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3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6395" autoAdjust="0"/>
  </p:normalViewPr>
  <p:slideViewPr>
    <p:cSldViewPr snapToGrid="0">
      <p:cViewPr varScale="1">
        <p:scale>
          <a:sx n="130" d="100"/>
          <a:sy n="130" d="100"/>
        </p:scale>
        <p:origin x="-96" y="-21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3/09/20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xmlns="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3/09/20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492136"/>
            <a:ext cx="9144000" cy="1544322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Desarrollo Administrativo de Movilidad</a:t>
            </a:r>
            <a:endParaRPr lang="es-CO" sz="20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Septiembre 2020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xmlns="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1028848" y="2757221"/>
            <a:ext cx="9264770" cy="2779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Verificación </a:t>
            </a:r>
            <a:r>
              <a:rPr lang="es-ES" altLang="es-CO" sz="2800" dirty="0">
                <a:ea typeface="ＭＳ Ｐゴシック" pitchFamily="34" charset="-128"/>
              </a:rPr>
              <a:t>de quórum y declaración de la instalación de la sesión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Aprobación del orden del día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Aprobación del acta </a:t>
            </a:r>
            <a:r>
              <a:rPr lang="es-ES" altLang="es-CO" sz="2800" dirty="0" smtClean="0">
                <a:ea typeface="ＭＳ Ｐゴシック" pitchFamily="34" charset="-128"/>
              </a:rPr>
              <a:t>anterior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Balance </a:t>
            </a:r>
            <a:r>
              <a:rPr lang="es-ES" altLang="es-CO" sz="2800" dirty="0">
                <a:ea typeface="ＭＳ Ｐゴシック" pitchFamily="34" charset="-128"/>
              </a:rPr>
              <a:t>de Seguridad Vial (SPM- OSV)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Meta </a:t>
            </a:r>
            <a:r>
              <a:rPr lang="es-ES" altLang="es-CO" sz="2800" dirty="0">
                <a:ea typeface="ＭＳ Ｐゴシック" pitchFamily="34" charset="-128"/>
              </a:rPr>
              <a:t>5000 cupos de </a:t>
            </a:r>
            <a:r>
              <a:rPr lang="es-ES" altLang="es-CO" sz="2800" dirty="0" err="1">
                <a:ea typeface="ＭＳ Ｐゴシック" pitchFamily="34" charset="-128"/>
              </a:rPr>
              <a:t>cicloparqueaderos</a:t>
            </a:r>
            <a:r>
              <a:rPr lang="es-ES" altLang="es-CO" sz="2800" dirty="0">
                <a:ea typeface="ＭＳ Ｐゴシック" pitchFamily="34" charset="-128"/>
              </a:rPr>
              <a:t> (IDU)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Propuesta </a:t>
            </a:r>
            <a:r>
              <a:rPr lang="es-ES" altLang="es-CO" sz="2800" dirty="0">
                <a:ea typeface="ＭＳ Ｐゴシック" pitchFamily="34" charset="-128"/>
              </a:rPr>
              <a:t>Red de Corredores Verdes U. Nacional (IDU)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Presupuesto </a:t>
            </a:r>
            <a:r>
              <a:rPr lang="es-ES" altLang="es-CO" sz="2800" dirty="0">
                <a:ea typeface="ＭＳ Ｐゴシック" pitchFamily="34" charset="-128"/>
              </a:rPr>
              <a:t>(Todas las entidades)</a:t>
            </a: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 smtClean="0">
                <a:ea typeface="ＭＳ Ｐゴシック" pitchFamily="34" charset="-128"/>
              </a:rPr>
              <a:t>Varios</a:t>
            </a:r>
            <a:endParaRPr lang="es-ES" altLang="es-CO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3231</TotalTime>
  <Words>63</Words>
  <Application>Microsoft Macintosh PowerPoint</Application>
  <PresentationFormat>Personalizado</PresentationFormat>
  <Paragraphs>13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 Comité Sectorial de Desarrollo Administrativo de Movilidad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IMAC SSD</cp:lastModifiedBy>
  <cp:revision>72</cp:revision>
  <dcterms:created xsi:type="dcterms:W3CDTF">2020-01-07T17:00:58Z</dcterms:created>
  <dcterms:modified xsi:type="dcterms:W3CDTF">2020-09-04T01:28:58Z</dcterms:modified>
</cp:coreProperties>
</file>