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oboto Slab"/>
      <p:regular r:id="rId11"/>
      <p:bold r:id="rId12"/>
    </p:embeddedFont>
    <p:embeddedFont>
      <p:font typeface="Play"/>
      <p:regular r:id="rId13"/>
      <p:bold r:id="rId14"/>
    </p:embeddedFont>
    <p:embeddedFont>
      <p:font typeface="Roboto"/>
      <p:regular r:id="rId15"/>
      <p:bold r:id="rId16"/>
      <p:italic r:id="rId17"/>
      <p:boldItalic r:id="rId18"/>
    </p:embeddedFont>
    <p:embeddedFont>
      <p:font typeface="Roboto Medium"/>
      <p:regular r:id="rId19"/>
      <p:bold r:id="rId20"/>
      <p:italic r:id="rId21"/>
      <p:boldItalic r:id="rId22"/>
    </p:embeddedFont>
    <p:embeddedFont>
      <p:font typeface="Fira Sans Extra Condensed Medium"/>
      <p:regular r:id="rId23"/>
      <p:bold r:id="rId24"/>
      <p:italic r:id="rId25"/>
      <p:boldItalic r:id="rId26"/>
    </p:embeddedFont>
    <p:embeddedFont>
      <p:font typeface="Roboto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1" roundtripDataSignature="AMtx7mgpIPPMrl8oGheMwZpxNW7s5SEi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.fntdata"/><Relationship Id="rId22" Type="http://schemas.openxmlformats.org/officeDocument/2006/relationships/font" Target="fonts/RobotoMedium-boldItalic.fntdata"/><Relationship Id="rId21" Type="http://schemas.openxmlformats.org/officeDocument/2006/relationships/font" Target="fonts/RobotoMedium-italic.fntdata"/><Relationship Id="rId24" Type="http://schemas.openxmlformats.org/officeDocument/2006/relationships/font" Target="fonts/FiraSansExtraCondensedMedium-bold.fntdata"/><Relationship Id="rId23" Type="http://schemas.openxmlformats.org/officeDocument/2006/relationships/font" Target="fonts/FiraSansExtraCondensedMedium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FiraSansExtraCondensedMedium-boldItalic.fntdata"/><Relationship Id="rId25" Type="http://schemas.openxmlformats.org/officeDocument/2006/relationships/font" Target="fonts/FiraSansExtraCondensedMedium-italic.fntdata"/><Relationship Id="rId28" Type="http://schemas.openxmlformats.org/officeDocument/2006/relationships/font" Target="fonts/RobotoLight-bold.fntdata"/><Relationship Id="rId27" Type="http://schemas.openxmlformats.org/officeDocument/2006/relationships/font" Target="fonts/Roboto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RobotoLight-boldItalic.fntdata"/><Relationship Id="rId11" Type="http://schemas.openxmlformats.org/officeDocument/2006/relationships/font" Target="fonts/RobotoSlab-regular.fntdata"/><Relationship Id="rId10" Type="http://schemas.openxmlformats.org/officeDocument/2006/relationships/slide" Target="slides/slide5.xml"/><Relationship Id="rId13" Type="http://schemas.openxmlformats.org/officeDocument/2006/relationships/font" Target="fonts/Play-regular.fntdata"/><Relationship Id="rId12" Type="http://schemas.openxmlformats.org/officeDocument/2006/relationships/font" Target="fonts/RobotoSlab-bold.fntdata"/><Relationship Id="rId15" Type="http://schemas.openxmlformats.org/officeDocument/2006/relationships/font" Target="fonts/Roboto-regular.fntdata"/><Relationship Id="rId14" Type="http://schemas.openxmlformats.org/officeDocument/2006/relationships/font" Target="fonts/Play-bold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RobotoMedium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8" name="Google Shape;55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/>
              <a:t>Programado y Ejecutado: 15%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9" name="Google Shape;57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55cc83b1d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0" name="Google Shape;600;g355cc83b1da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5" name="Google Shape;60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1_Diapositiva de títul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/>
          <p:nvPr/>
        </p:nvSpPr>
        <p:spPr>
          <a:xfrm>
            <a:off x="-367" y="0"/>
            <a:ext cx="12192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6"/>
          <p:cNvGrpSpPr/>
          <p:nvPr/>
        </p:nvGrpSpPr>
        <p:grpSpPr>
          <a:xfrm>
            <a:off x="302987" y="261258"/>
            <a:ext cx="293840" cy="279052"/>
            <a:chOff x="227240" y="195943"/>
            <a:chExt cx="220380" cy="209289"/>
          </a:xfrm>
        </p:grpSpPr>
        <p:sp>
          <p:nvSpPr>
            <p:cNvPr id="18" name="Google Shape;18;p6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6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6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6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6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6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6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6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6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30" name="Google Shape;3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1" y="240821"/>
            <a:ext cx="12191999" cy="653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Google Shape;31;p6"/>
          <p:cNvGrpSpPr/>
          <p:nvPr/>
        </p:nvGrpSpPr>
        <p:grpSpPr>
          <a:xfrm>
            <a:off x="11696460" y="6373857"/>
            <a:ext cx="293840" cy="279052"/>
            <a:chOff x="227240" y="195943"/>
            <a:chExt cx="220380" cy="209289"/>
          </a:xfrm>
        </p:grpSpPr>
        <p:sp>
          <p:nvSpPr>
            <p:cNvPr id="32" name="Google Shape;32;p6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6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6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6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6"/>
          <p:cNvSpPr/>
          <p:nvPr/>
        </p:nvSpPr>
        <p:spPr>
          <a:xfrm>
            <a:off x="8678867" y="284767"/>
            <a:ext cx="3307600" cy="369200"/>
          </a:xfrm>
          <a:prstGeom prst="roundRect">
            <a:avLst>
              <a:gd fmla="val 16667" name="adj"/>
            </a:avLst>
          </a:prstGeom>
          <a:solidFill>
            <a:schemeClr val="lt1">
              <a:alpha val="36862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7892269" y="300934"/>
            <a:ext cx="4610400" cy="318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467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www.termintaldetransporte.gov.co</a:t>
            </a:r>
            <a:endParaRPr b="1" i="0" sz="1733" u="none" cap="none" strike="noStrike">
              <a:solidFill>
                <a:srgbClr val="86B62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upa con relleno sólido" id="43" name="Google Shape;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34256" y="2408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60088"/>
            <a:ext cx="12191999" cy="653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/>
          <p:nvPr/>
        </p:nvSpPr>
        <p:spPr>
          <a:xfrm>
            <a:off x="-221" y="4052632"/>
            <a:ext cx="192400" cy="12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11484000" y="4560400"/>
            <a:ext cx="708000" cy="22976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 flipH="1" rot="-5398897">
            <a:off x="-527400" y="3332915"/>
            <a:ext cx="1247200" cy="1920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 rot="5400000">
            <a:off x="11202051" y="-259917"/>
            <a:ext cx="60800" cy="194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 flipH="1" rot="670">
            <a:off x="-141" y="6638861"/>
            <a:ext cx="2051200" cy="218800"/>
          </a:xfrm>
          <a:prstGeom prst="rect">
            <a:avLst/>
          </a:prstGeom>
          <a:solidFill>
            <a:srgbClr val="86B627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D5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 txBox="1"/>
          <p:nvPr>
            <p:ph type="ctrTitle"/>
          </p:nvPr>
        </p:nvSpPr>
        <p:spPr>
          <a:xfrm>
            <a:off x="1497825" y="744083"/>
            <a:ext cx="7263200" cy="5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2400">
                <a:solidFill>
                  <a:srgbClr val="D9D9D9"/>
                </a:solidFill>
              </a:defRPr>
            </a:lvl9pPr>
          </a:lstStyle>
          <a:p/>
        </p:txBody>
      </p:sp>
      <p:pic>
        <p:nvPicPr>
          <p:cNvPr id="124" name="Google Shape;12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7937" y="219419"/>
            <a:ext cx="1397263" cy="360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/>
          <p:nvPr/>
        </p:nvSpPr>
        <p:spPr>
          <a:xfrm>
            <a:off x="-367" y="0"/>
            <a:ext cx="12192000" cy="68580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" name="Google Shape;127;p9"/>
          <p:cNvGrpSpPr/>
          <p:nvPr/>
        </p:nvGrpSpPr>
        <p:grpSpPr>
          <a:xfrm>
            <a:off x="302987" y="261258"/>
            <a:ext cx="293840" cy="279052"/>
            <a:chOff x="227240" y="195943"/>
            <a:chExt cx="220380" cy="209289"/>
          </a:xfrm>
        </p:grpSpPr>
        <p:sp>
          <p:nvSpPr>
            <p:cNvPr id="128" name="Google Shape;128;p9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9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9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9"/>
          <p:cNvSpPr txBox="1"/>
          <p:nvPr>
            <p:ph idx="10" type="dt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9"/>
          <p:cNvSpPr txBox="1"/>
          <p:nvPr>
            <p:ph idx="11" type="ftr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9"/>
          <p:cNvSpPr txBox="1"/>
          <p:nvPr>
            <p:ph idx="12" type="sldNum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  <p:pic>
        <p:nvPicPr>
          <p:cNvPr id="140" name="Google Shape;14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601" y="240821"/>
            <a:ext cx="12191999" cy="6537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9"/>
          <p:cNvGrpSpPr/>
          <p:nvPr/>
        </p:nvGrpSpPr>
        <p:grpSpPr>
          <a:xfrm>
            <a:off x="11696460" y="6373857"/>
            <a:ext cx="293840" cy="279052"/>
            <a:chOff x="227240" y="195943"/>
            <a:chExt cx="220380" cy="209289"/>
          </a:xfrm>
        </p:grpSpPr>
        <p:sp>
          <p:nvSpPr>
            <p:cNvPr id="142" name="Google Shape;142;p9"/>
            <p:cNvSpPr/>
            <p:nvPr/>
          </p:nvSpPr>
          <p:spPr>
            <a:xfrm>
              <a:off x="227932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306207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394820" y="195943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27240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306207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393436" y="274187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27932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309937" y="352432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391942" y="352431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9"/>
          <p:cNvSpPr/>
          <p:nvPr/>
        </p:nvSpPr>
        <p:spPr>
          <a:xfrm>
            <a:off x="8678867" y="284767"/>
            <a:ext cx="3307600" cy="369200"/>
          </a:xfrm>
          <a:prstGeom prst="roundRect">
            <a:avLst>
              <a:gd fmla="val 16667" name="adj"/>
            </a:avLst>
          </a:prstGeom>
          <a:solidFill>
            <a:schemeClr val="lt1">
              <a:alpha val="36862"/>
            </a:schemeClr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7892269" y="300934"/>
            <a:ext cx="4610400" cy="318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467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www.termintaldetransporte.gov.co</a:t>
            </a:r>
            <a:endParaRPr b="1" i="0" sz="1733" u="none" cap="none" strike="noStrike">
              <a:solidFill>
                <a:srgbClr val="86B62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Lupa con relleno sólido" id="153" name="Google Shape;15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34256" y="2408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7936" y="219419"/>
            <a:ext cx="1397264" cy="36073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/>
          <p:nvPr/>
        </p:nvSpPr>
        <p:spPr>
          <a:xfrm>
            <a:off x="335722" y="1168145"/>
            <a:ext cx="11485217" cy="4980865"/>
          </a:xfrm>
          <a:prstGeom prst="rect">
            <a:avLst/>
          </a:prstGeom>
          <a:solidFill>
            <a:srgbClr val="05294A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22"/>
          <p:cNvGrpSpPr/>
          <p:nvPr/>
        </p:nvGrpSpPr>
        <p:grpSpPr>
          <a:xfrm>
            <a:off x="6419579" y="1588589"/>
            <a:ext cx="993908" cy="958484"/>
            <a:chOff x="4249973" y="1201875"/>
            <a:chExt cx="1958567" cy="1888763"/>
          </a:xfrm>
        </p:grpSpPr>
        <p:sp>
          <p:nvSpPr>
            <p:cNvPr id="158" name="Google Shape;158;p22"/>
            <p:cNvSpPr/>
            <p:nvPr/>
          </p:nvSpPr>
          <p:spPr>
            <a:xfrm>
              <a:off x="4468527" y="1411932"/>
              <a:ext cx="1528500" cy="1452600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22"/>
            <p:cNvGrpSpPr/>
            <p:nvPr/>
          </p:nvGrpSpPr>
          <p:grpSpPr>
            <a:xfrm>
              <a:off x="5853086" y="1789142"/>
              <a:ext cx="355454" cy="1047937"/>
              <a:chOff x="5576108" y="2016725"/>
              <a:chExt cx="565200" cy="1666302"/>
            </a:xfrm>
          </p:grpSpPr>
          <p:sp>
            <p:nvSpPr>
              <p:cNvPr id="160" name="Google Shape;160;p22"/>
              <p:cNvSpPr/>
              <p:nvPr/>
            </p:nvSpPr>
            <p:spPr>
              <a:xfrm>
                <a:off x="5576108" y="20167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61" name="Google Shape;161;p22"/>
              <p:cNvSpPr/>
              <p:nvPr/>
            </p:nvSpPr>
            <p:spPr>
              <a:xfrm rot="6479001">
                <a:off x="5275897" y="3050667"/>
                <a:ext cx="1119386" cy="152834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" name="Google Shape;162;p22"/>
            <p:cNvGrpSpPr/>
            <p:nvPr/>
          </p:nvGrpSpPr>
          <p:grpSpPr>
            <a:xfrm>
              <a:off x="4869725" y="2691676"/>
              <a:ext cx="1013627" cy="398962"/>
              <a:chOff x="4012487" y="3451825"/>
              <a:chExt cx="1611746" cy="634381"/>
            </a:xfrm>
          </p:grpSpPr>
          <p:sp>
            <p:nvSpPr>
              <p:cNvPr id="163" name="Google Shape;163;p22"/>
              <p:cNvSpPr/>
              <p:nvPr/>
            </p:nvSpPr>
            <p:spPr>
              <a:xfrm>
                <a:off x="5059033" y="34518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64" name="Google Shape;164;p22"/>
              <p:cNvSpPr/>
              <p:nvPr/>
            </p:nvSpPr>
            <p:spPr>
              <a:xfrm rot="10799079">
                <a:off x="4012507" y="3933353"/>
                <a:ext cx="1119600" cy="15270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5" name="Google Shape;165;p22"/>
            <p:cNvGrpSpPr/>
            <p:nvPr/>
          </p:nvGrpSpPr>
          <p:grpSpPr>
            <a:xfrm>
              <a:off x="4276993" y="2155787"/>
              <a:ext cx="651909" cy="891532"/>
              <a:chOff x="3069997" y="2599721"/>
              <a:chExt cx="1036586" cy="1417604"/>
            </a:xfrm>
          </p:grpSpPr>
          <p:sp>
            <p:nvSpPr>
              <p:cNvPr id="166" name="Google Shape;166;p22"/>
              <p:cNvSpPr/>
              <p:nvPr/>
            </p:nvSpPr>
            <p:spPr>
              <a:xfrm>
                <a:off x="3541383" y="34518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67" name="Google Shape;167;p22"/>
              <p:cNvSpPr/>
              <p:nvPr/>
            </p:nvSpPr>
            <p:spPr>
              <a:xfrm rot="-6478717">
                <a:off x="2755922" y="3079191"/>
                <a:ext cx="1119672" cy="15341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" name="Google Shape;168;p22"/>
            <p:cNvGrpSpPr/>
            <p:nvPr/>
          </p:nvGrpSpPr>
          <p:grpSpPr>
            <a:xfrm>
              <a:off x="5054918" y="1201875"/>
              <a:ext cx="999521" cy="602731"/>
              <a:chOff x="4306958" y="1082925"/>
              <a:chExt cx="1589315" cy="958389"/>
            </a:xfrm>
          </p:grpSpPr>
          <p:sp>
            <p:nvSpPr>
              <p:cNvPr id="169" name="Google Shape;169;p22"/>
              <p:cNvSpPr/>
              <p:nvPr/>
            </p:nvSpPr>
            <p:spPr>
              <a:xfrm>
                <a:off x="4306958" y="10829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70" name="Google Shape;170;p22"/>
              <p:cNvSpPr/>
              <p:nvPr/>
            </p:nvSpPr>
            <p:spPr>
              <a:xfrm rot="2159678">
                <a:off x="4838902" y="1574444"/>
                <a:ext cx="1119431" cy="152476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p22"/>
            <p:cNvGrpSpPr/>
            <p:nvPr/>
          </p:nvGrpSpPr>
          <p:grpSpPr>
            <a:xfrm>
              <a:off x="4249973" y="1303601"/>
              <a:ext cx="799524" cy="841184"/>
              <a:chOff x="3027033" y="1244677"/>
              <a:chExt cx="1271307" cy="1337548"/>
            </a:xfrm>
          </p:grpSpPr>
          <p:sp>
            <p:nvSpPr>
              <p:cNvPr id="172" name="Google Shape;172;p22"/>
              <p:cNvSpPr/>
              <p:nvPr/>
            </p:nvSpPr>
            <p:spPr>
              <a:xfrm>
                <a:off x="3027033" y="2016725"/>
                <a:ext cx="565200" cy="565500"/>
              </a:xfrm>
              <a:prstGeom prst="ellipse">
                <a:avLst/>
              </a:pr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sp>
            <p:nvSpPr>
              <p:cNvPr id="173" name="Google Shape;173;p22"/>
              <p:cNvSpPr/>
              <p:nvPr/>
            </p:nvSpPr>
            <p:spPr>
              <a:xfrm rot="-2159137">
                <a:off x="3240473" y="1559002"/>
                <a:ext cx="1119673" cy="153273"/>
              </a:xfrm>
              <a:prstGeom prst="rightArrow">
                <a:avLst>
                  <a:gd fmla="val 25514" name="adj1"/>
                  <a:gd fmla="val 64322" name="adj2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" name="Google Shape;174;p22"/>
          <p:cNvGrpSpPr/>
          <p:nvPr/>
        </p:nvGrpSpPr>
        <p:grpSpPr>
          <a:xfrm>
            <a:off x="974744" y="2759853"/>
            <a:ext cx="1015689" cy="973195"/>
            <a:chOff x="2657744" y="2337745"/>
            <a:chExt cx="832987" cy="798137"/>
          </a:xfrm>
        </p:grpSpPr>
        <p:sp>
          <p:nvSpPr>
            <p:cNvPr id="175" name="Google Shape;175;p22"/>
            <p:cNvSpPr/>
            <p:nvPr/>
          </p:nvSpPr>
          <p:spPr>
            <a:xfrm>
              <a:off x="2812050" y="2337745"/>
              <a:ext cx="516050" cy="266400"/>
            </a:xfrm>
            <a:custGeom>
              <a:rect b="b" l="l" r="r" t="t"/>
              <a:pathLst>
                <a:path extrusionOk="0" h="10656" w="20642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3113181" y="2645625"/>
              <a:ext cx="377550" cy="476425"/>
            </a:xfrm>
            <a:custGeom>
              <a:rect b="b" l="l" r="r" t="t"/>
              <a:pathLst>
                <a:path extrusionOk="0" h="19057" w="15102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3082750" y="2605975"/>
              <a:ext cx="244675" cy="231900"/>
            </a:xfrm>
            <a:custGeom>
              <a:rect b="b" l="l" r="r" t="t"/>
              <a:pathLst>
                <a:path extrusionOk="0" h="9276" w="9787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2657744" y="2659457"/>
              <a:ext cx="377575" cy="476425"/>
            </a:xfrm>
            <a:custGeom>
              <a:rect b="b" l="l" r="r" t="t"/>
              <a:pathLst>
                <a:path extrusionOk="0" h="19057" w="15103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2"/>
            <p:cNvSpPr/>
            <p:nvPr/>
          </p:nvSpPr>
          <p:spPr>
            <a:xfrm>
              <a:off x="2812775" y="2605975"/>
              <a:ext cx="244675" cy="231900"/>
            </a:xfrm>
            <a:custGeom>
              <a:rect b="b" l="l" r="r" t="t"/>
              <a:pathLst>
                <a:path extrusionOk="0" h="9276" w="9787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2944250" y="2859150"/>
              <a:ext cx="251675" cy="226375"/>
            </a:xfrm>
            <a:custGeom>
              <a:rect b="b" l="l" r="r" t="t"/>
              <a:pathLst>
                <a:path extrusionOk="0" h="9055" w="10067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" name="Google Shape;181;p22"/>
          <p:cNvGrpSpPr/>
          <p:nvPr/>
        </p:nvGrpSpPr>
        <p:grpSpPr>
          <a:xfrm>
            <a:off x="4322697" y="2764130"/>
            <a:ext cx="914092" cy="964781"/>
            <a:chOff x="3398134" y="2057755"/>
            <a:chExt cx="704087" cy="743130"/>
          </a:xfrm>
        </p:grpSpPr>
        <p:grpSp>
          <p:nvGrpSpPr>
            <p:cNvPr id="182" name="Google Shape;182;p22"/>
            <p:cNvGrpSpPr/>
            <p:nvPr/>
          </p:nvGrpSpPr>
          <p:grpSpPr>
            <a:xfrm>
              <a:off x="3398134" y="2290183"/>
              <a:ext cx="315300" cy="219900"/>
              <a:chOff x="3398134" y="2290183"/>
              <a:chExt cx="315300" cy="219900"/>
            </a:xfrm>
          </p:grpSpPr>
          <p:sp>
            <p:nvSpPr>
              <p:cNvPr id="183" name="Google Shape;183;p22"/>
              <p:cNvSpPr/>
              <p:nvPr/>
            </p:nvSpPr>
            <p:spPr>
              <a:xfrm>
                <a:off x="3493534" y="2290183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4" name="Google Shape;184;p22"/>
              <p:cNvCxnSpPr>
                <a:stCxn id="183" idx="2"/>
              </p:cNvCxnSpPr>
              <p:nvPr/>
            </p:nvCxnSpPr>
            <p:spPr>
              <a:xfrm rot="10800000">
                <a:off x="3398134" y="2400133"/>
                <a:ext cx="95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85" name="Google Shape;185;p22"/>
            <p:cNvGrpSpPr/>
            <p:nvPr/>
          </p:nvGrpSpPr>
          <p:grpSpPr>
            <a:xfrm>
              <a:off x="3547823" y="2467358"/>
              <a:ext cx="219900" cy="333527"/>
              <a:chOff x="3547823" y="2467358"/>
              <a:chExt cx="219900" cy="333527"/>
            </a:xfrm>
          </p:grpSpPr>
          <p:sp>
            <p:nvSpPr>
              <p:cNvPr id="186" name="Google Shape;186;p22"/>
              <p:cNvSpPr/>
              <p:nvPr/>
            </p:nvSpPr>
            <p:spPr>
              <a:xfrm>
                <a:off x="3547823" y="2467358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7" name="Google Shape;187;p22"/>
              <p:cNvCxnSpPr/>
              <p:nvPr/>
            </p:nvCxnSpPr>
            <p:spPr>
              <a:xfrm rot="10800000">
                <a:off x="3657701" y="268718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88" name="Google Shape;188;p22"/>
            <p:cNvGrpSpPr/>
            <p:nvPr/>
          </p:nvGrpSpPr>
          <p:grpSpPr>
            <a:xfrm>
              <a:off x="3734138" y="2467358"/>
              <a:ext cx="219900" cy="333527"/>
              <a:chOff x="3734138" y="2467358"/>
              <a:chExt cx="219900" cy="333527"/>
            </a:xfrm>
          </p:grpSpPr>
          <p:sp>
            <p:nvSpPr>
              <p:cNvPr id="189" name="Google Shape;189;p22"/>
              <p:cNvSpPr/>
              <p:nvPr/>
            </p:nvSpPr>
            <p:spPr>
              <a:xfrm>
                <a:off x="3734138" y="2467358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0" name="Google Shape;190;p22"/>
              <p:cNvCxnSpPr/>
              <p:nvPr/>
            </p:nvCxnSpPr>
            <p:spPr>
              <a:xfrm rot="10800000">
                <a:off x="3844020" y="268718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91" name="Google Shape;191;p22"/>
            <p:cNvGrpSpPr/>
            <p:nvPr/>
          </p:nvGrpSpPr>
          <p:grpSpPr>
            <a:xfrm>
              <a:off x="3787560" y="2288011"/>
              <a:ext cx="314661" cy="219900"/>
              <a:chOff x="3787560" y="2288011"/>
              <a:chExt cx="314661" cy="219900"/>
            </a:xfrm>
          </p:grpSpPr>
          <p:sp>
            <p:nvSpPr>
              <p:cNvPr id="192" name="Google Shape;192;p22"/>
              <p:cNvSpPr/>
              <p:nvPr/>
            </p:nvSpPr>
            <p:spPr>
              <a:xfrm>
                <a:off x="3787560" y="2288011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C3B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3" name="Google Shape;193;p22"/>
              <p:cNvCxnSpPr/>
              <p:nvPr/>
            </p:nvCxnSpPr>
            <p:spPr>
              <a:xfrm rot="10800000">
                <a:off x="4007421" y="2400064"/>
                <a:ext cx="948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194" name="Google Shape;194;p22"/>
            <p:cNvGrpSpPr/>
            <p:nvPr/>
          </p:nvGrpSpPr>
          <p:grpSpPr>
            <a:xfrm>
              <a:off x="3637290" y="2057755"/>
              <a:ext cx="219900" cy="335499"/>
              <a:chOff x="3637290" y="2057755"/>
              <a:chExt cx="219900" cy="335499"/>
            </a:xfrm>
          </p:grpSpPr>
          <p:sp>
            <p:nvSpPr>
              <p:cNvPr id="195" name="Google Shape;195;p22"/>
              <p:cNvSpPr/>
              <p:nvPr/>
            </p:nvSpPr>
            <p:spPr>
              <a:xfrm>
                <a:off x="3637290" y="2173354"/>
                <a:ext cx="219900" cy="219900"/>
              </a:xfrm>
              <a:prstGeom prst="ellipse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96" name="Google Shape;196;p22"/>
              <p:cNvCxnSpPr/>
              <p:nvPr/>
            </p:nvCxnSpPr>
            <p:spPr>
              <a:xfrm rot="10800000">
                <a:off x="3747169" y="2057755"/>
                <a:ext cx="0" cy="113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BAC8D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97" name="Google Shape;197;p22"/>
          <p:cNvGrpSpPr/>
          <p:nvPr/>
        </p:nvGrpSpPr>
        <p:grpSpPr>
          <a:xfrm>
            <a:off x="6556326" y="2773057"/>
            <a:ext cx="946871" cy="946871"/>
            <a:chOff x="5007123" y="2079403"/>
            <a:chExt cx="687600" cy="687600"/>
          </a:xfrm>
        </p:grpSpPr>
        <p:sp>
          <p:nvSpPr>
            <p:cNvPr id="198" name="Google Shape;198;p22"/>
            <p:cNvSpPr/>
            <p:nvPr/>
          </p:nvSpPr>
          <p:spPr>
            <a:xfrm>
              <a:off x="5007123" y="2079403"/>
              <a:ext cx="687600" cy="687600"/>
            </a:xfrm>
            <a:prstGeom prst="ellipse">
              <a:avLst/>
            </a:pr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5069448" y="2141702"/>
              <a:ext cx="563100" cy="562800"/>
            </a:xfrm>
            <a:prstGeom prst="ellipse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5146403" y="2218605"/>
              <a:ext cx="409200" cy="409200"/>
            </a:xfrm>
            <a:prstGeom prst="ellipse">
              <a:avLst/>
            </a:pr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5221891" y="2294066"/>
              <a:ext cx="258300" cy="258300"/>
            </a:xfrm>
            <a:prstGeom prst="ellipse">
              <a:avLst/>
            </a:pr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22"/>
          <p:cNvGrpSpPr/>
          <p:nvPr/>
        </p:nvGrpSpPr>
        <p:grpSpPr>
          <a:xfrm>
            <a:off x="7635575" y="2765733"/>
            <a:ext cx="961331" cy="961577"/>
            <a:chOff x="5797446" y="2063053"/>
            <a:chExt cx="698100" cy="698280"/>
          </a:xfrm>
        </p:grpSpPr>
        <p:sp>
          <p:nvSpPr>
            <p:cNvPr id="203" name="Google Shape;203;p22"/>
            <p:cNvSpPr/>
            <p:nvPr/>
          </p:nvSpPr>
          <p:spPr>
            <a:xfrm>
              <a:off x="5797446" y="2063053"/>
              <a:ext cx="698100" cy="698100"/>
            </a:xfrm>
            <a:prstGeom prst="ellipse">
              <a:avLst/>
            </a:pr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5872067" y="2212295"/>
              <a:ext cx="549000" cy="549000"/>
            </a:xfrm>
            <a:prstGeom prst="ellipse">
              <a:avLst/>
            </a:pr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5921353" y="2310867"/>
              <a:ext cx="450300" cy="450300"/>
            </a:xfrm>
            <a:prstGeom prst="ellipse">
              <a:avLst/>
            </a:pr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5967936" y="2404033"/>
              <a:ext cx="357300" cy="357300"/>
            </a:xfrm>
            <a:prstGeom prst="ellipse">
              <a:avLst/>
            </a:pr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" name="Google Shape;207;p22"/>
          <p:cNvGrpSpPr/>
          <p:nvPr/>
        </p:nvGrpSpPr>
        <p:grpSpPr>
          <a:xfrm>
            <a:off x="10895772" y="4959872"/>
            <a:ext cx="374113" cy="897552"/>
            <a:chOff x="8075075" y="3754290"/>
            <a:chExt cx="255612" cy="613194"/>
          </a:xfrm>
        </p:grpSpPr>
        <p:grpSp>
          <p:nvGrpSpPr>
            <p:cNvPr id="208" name="Google Shape;208;p22"/>
            <p:cNvGrpSpPr/>
            <p:nvPr/>
          </p:nvGrpSpPr>
          <p:grpSpPr>
            <a:xfrm>
              <a:off x="8075075" y="3754290"/>
              <a:ext cx="255612" cy="613194"/>
              <a:chOff x="8075075" y="3754290"/>
              <a:chExt cx="255612" cy="613194"/>
            </a:xfrm>
          </p:grpSpPr>
          <p:sp>
            <p:nvSpPr>
              <p:cNvPr id="209" name="Google Shape;209;p22"/>
              <p:cNvSpPr/>
              <p:nvPr/>
            </p:nvSpPr>
            <p:spPr>
              <a:xfrm>
                <a:off x="8075075" y="4252967"/>
                <a:ext cx="255612" cy="114517"/>
              </a:xfrm>
              <a:custGeom>
                <a:rect b="b" l="l" r="r" t="t"/>
                <a:pathLst>
                  <a:path extrusionOk="0" h="7497" w="16734">
                    <a:moveTo>
                      <a:pt x="1" y="1"/>
                    </a:moveTo>
                    <a:lnTo>
                      <a:pt x="8369" y="7496"/>
                    </a:lnTo>
                    <a:lnTo>
                      <a:pt x="16734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22"/>
              <p:cNvSpPr/>
              <p:nvPr/>
            </p:nvSpPr>
            <p:spPr>
              <a:xfrm>
                <a:off x="8075075" y="3754290"/>
                <a:ext cx="255612" cy="498713"/>
              </a:xfrm>
              <a:custGeom>
                <a:rect b="b" l="l" r="r" t="t"/>
                <a:pathLst>
                  <a:path extrusionOk="0" h="32649" w="16734">
                    <a:moveTo>
                      <a:pt x="8369" y="0"/>
                    </a:moveTo>
                    <a:cubicBezTo>
                      <a:pt x="3747" y="0"/>
                      <a:pt x="1" y="3747"/>
                      <a:pt x="1" y="8366"/>
                    </a:cubicBezTo>
                    <a:lnTo>
                      <a:pt x="1" y="32649"/>
                    </a:lnTo>
                    <a:lnTo>
                      <a:pt x="16734" y="32649"/>
                    </a:lnTo>
                    <a:lnTo>
                      <a:pt x="16734" y="8366"/>
                    </a:lnTo>
                    <a:cubicBezTo>
                      <a:pt x="16734" y="3744"/>
                      <a:pt x="12987" y="0"/>
                      <a:pt x="836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" name="Google Shape;211;p22"/>
            <p:cNvSpPr/>
            <p:nvPr/>
          </p:nvSpPr>
          <p:spPr>
            <a:xfrm>
              <a:off x="8107762" y="3782257"/>
              <a:ext cx="190281" cy="190281"/>
            </a:xfrm>
            <a:custGeom>
              <a:rect b="b" l="l" r="r" t="t"/>
              <a:pathLst>
                <a:path extrusionOk="0" h="12457" w="12457">
                  <a:moveTo>
                    <a:pt x="6229" y="1"/>
                  </a:moveTo>
                  <a:cubicBezTo>
                    <a:pt x="2788" y="1"/>
                    <a:pt x="1" y="2788"/>
                    <a:pt x="1" y="6229"/>
                  </a:cubicBezTo>
                  <a:cubicBezTo>
                    <a:pt x="1" y="9670"/>
                    <a:pt x="2788" y="12457"/>
                    <a:pt x="6229" y="12457"/>
                  </a:cubicBezTo>
                  <a:cubicBezTo>
                    <a:pt x="9666" y="12457"/>
                    <a:pt x="12457" y="9670"/>
                    <a:pt x="12457" y="6229"/>
                  </a:cubicBezTo>
                  <a:cubicBezTo>
                    <a:pt x="12457" y="2788"/>
                    <a:pt x="9666" y="1"/>
                    <a:pt x="6229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22"/>
          <p:cNvGrpSpPr/>
          <p:nvPr/>
        </p:nvGrpSpPr>
        <p:grpSpPr>
          <a:xfrm>
            <a:off x="7051849" y="4944934"/>
            <a:ext cx="627136" cy="911660"/>
            <a:chOff x="1697726" y="3244179"/>
            <a:chExt cx="788124" cy="1146069"/>
          </a:xfrm>
        </p:grpSpPr>
        <p:sp>
          <p:nvSpPr>
            <p:cNvPr id="213" name="Google Shape;213;p22"/>
            <p:cNvSpPr/>
            <p:nvPr/>
          </p:nvSpPr>
          <p:spPr>
            <a:xfrm>
              <a:off x="1697726" y="3244179"/>
              <a:ext cx="788124" cy="1146069"/>
            </a:xfrm>
            <a:custGeom>
              <a:rect b="b" l="l" r="r" t="t"/>
              <a:pathLst>
                <a:path extrusionOk="0" h="44156" w="30365">
                  <a:moveTo>
                    <a:pt x="18841" y="1"/>
                  </a:moveTo>
                  <a:lnTo>
                    <a:pt x="18841" y="3319"/>
                  </a:lnTo>
                  <a:lnTo>
                    <a:pt x="7583" y="3319"/>
                  </a:lnTo>
                  <a:cubicBezTo>
                    <a:pt x="5740" y="3319"/>
                    <a:pt x="4248" y="4814"/>
                    <a:pt x="4248" y="6658"/>
                  </a:cubicBezTo>
                  <a:lnTo>
                    <a:pt x="4248" y="29436"/>
                  </a:lnTo>
                  <a:lnTo>
                    <a:pt x="1" y="29436"/>
                  </a:lnTo>
                  <a:lnTo>
                    <a:pt x="1" y="44155"/>
                  </a:lnTo>
                  <a:lnTo>
                    <a:pt x="14720" y="44155"/>
                  </a:lnTo>
                  <a:lnTo>
                    <a:pt x="14720" y="29436"/>
                  </a:lnTo>
                  <a:lnTo>
                    <a:pt x="10922" y="29436"/>
                  </a:lnTo>
                  <a:lnTo>
                    <a:pt x="10922" y="9993"/>
                  </a:lnTo>
                  <a:lnTo>
                    <a:pt x="18841" y="9993"/>
                  </a:lnTo>
                  <a:lnTo>
                    <a:pt x="18841" y="13311"/>
                  </a:lnTo>
                  <a:lnTo>
                    <a:pt x="30365" y="6658"/>
                  </a:lnTo>
                  <a:lnTo>
                    <a:pt x="18841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1743302" y="4053603"/>
              <a:ext cx="291293" cy="291267"/>
            </a:xfrm>
            <a:custGeom>
              <a:rect b="b" l="l" r="r" t="t"/>
              <a:pathLst>
                <a:path extrusionOk="0" h="11222" w="11223">
                  <a:moveTo>
                    <a:pt x="1" y="0"/>
                  </a:moveTo>
                  <a:lnTo>
                    <a:pt x="1" y="11222"/>
                  </a:lnTo>
                  <a:lnTo>
                    <a:pt x="11222" y="11222"/>
                  </a:lnTo>
                  <a:lnTo>
                    <a:pt x="1122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22"/>
          <p:cNvSpPr/>
          <p:nvPr/>
        </p:nvSpPr>
        <p:spPr>
          <a:xfrm>
            <a:off x="10861801" y="4830271"/>
            <a:ext cx="272" cy="5"/>
          </a:xfrm>
          <a:custGeom>
            <a:rect b="b" l="l" r="r" t="t"/>
            <a:pathLst>
              <a:path extrusionOk="0" h="1" w="48">
                <a:moveTo>
                  <a:pt x="48" y="0"/>
                </a:move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22"/>
          <p:cNvGrpSpPr/>
          <p:nvPr/>
        </p:nvGrpSpPr>
        <p:grpSpPr>
          <a:xfrm>
            <a:off x="7880050" y="4959870"/>
            <a:ext cx="391855" cy="391793"/>
            <a:chOff x="6134814" y="3754290"/>
            <a:chExt cx="293891" cy="293845"/>
          </a:xfrm>
        </p:grpSpPr>
        <p:sp>
          <p:nvSpPr>
            <p:cNvPr id="217" name="Google Shape;217;p22"/>
            <p:cNvSpPr/>
            <p:nvPr/>
          </p:nvSpPr>
          <p:spPr>
            <a:xfrm>
              <a:off x="6134814" y="3754290"/>
              <a:ext cx="293891" cy="293845"/>
            </a:xfrm>
            <a:custGeom>
              <a:rect b="b" l="l" r="r" t="t"/>
              <a:pathLst>
                <a:path extrusionOk="0" h="19237" w="19240">
                  <a:moveTo>
                    <a:pt x="1" y="0"/>
                  </a:moveTo>
                  <a:lnTo>
                    <a:pt x="1" y="9618"/>
                  </a:lnTo>
                  <a:cubicBezTo>
                    <a:pt x="1" y="14929"/>
                    <a:pt x="4308" y="19236"/>
                    <a:pt x="9619" y="19236"/>
                  </a:cubicBezTo>
                  <a:cubicBezTo>
                    <a:pt x="14933" y="19236"/>
                    <a:pt x="19240" y="14929"/>
                    <a:pt x="19240" y="9618"/>
                  </a:cubicBezTo>
                  <a:cubicBezTo>
                    <a:pt x="19240" y="4307"/>
                    <a:pt x="14933" y="0"/>
                    <a:pt x="961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6147232" y="3764860"/>
              <a:ext cx="118946" cy="107337"/>
            </a:xfrm>
            <a:custGeom>
              <a:rect b="b" l="l" r="r" t="t"/>
              <a:pathLst>
                <a:path extrusionOk="0" h="7027" w="7787">
                  <a:moveTo>
                    <a:pt x="0" y="1"/>
                  </a:moveTo>
                  <a:lnTo>
                    <a:pt x="0" y="7026"/>
                  </a:lnTo>
                  <a:lnTo>
                    <a:pt x="778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9" name="Google Shape;219;p22"/>
          <p:cNvGrpSpPr/>
          <p:nvPr/>
        </p:nvGrpSpPr>
        <p:grpSpPr>
          <a:xfrm>
            <a:off x="7880050" y="5464766"/>
            <a:ext cx="391855" cy="391855"/>
            <a:chOff x="6134814" y="4086186"/>
            <a:chExt cx="293891" cy="293891"/>
          </a:xfrm>
        </p:grpSpPr>
        <p:sp>
          <p:nvSpPr>
            <p:cNvPr id="220" name="Google Shape;220;p22"/>
            <p:cNvSpPr/>
            <p:nvPr/>
          </p:nvSpPr>
          <p:spPr>
            <a:xfrm>
              <a:off x="6134814" y="4086186"/>
              <a:ext cx="293891" cy="293891"/>
            </a:xfrm>
            <a:custGeom>
              <a:rect b="b" l="l" r="r" t="t"/>
              <a:pathLst>
                <a:path extrusionOk="0" h="19240" w="19240">
                  <a:moveTo>
                    <a:pt x="1" y="1"/>
                  </a:moveTo>
                  <a:lnTo>
                    <a:pt x="1" y="9619"/>
                  </a:lnTo>
                  <a:cubicBezTo>
                    <a:pt x="1" y="14930"/>
                    <a:pt x="4308" y="19240"/>
                    <a:pt x="9619" y="19240"/>
                  </a:cubicBezTo>
                  <a:cubicBezTo>
                    <a:pt x="14933" y="19240"/>
                    <a:pt x="19240" y="14933"/>
                    <a:pt x="19240" y="9619"/>
                  </a:cubicBezTo>
                  <a:lnTo>
                    <a:pt x="1924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2"/>
            <p:cNvSpPr/>
            <p:nvPr/>
          </p:nvSpPr>
          <p:spPr>
            <a:xfrm>
              <a:off x="6147232" y="4096771"/>
              <a:ext cx="118946" cy="107322"/>
            </a:xfrm>
            <a:custGeom>
              <a:rect b="b" l="l" r="r" t="t"/>
              <a:pathLst>
                <a:path extrusionOk="0" h="7026" w="7787">
                  <a:moveTo>
                    <a:pt x="0" y="0"/>
                  </a:moveTo>
                  <a:lnTo>
                    <a:pt x="0" y="7026"/>
                  </a:lnTo>
                  <a:lnTo>
                    <a:pt x="778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22"/>
          <p:cNvSpPr/>
          <p:nvPr/>
        </p:nvSpPr>
        <p:spPr>
          <a:xfrm>
            <a:off x="9264619" y="4958800"/>
            <a:ext cx="812924" cy="897533"/>
          </a:xfrm>
          <a:custGeom>
            <a:rect b="b" l="l" r="r" t="t"/>
            <a:pathLst>
              <a:path extrusionOk="0" h="5225" w="4733">
                <a:moveTo>
                  <a:pt x="346" y="0"/>
                </a:moveTo>
                <a:cubicBezTo>
                  <a:pt x="148" y="0"/>
                  <a:pt x="1" y="148"/>
                  <a:pt x="1" y="333"/>
                </a:cubicBezTo>
                <a:lnTo>
                  <a:pt x="1" y="4423"/>
                </a:lnTo>
                <a:cubicBezTo>
                  <a:pt x="1" y="4608"/>
                  <a:pt x="148" y="4756"/>
                  <a:pt x="346" y="4756"/>
                </a:cubicBezTo>
                <a:lnTo>
                  <a:pt x="2046" y="4756"/>
                </a:lnTo>
                <a:lnTo>
                  <a:pt x="2366" y="5224"/>
                </a:lnTo>
                <a:lnTo>
                  <a:pt x="2674" y="4756"/>
                </a:lnTo>
                <a:lnTo>
                  <a:pt x="4387" y="4756"/>
                </a:lnTo>
                <a:cubicBezTo>
                  <a:pt x="4394" y="4757"/>
                  <a:pt x="4400" y="4757"/>
                  <a:pt x="4407" y="4757"/>
                </a:cubicBezTo>
                <a:cubicBezTo>
                  <a:pt x="4583" y="4757"/>
                  <a:pt x="4732" y="4602"/>
                  <a:pt x="4732" y="4423"/>
                </a:cubicBezTo>
                <a:lnTo>
                  <a:pt x="4732" y="333"/>
                </a:lnTo>
                <a:cubicBezTo>
                  <a:pt x="4732" y="148"/>
                  <a:pt x="4572" y="0"/>
                  <a:pt x="4387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/>
          <p:nvPr/>
        </p:nvSpPr>
        <p:spPr>
          <a:xfrm rot="10800000">
            <a:off x="8472970" y="4955783"/>
            <a:ext cx="590585" cy="900851"/>
          </a:xfrm>
          <a:custGeom>
            <a:rect b="b" l="l" r="r" t="t"/>
            <a:pathLst>
              <a:path extrusionOk="0" h="22743" w="14910">
                <a:moveTo>
                  <a:pt x="7449" y="0"/>
                </a:moveTo>
                <a:cubicBezTo>
                  <a:pt x="7363" y="0"/>
                  <a:pt x="7277" y="40"/>
                  <a:pt x="7219" y="121"/>
                </a:cubicBezTo>
                <a:lnTo>
                  <a:pt x="4981" y="3220"/>
                </a:lnTo>
                <a:lnTo>
                  <a:pt x="1079" y="3220"/>
                </a:lnTo>
                <a:cubicBezTo>
                  <a:pt x="482" y="3220"/>
                  <a:pt x="0" y="3702"/>
                  <a:pt x="0" y="4298"/>
                </a:cubicBezTo>
                <a:lnTo>
                  <a:pt x="0" y="21652"/>
                </a:lnTo>
                <a:cubicBezTo>
                  <a:pt x="0" y="22249"/>
                  <a:pt x="482" y="22742"/>
                  <a:pt x="1079" y="22742"/>
                </a:cubicBezTo>
                <a:lnTo>
                  <a:pt x="13830" y="22742"/>
                </a:lnTo>
                <a:cubicBezTo>
                  <a:pt x="14427" y="22742"/>
                  <a:pt x="14909" y="22249"/>
                  <a:pt x="14909" y="21652"/>
                </a:cubicBezTo>
                <a:lnTo>
                  <a:pt x="14909" y="4298"/>
                </a:lnTo>
                <a:cubicBezTo>
                  <a:pt x="14909" y="3708"/>
                  <a:pt x="14438" y="3219"/>
                  <a:pt x="13851" y="3219"/>
                </a:cubicBezTo>
                <a:cubicBezTo>
                  <a:pt x="13844" y="3219"/>
                  <a:pt x="13837" y="3219"/>
                  <a:pt x="13830" y="3220"/>
                </a:cubicBezTo>
                <a:lnTo>
                  <a:pt x="9916" y="3220"/>
                </a:lnTo>
                <a:lnTo>
                  <a:pt x="7678" y="121"/>
                </a:lnTo>
                <a:cubicBezTo>
                  <a:pt x="7621" y="40"/>
                  <a:pt x="7535" y="0"/>
                  <a:pt x="7449" y="0"/>
                </a:cubicBezTo>
                <a:close/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4" name="Google Shape;224;p22"/>
          <p:cNvGrpSpPr/>
          <p:nvPr/>
        </p:nvGrpSpPr>
        <p:grpSpPr>
          <a:xfrm>
            <a:off x="10446685" y="3903021"/>
            <a:ext cx="830511" cy="829259"/>
            <a:chOff x="1187048" y="238125"/>
            <a:chExt cx="5256397" cy="5248476"/>
          </a:xfrm>
        </p:grpSpPr>
        <p:sp>
          <p:nvSpPr>
            <p:cNvPr id="225" name="Google Shape;225;p22"/>
            <p:cNvSpPr/>
            <p:nvPr/>
          </p:nvSpPr>
          <p:spPr>
            <a:xfrm>
              <a:off x="1188450" y="238125"/>
              <a:ext cx="3198750" cy="2628625"/>
            </a:xfrm>
            <a:custGeom>
              <a:rect b="b" l="l" r="r" t="t"/>
              <a:pathLst>
                <a:path extrusionOk="0" h="105145" w="127950">
                  <a:moveTo>
                    <a:pt x="18697" y="0"/>
                  </a:moveTo>
                  <a:cubicBezTo>
                    <a:pt x="8371" y="0"/>
                    <a:pt x="1" y="8371"/>
                    <a:pt x="1" y="18697"/>
                  </a:cubicBezTo>
                  <a:lnTo>
                    <a:pt x="1" y="105145"/>
                  </a:lnTo>
                  <a:lnTo>
                    <a:pt x="36857" y="105145"/>
                  </a:lnTo>
                  <a:cubicBezTo>
                    <a:pt x="35719" y="102283"/>
                    <a:pt x="35385" y="99165"/>
                    <a:pt x="35897" y="96130"/>
                  </a:cubicBezTo>
                  <a:cubicBezTo>
                    <a:pt x="37137" y="88648"/>
                    <a:pt x="43398" y="82793"/>
                    <a:pt x="50957" y="82096"/>
                  </a:cubicBezTo>
                  <a:cubicBezTo>
                    <a:pt x="51501" y="82045"/>
                    <a:pt x="52041" y="82020"/>
                    <a:pt x="52575" y="82020"/>
                  </a:cubicBezTo>
                  <a:cubicBezTo>
                    <a:pt x="61906" y="82020"/>
                    <a:pt x="69475" y="89593"/>
                    <a:pt x="69475" y="98926"/>
                  </a:cubicBezTo>
                  <a:cubicBezTo>
                    <a:pt x="69475" y="101055"/>
                    <a:pt x="69070" y="103165"/>
                    <a:pt x="68283" y="105145"/>
                  </a:cubicBezTo>
                  <a:lnTo>
                    <a:pt x="105145" y="105145"/>
                  </a:lnTo>
                  <a:lnTo>
                    <a:pt x="105145" y="68419"/>
                  </a:lnTo>
                  <a:cubicBezTo>
                    <a:pt x="106958" y="69088"/>
                    <a:pt x="108908" y="69476"/>
                    <a:pt x="110955" y="69476"/>
                  </a:cubicBezTo>
                  <a:cubicBezTo>
                    <a:pt x="111990" y="69476"/>
                    <a:pt x="113050" y="69377"/>
                    <a:pt x="114130" y="69164"/>
                  </a:cubicBezTo>
                  <a:cubicBezTo>
                    <a:pt x="121952" y="67632"/>
                    <a:pt x="127801" y="60687"/>
                    <a:pt x="127866" y="52715"/>
                  </a:cubicBezTo>
                  <a:cubicBezTo>
                    <a:pt x="127950" y="43313"/>
                    <a:pt x="120348" y="35664"/>
                    <a:pt x="110964" y="35664"/>
                  </a:cubicBezTo>
                  <a:cubicBezTo>
                    <a:pt x="108979" y="35670"/>
                    <a:pt x="107005" y="36028"/>
                    <a:pt x="105145" y="36720"/>
                  </a:cubicBezTo>
                  <a:lnTo>
                    <a:pt x="10514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187048" y="2289901"/>
              <a:ext cx="2628362" cy="3196700"/>
            </a:xfrm>
            <a:custGeom>
              <a:rect b="b" l="l" r="r" t="t"/>
              <a:pathLst>
                <a:path extrusionOk="0" h="127868" w="105145">
                  <a:moveTo>
                    <a:pt x="52573" y="1"/>
                  </a:moveTo>
                  <a:cubicBezTo>
                    <a:pt x="43236" y="1"/>
                    <a:pt x="35664" y="7567"/>
                    <a:pt x="35664" y="16910"/>
                  </a:cubicBezTo>
                  <a:cubicBezTo>
                    <a:pt x="35670" y="18895"/>
                    <a:pt x="36028" y="20862"/>
                    <a:pt x="36720" y="22722"/>
                  </a:cubicBezTo>
                  <a:lnTo>
                    <a:pt x="0" y="22722"/>
                  </a:lnTo>
                  <a:lnTo>
                    <a:pt x="0" y="110011"/>
                  </a:lnTo>
                  <a:cubicBezTo>
                    <a:pt x="0" y="119872"/>
                    <a:pt x="7995" y="127867"/>
                    <a:pt x="17862" y="127867"/>
                  </a:cubicBezTo>
                  <a:lnTo>
                    <a:pt x="105145" y="127867"/>
                  </a:lnTo>
                  <a:lnTo>
                    <a:pt x="105145" y="91010"/>
                  </a:lnTo>
                  <a:cubicBezTo>
                    <a:pt x="103158" y="91801"/>
                    <a:pt x="101044" y="92206"/>
                    <a:pt x="98916" y="92206"/>
                  </a:cubicBezTo>
                  <a:cubicBezTo>
                    <a:pt x="98350" y="92206"/>
                    <a:pt x="97782" y="92177"/>
                    <a:pt x="97215" y="92119"/>
                  </a:cubicBezTo>
                  <a:cubicBezTo>
                    <a:pt x="88869" y="91267"/>
                    <a:pt x="82269" y="84184"/>
                    <a:pt x="82024" y="75802"/>
                  </a:cubicBezTo>
                  <a:cubicBezTo>
                    <a:pt x="81744" y="66233"/>
                    <a:pt x="89417" y="58393"/>
                    <a:pt x="98920" y="58393"/>
                  </a:cubicBezTo>
                  <a:cubicBezTo>
                    <a:pt x="101055" y="58393"/>
                    <a:pt x="103159" y="58792"/>
                    <a:pt x="105139" y="59585"/>
                  </a:cubicBezTo>
                  <a:lnTo>
                    <a:pt x="105139" y="22728"/>
                  </a:lnTo>
                  <a:lnTo>
                    <a:pt x="68419" y="22728"/>
                  </a:lnTo>
                  <a:cubicBezTo>
                    <a:pt x="69427" y="19992"/>
                    <a:pt x="69796" y="16951"/>
                    <a:pt x="69164" y="13738"/>
                  </a:cubicBezTo>
                  <a:cubicBezTo>
                    <a:pt x="67632" y="5922"/>
                    <a:pt x="60686" y="73"/>
                    <a:pt x="52715" y="2"/>
                  </a:cubicBezTo>
                  <a:cubicBezTo>
                    <a:pt x="52668" y="1"/>
                    <a:pt x="52620" y="1"/>
                    <a:pt x="5257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3812708" y="244502"/>
              <a:ext cx="2628650" cy="3170611"/>
            </a:xfrm>
            <a:custGeom>
              <a:rect b="b" l="l" r="r" t="t"/>
              <a:pathLst>
                <a:path extrusionOk="0" h="127873" w="105146">
                  <a:moveTo>
                    <a:pt x="1" y="1"/>
                  </a:moveTo>
                  <a:lnTo>
                    <a:pt x="1" y="36857"/>
                  </a:lnTo>
                  <a:cubicBezTo>
                    <a:pt x="1988" y="36066"/>
                    <a:pt x="4101" y="35662"/>
                    <a:pt x="6229" y="35662"/>
                  </a:cubicBezTo>
                  <a:cubicBezTo>
                    <a:pt x="6796" y="35662"/>
                    <a:pt x="7364" y="35691"/>
                    <a:pt x="7930" y="35748"/>
                  </a:cubicBezTo>
                  <a:cubicBezTo>
                    <a:pt x="16277" y="36595"/>
                    <a:pt x="22877" y="43684"/>
                    <a:pt x="23121" y="52066"/>
                  </a:cubicBezTo>
                  <a:cubicBezTo>
                    <a:pt x="23396" y="61635"/>
                    <a:pt x="15722" y="69481"/>
                    <a:pt x="6219" y="69481"/>
                  </a:cubicBezTo>
                  <a:cubicBezTo>
                    <a:pt x="4091" y="69475"/>
                    <a:pt x="1980" y="69076"/>
                    <a:pt x="1" y="68289"/>
                  </a:cubicBezTo>
                  <a:lnTo>
                    <a:pt x="1" y="105145"/>
                  </a:lnTo>
                  <a:lnTo>
                    <a:pt x="36720" y="105145"/>
                  </a:lnTo>
                  <a:cubicBezTo>
                    <a:pt x="35719" y="107882"/>
                    <a:pt x="35343" y="110916"/>
                    <a:pt x="35975" y="114130"/>
                  </a:cubicBezTo>
                  <a:cubicBezTo>
                    <a:pt x="37513" y="121952"/>
                    <a:pt x="44459" y="127801"/>
                    <a:pt x="52424" y="127872"/>
                  </a:cubicBezTo>
                  <a:cubicBezTo>
                    <a:pt x="52472" y="127873"/>
                    <a:pt x="52519" y="127873"/>
                    <a:pt x="52567" y="127873"/>
                  </a:cubicBezTo>
                  <a:cubicBezTo>
                    <a:pt x="61909" y="127873"/>
                    <a:pt x="69481" y="120301"/>
                    <a:pt x="69481" y="110964"/>
                  </a:cubicBezTo>
                  <a:cubicBezTo>
                    <a:pt x="69475" y="108979"/>
                    <a:pt x="69118" y="107005"/>
                    <a:pt x="68426" y="105145"/>
                  </a:cubicBezTo>
                  <a:lnTo>
                    <a:pt x="105145" y="105145"/>
                  </a:lnTo>
                  <a:lnTo>
                    <a:pt x="105145" y="16354"/>
                  </a:lnTo>
                  <a:cubicBezTo>
                    <a:pt x="105140" y="7328"/>
                    <a:pt x="97818" y="1"/>
                    <a:pt x="8878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2"/>
            <p:cNvSpPr/>
            <p:nvPr/>
          </p:nvSpPr>
          <p:spPr>
            <a:xfrm>
              <a:off x="3244845" y="2847950"/>
              <a:ext cx="3198600" cy="2628500"/>
            </a:xfrm>
            <a:custGeom>
              <a:rect b="b" l="l" r="r" t="t"/>
              <a:pathLst>
                <a:path extrusionOk="0" h="105140" w="127944">
                  <a:moveTo>
                    <a:pt x="22805" y="0"/>
                  </a:moveTo>
                  <a:lnTo>
                    <a:pt x="22805" y="36720"/>
                  </a:lnTo>
                  <a:cubicBezTo>
                    <a:pt x="20992" y="36051"/>
                    <a:pt x="19042" y="35663"/>
                    <a:pt x="16995" y="35663"/>
                  </a:cubicBezTo>
                  <a:cubicBezTo>
                    <a:pt x="15960" y="35663"/>
                    <a:pt x="14900" y="35762"/>
                    <a:pt x="13820" y="35975"/>
                  </a:cubicBezTo>
                  <a:cubicBezTo>
                    <a:pt x="5998" y="37513"/>
                    <a:pt x="150" y="44453"/>
                    <a:pt x="78" y="52424"/>
                  </a:cubicBezTo>
                  <a:cubicBezTo>
                    <a:pt x="1" y="61826"/>
                    <a:pt x="7602" y="69481"/>
                    <a:pt x="16986" y="69481"/>
                  </a:cubicBezTo>
                  <a:cubicBezTo>
                    <a:pt x="18971" y="69475"/>
                    <a:pt x="20945" y="69117"/>
                    <a:pt x="22805" y="68420"/>
                  </a:cubicBezTo>
                  <a:lnTo>
                    <a:pt x="22805" y="105139"/>
                  </a:lnTo>
                  <a:lnTo>
                    <a:pt x="108943" y="105139"/>
                  </a:lnTo>
                  <a:cubicBezTo>
                    <a:pt x="119436" y="105139"/>
                    <a:pt x="127944" y="96631"/>
                    <a:pt x="127944" y="86138"/>
                  </a:cubicBezTo>
                  <a:lnTo>
                    <a:pt x="127944" y="0"/>
                  </a:lnTo>
                  <a:lnTo>
                    <a:pt x="91087" y="0"/>
                  </a:lnTo>
                  <a:cubicBezTo>
                    <a:pt x="92088" y="2510"/>
                    <a:pt x="92470" y="5235"/>
                    <a:pt x="92196" y="7924"/>
                  </a:cubicBezTo>
                  <a:cubicBezTo>
                    <a:pt x="91343" y="16271"/>
                    <a:pt x="84260" y="22870"/>
                    <a:pt x="75878" y="23115"/>
                  </a:cubicBezTo>
                  <a:cubicBezTo>
                    <a:pt x="75708" y="23120"/>
                    <a:pt x="75539" y="23122"/>
                    <a:pt x="75370" y="23122"/>
                  </a:cubicBezTo>
                  <a:cubicBezTo>
                    <a:pt x="66033" y="23122"/>
                    <a:pt x="58469" y="15553"/>
                    <a:pt x="58469" y="6219"/>
                  </a:cubicBezTo>
                  <a:cubicBezTo>
                    <a:pt x="58469" y="4084"/>
                    <a:pt x="58869" y="1980"/>
                    <a:pt x="59662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22"/>
          <p:cNvGrpSpPr/>
          <p:nvPr/>
        </p:nvGrpSpPr>
        <p:grpSpPr>
          <a:xfrm>
            <a:off x="3056158" y="3915834"/>
            <a:ext cx="1747983" cy="816543"/>
            <a:chOff x="238125" y="1188750"/>
            <a:chExt cx="7140450" cy="3335550"/>
          </a:xfrm>
        </p:grpSpPr>
        <p:sp>
          <p:nvSpPr>
            <p:cNvPr id="230" name="Google Shape;230;p22"/>
            <p:cNvSpPr/>
            <p:nvPr/>
          </p:nvSpPr>
          <p:spPr>
            <a:xfrm>
              <a:off x="238125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0"/>
                  </a:moveTo>
                  <a:cubicBezTo>
                    <a:pt x="1801" y="6"/>
                    <a:pt x="6" y="1801"/>
                    <a:pt x="0" y="4021"/>
                  </a:cubicBezTo>
                  <a:lnTo>
                    <a:pt x="0" y="59338"/>
                  </a:lnTo>
                  <a:cubicBezTo>
                    <a:pt x="6" y="61552"/>
                    <a:pt x="1801" y="63354"/>
                    <a:pt x="4021" y="63359"/>
                  </a:cubicBezTo>
                  <a:lnTo>
                    <a:pt x="98272" y="63359"/>
                  </a:lnTo>
                  <a:cubicBezTo>
                    <a:pt x="99963" y="41512"/>
                    <a:pt x="118098" y="24204"/>
                    <a:pt x="140280" y="23813"/>
                  </a:cubicBezTo>
                  <a:lnTo>
                    <a:pt x="140280" y="4021"/>
                  </a:lnTo>
                  <a:cubicBezTo>
                    <a:pt x="140275" y="1801"/>
                    <a:pt x="138474" y="6"/>
                    <a:pt x="13625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238125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1" y="1"/>
                  </a:moveTo>
                  <a:cubicBezTo>
                    <a:pt x="1801" y="6"/>
                    <a:pt x="6" y="1808"/>
                    <a:pt x="0" y="4022"/>
                  </a:cubicBezTo>
                  <a:lnTo>
                    <a:pt x="0" y="59339"/>
                  </a:lnTo>
                  <a:cubicBezTo>
                    <a:pt x="6" y="61559"/>
                    <a:pt x="1801" y="63354"/>
                    <a:pt x="4021" y="63360"/>
                  </a:cubicBezTo>
                  <a:lnTo>
                    <a:pt x="136259" y="63360"/>
                  </a:lnTo>
                  <a:cubicBezTo>
                    <a:pt x="138474" y="63354"/>
                    <a:pt x="140275" y="61559"/>
                    <a:pt x="140280" y="59339"/>
                  </a:cubicBezTo>
                  <a:lnTo>
                    <a:pt x="140280" y="39547"/>
                  </a:lnTo>
                  <a:cubicBezTo>
                    <a:pt x="118098" y="39155"/>
                    <a:pt x="99963" y="21848"/>
                    <a:pt x="9827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2"/>
            <p:cNvSpPr/>
            <p:nvPr/>
          </p:nvSpPr>
          <p:spPr>
            <a:xfrm>
              <a:off x="3871550" y="118875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4022" y="0"/>
                  </a:moveTo>
                  <a:cubicBezTo>
                    <a:pt x="1807" y="6"/>
                    <a:pt x="6" y="1801"/>
                    <a:pt x="0" y="4021"/>
                  </a:cubicBezTo>
                  <a:lnTo>
                    <a:pt x="0" y="24017"/>
                  </a:lnTo>
                  <a:cubicBezTo>
                    <a:pt x="20553" y="26066"/>
                    <a:pt x="36886" y="42675"/>
                    <a:pt x="38494" y="63359"/>
                  </a:cubicBezTo>
                  <a:lnTo>
                    <a:pt x="136260" y="63359"/>
                  </a:lnTo>
                  <a:cubicBezTo>
                    <a:pt x="138480" y="63354"/>
                    <a:pt x="140275" y="61552"/>
                    <a:pt x="140281" y="59338"/>
                  </a:cubicBezTo>
                  <a:lnTo>
                    <a:pt x="140281" y="4021"/>
                  </a:lnTo>
                  <a:cubicBezTo>
                    <a:pt x="140275" y="1801"/>
                    <a:pt x="138480" y="6"/>
                    <a:pt x="13626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3871550" y="2940300"/>
              <a:ext cx="3507025" cy="1584000"/>
            </a:xfrm>
            <a:custGeom>
              <a:rect b="b" l="l" r="r" t="t"/>
              <a:pathLst>
                <a:path extrusionOk="0" h="63360" w="140281">
                  <a:moveTo>
                    <a:pt x="38494" y="1"/>
                  </a:moveTo>
                  <a:cubicBezTo>
                    <a:pt x="36886" y="20680"/>
                    <a:pt x="20553" y="37294"/>
                    <a:pt x="0" y="39343"/>
                  </a:cubicBezTo>
                  <a:lnTo>
                    <a:pt x="0" y="59339"/>
                  </a:lnTo>
                  <a:cubicBezTo>
                    <a:pt x="6" y="61559"/>
                    <a:pt x="1807" y="63354"/>
                    <a:pt x="4022" y="63360"/>
                  </a:cubicBezTo>
                  <a:lnTo>
                    <a:pt x="136260" y="63360"/>
                  </a:lnTo>
                  <a:cubicBezTo>
                    <a:pt x="138480" y="63354"/>
                    <a:pt x="140275" y="61559"/>
                    <a:pt x="140281" y="59339"/>
                  </a:cubicBezTo>
                  <a:lnTo>
                    <a:pt x="140281" y="4022"/>
                  </a:lnTo>
                  <a:cubicBezTo>
                    <a:pt x="140275" y="1808"/>
                    <a:pt x="138480" y="6"/>
                    <a:pt x="13626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2842425" y="1934600"/>
              <a:ext cx="1843850" cy="1843850"/>
            </a:xfrm>
            <a:custGeom>
              <a:rect b="b" l="l" r="r" t="t"/>
              <a:pathLst>
                <a:path extrusionOk="0" h="73754" w="73754">
                  <a:moveTo>
                    <a:pt x="36880" y="0"/>
                  </a:moveTo>
                  <a:cubicBezTo>
                    <a:pt x="36621" y="0"/>
                    <a:pt x="36362" y="6"/>
                    <a:pt x="36108" y="11"/>
                  </a:cubicBezTo>
                  <a:cubicBezTo>
                    <a:pt x="17253" y="397"/>
                    <a:pt x="1834" y="15011"/>
                    <a:pt x="154" y="33525"/>
                  </a:cubicBezTo>
                  <a:cubicBezTo>
                    <a:pt x="55" y="34627"/>
                    <a:pt x="0" y="35745"/>
                    <a:pt x="0" y="36874"/>
                  </a:cubicBezTo>
                  <a:cubicBezTo>
                    <a:pt x="0" y="38009"/>
                    <a:pt x="55" y="39122"/>
                    <a:pt x="154" y="40229"/>
                  </a:cubicBezTo>
                  <a:cubicBezTo>
                    <a:pt x="1834" y="58749"/>
                    <a:pt x="17253" y="73357"/>
                    <a:pt x="36108" y="73743"/>
                  </a:cubicBezTo>
                  <a:cubicBezTo>
                    <a:pt x="36362" y="73748"/>
                    <a:pt x="36621" y="73754"/>
                    <a:pt x="36880" y="73754"/>
                  </a:cubicBezTo>
                  <a:cubicBezTo>
                    <a:pt x="38312" y="73754"/>
                    <a:pt x="39744" y="73666"/>
                    <a:pt x="41165" y="73500"/>
                  </a:cubicBezTo>
                  <a:cubicBezTo>
                    <a:pt x="58391" y="71495"/>
                    <a:pt x="72030" y="57581"/>
                    <a:pt x="73600" y="40229"/>
                  </a:cubicBezTo>
                  <a:cubicBezTo>
                    <a:pt x="73699" y="39127"/>
                    <a:pt x="73754" y="38009"/>
                    <a:pt x="73754" y="36874"/>
                  </a:cubicBezTo>
                  <a:cubicBezTo>
                    <a:pt x="73754" y="35745"/>
                    <a:pt x="73699" y="34632"/>
                    <a:pt x="73600" y="33525"/>
                  </a:cubicBezTo>
                  <a:cubicBezTo>
                    <a:pt x="72024" y="16173"/>
                    <a:pt x="58391" y="2259"/>
                    <a:pt x="41165" y="254"/>
                  </a:cubicBezTo>
                  <a:cubicBezTo>
                    <a:pt x="39744" y="88"/>
                    <a:pt x="38312" y="0"/>
                    <a:pt x="36880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2"/>
          <p:cNvGrpSpPr/>
          <p:nvPr/>
        </p:nvGrpSpPr>
        <p:grpSpPr>
          <a:xfrm>
            <a:off x="8823987" y="3903240"/>
            <a:ext cx="1480399" cy="828936"/>
            <a:chOff x="238125" y="1335475"/>
            <a:chExt cx="5418735" cy="3034175"/>
          </a:xfrm>
        </p:grpSpPr>
        <p:sp>
          <p:nvSpPr>
            <p:cNvPr id="236" name="Google Shape;236;p22"/>
            <p:cNvSpPr/>
            <p:nvPr/>
          </p:nvSpPr>
          <p:spPr>
            <a:xfrm>
              <a:off x="3669985" y="1335475"/>
              <a:ext cx="1986875" cy="3034175"/>
            </a:xfrm>
            <a:custGeom>
              <a:rect b="b" l="l" r="r" t="t"/>
              <a:pathLst>
                <a:path extrusionOk="0" h="121367" w="79475">
                  <a:moveTo>
                    <a:pt x="1" y="0"/>
                  </a:moveTo>
                  <a:lnTo>
                    <a:pt x="1" y="38997"/>
                  </a:lnTo>
                  <a:cubicBezTo>
                    <a:pt x="588" y="44011"/>
                    <a:pt x="2425" y="48797"/>
                    <a:pt x="5360" y="52918"/>
                  </a:cubicBezTo>
                  <a:lnTo>
                    <a:pt x="9329" y="58469"/>
                  </a:lnTo>
                  <a:cubicBezTo>
                    <a:pt x="10541" y="59694"/>
                    <a:pt x="10541" y="61672"/>
                    <a:pt x="9329" y="62897"/>
                  </a:cubicBezTo>
                  <a:lnTo>
                    <a:pt x="5360" y="68448"/>
                  </a:lnTo>
                  <a:cubicBezTo>
                    <a:pt x="2425" y="72557"/>
                    <a:pt x="588" y="77355"/>
                    <a:pt x="1" y="82370"/>
                  </a:cubicBezTo>
                  <a:lnTo>
                    <a:pt x="1" y="121366"/>
                  </a:lnTo>
                  <a:lnTo>
                    <a:pt x="68743" y="121366"/>
                  </a:lnTo>
                  <a:lnTo>
                    <a:pt x="68743" y="85815"/>
                  </a:lnTo>
                  <a:cubicBezTo>
                    <a:pt x="68743" y="79588"/>
                    <a:pt x="70682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30" y="41778"/>
                    <a:pt x="68730" y="35551"/>
                  </a:cubicBezTo>
                  <a:lnTo>
                    <a:pt x="6873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>
              <a:off x="1956350" y="1335475"/>
              <a:ext cx="1984950" cy="3034175"/>
            </a:xfrm>
            <a:custGeom>
              <a:rect b="b" l="l" r="r" t="t"/>
              <a:pathLst>
                <a:path extrusionOk="0" h="121367" w="79398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238125" y="1335475"/>
              <a:ext cx="1986850" cy="3034175"/>
            </a:xfrm>
            <a:custGeom>
              <a:rect b="b" l="l" r="r" t="t"/>
              <a:pathLst>
                <a:path extrusionOk="0" h="121367" w="79474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22"/>
          <p:cNvGrpSpPr/>
          <p:nvPr/>
        </p:nvGrpSpPr>
        <p:grpSpPr>
          <a:xfrm>
            <a:off x="7247533" y="3899104"/>
            <a:ext cx="1432601" cy="836241"/>
            <a:chOff x="5359127" y="2910889"/>
            <a:chExt cx="1097723" cy="640831"/>
          </a:xfrm>
        </p:grpSpPr>
        <p:grpSp>
          <p:nvGrpSpPr>
            <p:cNvPr id="240" name="Google Shape;240;p22"/>
            <p:cNvGrpSpPr/>
            <p:nvPr/>
          </p:nvGrpSpPr>
          <p:grpSpPr>
            <a:xfrm>
              <a:off x="5929791" y="3263088"/>
              <a:ext cx="527059" cy="287098"/>
              <a:chOff x="5929791" y="3263088"/>
              <a:chExt cx="527059" cy="287098"/>
            </a:xfrm>
          </p:grpSpPr>
          <p:sp>
            <p:nvSpPr>
              <p:cNvPr id="241" name="Google Shape;241;p22"/>
              <p:cNvSpPr/>
              <p:nvPr/>
            </p:nvSpPr>
            <p:spPr>
              <a:xfrm>
                <a:off x="5929791" y="3263088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21" y="0"/>
                    </a:moveTo>
                    <a:lnTo>
                      <a:pt x="0" y="2230932"/>
                    </a:lnTo>
                    <a:lnTo>
                      <a:pt x="2576042" y="2230932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2"/>
              <p:cNvSpPr/>
              <p:nvPr/>
            </p:nvSpPr>
            <p:spPr>
              <a:xfrm>
                <a:off x="6247886" y="3331025"/>
                <a:ext cx="208964" cy="21916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3" name="Google Shape;243;p22"/>
            <p:cNvGrpSpPr/>
            <p:nvPr/>
          </p:nvGrpSpPr>
          <p:grpSpPr>
            <a:xfrm>
              <a:off x="5359127" y="3263089"/>
              <a:ext cx="526428" cy="288631"/>
              <a:chOff x="5359127" y="3263089"/>
              <a:chExt cx="526428" cy="288631"/>
            </a:xfrm>
          </p:grpSpPr>
          <p:sp>
            <p:nvSpPr>
              <p:cNvPr id="244" name="Google Shape;244;p22"/>
              <p:cNvSpPr/>
              <p:nvPr/>
            </p:nvSpPr>
            <p:spPr>
              <a:xfrm>
                <a:off x="5557090" y="3263089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34" y="0"/>
                    </a:moveTo>
                    <a:lnTo>
                      <a:pt x="0" y="2230920"/>
                    </a:lnTo>
                    <a:lnTo>
                      <a:pt x="2576055" y="2230920"/>
                    </a:lnTo>
                    <a:lnTo>
                      <a:pt x="128803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2"/>
              <p:cNvSpPr/>
              <p:nvPr/>
            </p:nvSpPr>
            <p:spPr>
              <a:xfrm flipH="1">
                <a:off x="5359127" y="3332559"/>
                <a:ext cx="208964" cy="21916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22"/>
            <p:cNvGrpSpPr/>
            <p:nvPr/>
          </p:nvGrpSpPr>
          <p:grpSpPr>
            <a:xfrm>
              <a:off x="5551525" y="2910889"/>
              <a:ext cx="520902" cy="610282"/>
              <a:chOff x="5551525" y="2910889"/>
              <a:chExt cx="520902" cy="610282"/>
            </a:xfrm>
          </p:grpSpPr>
          <p:sp>
            <p:nvSpPr>
              <p:cNvPr id="247" name="Google Shape;247;p22"/>
              <p:cNvSpPr/>
              <p:nvPr/>
            </p:nvSpPr>
            <p:spPr>
              <a:xfrm>
                <a:off x="5743962" y="3236669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2576042" y="0"/>
                    </a:moveTo>
                    <a:lnTo>
                      <a:pt x="0" y="0"/>
                    </a:lnTo>
                    <a:lnTo>
                      <a:pt x="1288021" y="2230920"/>
                    </a:lnTo>
                    <a:lnTo>
                      <a:pt x="2576042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2"/>
              <p:cNvSpPr/>
              <p:nvPr/>
            </p:nvSpPr>
            <p:spPr>
              <a:xfrm flipH="1">
                <a:off x="5551525" y="2910889"/>
                <a:ext cx="208964" cy="328741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" name="Google Shape;249;p22"/>
            <p:cNvGrpSpPr/>
            <p:nvPr/>
          </p:nvGrpSpPr>
          <p:grpSpPr>
            <a:xfrm>
              <a:off x="5743962" y="2919100"/>
              <a:ext cx="623673" cy="284502"/>
              <a:chOff x="5743962" y="2919100"/>
              <a:chExt cx="623673" cy="284502"/>
            </a:xfrm>
          </p:grpSpPr>
          <p:sp>
            <p:nvSpPr>
              <p:cNvPr id="250" name="Google Shape;250;p22"/>
              <p:cNvSpPr/>
              <p:nvPr/>
            </p:nvSpPr>
            <p:spPr>
              <a:xfrm>
                <a:off x="5743962" y="2919100"/>
                <a:ext cx="328465" cy="284502"/>
              </a:xfrm>
              <a:custGeom>
                <a:rect b="b" l="l" r="r" t="t"/>
                <a:pathLst>
                  <a:path extrusionOk="0" h="2231390" w="2576195">
                    <a:moveTo>
                      <a:pt x="1288021" y="0"/>
                    </a:moveTo>
                    <a:lnTo>
                      <a:pt x="0" y="2230920"/>
                    </a:lnTo>
                    <a:lnTo>
                      <a:pt x="2576042" y="2230920"/>
                    </a:lnTo>
                    <a:lnTo>
                      <a:pt x="128802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2"/>
              <p:cNvSpPr/>
              <p:nvPr/>
            </p:nvSpPr>
            <p:spPr>
              <a:xfrm>
                <a:off x="6060335" y="2920591"/>
                <a:ext cx="307300" cy="282602"/>
              </a:xfrm>
              <a:custGeom>
                <a:rect b="b" l="l" r="r" t="t"/>
                <a:pathLst>
                  <a:path extrusionOk="0" h="2306954" w="1638934">
                    <a:moveTo>
                      <a:pt x="1638680" y="0"/>
                    </a:moveTo>
                    <a:lnTo>
                      <a:pt x="697255" y="0"/>
                    </a:lnTo>
                    <a:lnTo>
                      <a:pt x="697255" y="2306535"/>
                    </a:lnTo>
                    <a:lnTo>
                      <a:pt x="0" y="2306535"/>
                    </a:lnTo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0" i="0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52" name="Google Shape;252;p22"/>
          <p:cNvGrpSpPr/>
          <p:nvPr/>
        </p:nvGrpSpPr>
        <p:grpSpPr>
          <a:xfrm>
            <a:off x="10115818" y="2766717"/>
            <a:ext cx="1166636" cy="959467"/>
            <a:chOff x="7608988" y="2093194"/>
            <a:chExt cx="817277" cy="672147"/>
          </a:xfrm>
        </p:grpSpPr>
        <p:cxnSp>
          <p:nvCxnSpPr>
            <p:cNvPr id="253" name="Google Shape;253;p22"/>
            <p:cNvCxnSpPr/>
            <p:nvPr/>
          </p:nvCxnSpPr>
          <p:spPr>
            <a:xfrm flipH="1" rot="5400000">
              <a:off x="7620257" y="2136491"/>
              <a:ext cx="129900" cy="111300"/>
            </a:xfrm>
            <a:prstGeom prst="bentConnector3">
              <a:avLst>
                <a:gd fmla="val 698848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4" name="Google Shape;254;p22"/>
            <p:cNvCxnSpPr/>
            <p:nvPr/>
          </p:nvCxnSpPr>
          <p:spPr>
            <a:xfrm rot="-5400000">
              <a:off x="8285120" y="2136491"/>
              <a:ext cx="129900" cy="111300"/>
            </a:xfrm>
            <a:prstGeom prst="bentConnector3">
              <a:avLst>
                <a:gd fmla="val 698848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5" name="Google Shape;255;p22"/>
            <p:cNvCxnSpPr/>
            <p:nvPr/>
          </p:nvCxnSpPr>
          <p:spPr>
            <a:xfrm rot="5400000">
              <a:off x="7620257" y="2644741"/>
              <a:ext cx="129900" cy="111300"/>
            </a:xfrm>
            <a:prstGeom prst="bentConnector3">
              <a:avLst>
                <a:gd fmla="val -822584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6" name="Google Shape;256;p22"/>
            <p:cNvCxnSpPr/>
            <p:nvPr/>
          </p:nvCxnSpPr>
          <p:spPr>
            <a:xfrm flipH="1" rot="-5400000">
              <a:off x="8285120" y="2644741"/>
              <a:ext cx="129900" cy="111300"/>
            </a:xfrm>
            <a:prstGeom prst="bentConnector3">
              <a:avLst>
                <a:gd fmla="val -822584" name="adj1"/>
              </a:avLst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7" name="Google Shape;257;p22"/>
            <p:cNvCxnSpPr/>
            <p:nvPr/>
          </p:nvCxnSpPr>
          <p:spPr>
            <a:xfrm rot="10800000">
              <a:off x="7608988" y="2425132"/>
              <a:ext cx="83400" cy="0"/>
            </a:xfrm>
            <a:prstGeom prst="straightConnector1">
              <a:avLst/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8" name="Google Shape;258;p22"/>
            <p:cNvCxnSpPr/>
            <p:nvPr/>
          </p:nvCxnSpPr>
          <p:spPr>
            <a:xfrm rot="10800000">
              <a:off x="8342865" y="2425132"/>
              <a:ext cx="83400" cy="0"/>
            </a:xfrm>
            <a:prstGeom prst="straightConnector1">
              <a:avLst/>
            </a:pr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59" name="Google Shape;259;p22"/>
            <p:cNvGrpSpPr/>
            <p:nvPr/>
          </p:nvGrpSpPr>
          <p:grpSpPr>
            <a:xfrm>
              <a:off x="7721175" y="2093194"/>
              <a:ext cx="599587" cy="623846"/>
              <a:chOff x="7721175" y="2093194"/>
              <a:chExt cx="599587" cy="623846"/>
            </a:xfrm>
          </p:grpSpPr>
          <p:grpSp>
            <p:nvGrpSpPr>
              <p:cNvPr id="260" name="Google Shape;260;p22"/>
              <p:cNvGrpSpPr/>
              <p:nvPr/>
            </p:nvGrpSpPr>
            <p:grpSpPr>
              <a:xfrm>
                <a:off x="7721175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261" name="Google Shape;261;p22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rect b="b" l="l" r="r" t="t"/>
                  <a:pathLst>
                    <a:path extrusionOk="0" h="45503" w="21253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2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rect b="b" l="l" r="r" t="t"/>
                  <a:pathLst>
                    <a:path extrusionOk="0" h="5029" w="1180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2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rect b="b" l="l" r="r" t="t"/>
                  <a:pathLst>
                    <a:path extrusionOk="0" h="8180" w="10011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2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rect b="b" l="l" r="r" t="t"/>
                  <a:pathLst>
                    <a:path extrusionOk="0" h="1062" w="8488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2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rect b="b" l="l" r="r" t="t"/>
                  <a:pathLst>
                    <a:path extrusionOk="0" h="4248" w="7617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2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rect b="b" l="l" r="r" t="t"/>
                  <a:pathLst>
                    <a:path extrusionOk="0" h="1059" w="7125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2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rect b="b" l="l" r="r" t="t"/>
                  <a:pathLst>
                    <a:path extrusionOk="0" h="7109" w="7804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8" name="Google Shape;268;p22"/>
              <p:cNvGrpSpPr/>
              <p:nvPr/>
            </p:nvGrpSpPr>
            <p:grpSpPr>
              <a:xfrm flipH="1">
                <a:off x="8029157" y="2093194"/>
                <a:ext cx="291605" cy="623846"/>
                <a:chOff x="9405575" y="2061418"/>
                <a:chExt cx="291605" cy="623846"/>
              </a:xfrm>
            </p:grpSpPr>
            <p:sp>
              <p:nvSpPr>
                <p:cNvPr id="269" name="Google Shape;269;p22"/>
                <p:cNvSpPr/>
                <p:nvPr/>
              </p:nvSpPr>
              <p:spPr>
                <a:xfrm>
                  <a:off x="9405575" y="2061418"/>
                  <a:ext cx="291379" cy="623846"/>
                </a:xfrm>
                <a:custGeom>
                  <a:rect b="b" l="l" r="r" t="t"/>
                  <a:pathLst>
                    <a:path extrusionOk="0" h="45503" w="21253">
                      <a:moveTo>
                        <a:pt x="17225" y="1059"/>
                      </a:moveTo>
                      <a:cubicBezTo>
                        <a:pt x="20066" y="1059"/>
                        <a:pt x="20192" y="4831"/>
                        <a:pt x="20195" y="4980"/>
                      </a:cubicBezTo>
                      <a:lnTo>
                        <a:pt x="20195" y="42658"/>
                      </a:lnTo>
                      <a:cubicBezTo>
                        <a:pt x="19755" y="43076"/>
                        <a:pt x="18011" y="44441"/>
                        <a:pt x="14035" y="44441"/>
                      </a:cubicBezTo>
                      <a:cubicBezTo>
                        <a:pt x="9143" y="44441"/>
                        <a:pt x="6607" y="41481"/>
                        <a:pt x="6264" y="38549"/>
                      </a:cubicBezTo>
                      <a:cubicBezTo>
                        <a:pt x="6238" y="38342"/>
                        <a:pt x="6089" y="38168"/>
                        <a:pt x="5889" y="38106"/>
                      </a:cubicBezTo>
                      <a:cubicBezTo>
                        <a:pt x="5769" y="38071"/>
                        <a:pt x="2987" y="37194"/>
                        <a:pt x="3045" y="34127"/>
                      </a:cubicBezTo>
                      <a:cubicBezTo>
                        <a:pt x="3067" y="32998"/>
                        <a:pt x="3194" y="32212"/>
                        <a:pt x="3449" y="31665"/>
                      </a:cubicBezTo>
                      <a:cubicBezTo>
                        <a:pt x="3449" y="31665"/>
                        <a:pt x="3682" y="31319"/>
                        <a:pt x="3685" y="31277"/>
                      </a:cubicBezTo>
                      <a:cubicBezTo>
                        <a:pt x="3740" y="31205"/>
                        <a:pt x="3799" y="31141"/>
                        <a:pt x="3863" y="31082"/>
                      </a:cubicBezTo>
                      <a:cubicBezTo>
                        <a:pt x="4404" y="30567"/>
                        <a:pt x="5365" y="30335"/>
                        <a:pt x="7020" y="30335"/>
                      </a:cubicBezTo>
                      <a:cubicBezTo>
                        <a:pt x="7247" y="30335"/>
                        <a:pt x="7486" y="30339"/>
                        <a:pt x="7739" y="30348"/>
                      </a:cubicBezTo>
                      <a:cubicBezTo>
                        <a:pt x="8968" y="30388"/>
                        <a:pt x="10320" y="30407"/>
                        <a:pt x="11768" y="30407"/>
                      </a:cubicBezTo>
                      <a:cubicBezTo>
                        <a:pt x="11975" y="30407"/>
                        <a:pt x="12184" y="30407"/>
                        <a:pt x="12395" y="30406"/>
                      </a:cubicBezTo>
                      <a:lnTo>
                        <a:pt x="12408" y="30406"/>
                      </a:lnTo>
                      <a:cubicBezTo>
                        <a:pt x="12410" y="30406"/>
                        <a:pt x="12412" y="30406"/>
                        <a:pt x="12414" y="30406"/>
                      </a:cubicBezTo>
                      <a:cubicBezTo>
                        <a:pt x="14155" y="30406"/>
                        <a:pt x="15565" y="31819"/>
                        <a:pt x="15565" y="33561"/>
                      </a:cubicBezTo>
                      <a:lnTo>
                        <a:pt x="15565" y="35495"/>
                      </a:lnTo>
                      <a:cubicBezTo>
                        <a:pt x="15559" y="35793"/>
                        <a:pt x="15798" y="36039"/>
                        <a:pt x="16096" y="36039"/>
                      </a:cubicBezTo>
                      <a:cubicBezTo>
                        <a:pt x="16394" y="36039"/>
                        <a:pt x="16636" y="35793"/>
                        <a:pt x="16627" y="35495"/>
                      </a:cubicBezTo>
                      <a:lnTo>
                        <a:pt x="16627" y="33561"/>
                      </a:lnTo>
                      <a:cubicBezTo>
                        <a:pt x="16627" y="31233"/>
                        <a:pt x="14740" y="29345"/>
                        <a:pt x="12414" y="29345"/>
                      </a:cubicBezTo>
                      <a:cubicBezTo>
                        <a:pt x="12412" y="29345"/>
                        <a:pt x="12410" y="29345"/>
                        <a:pt x="12408" y="29345"/>
                      </a:cubicBezTo>
                      <a:lnTo>
                        <a:pt x="12392" y="29345"/>
                      </a:lnTo>
                      <a:cubicBezTo>
                        <a:pt x="12202" y="29346"/>
                        <a:pt x="12014" y="29346"/>
                        <a:pt x="11828" y="29346"/>
                      </a:cubicBezTo>
                      <a:cubicBezTo>
                        <a:pt x="10369" y="29346"/>
                        <a:pt x="9008" y="29324"/>
                        <a:pt x="7772" y="29287"/>
                      </a:cubicBezTo>
                      <a:cubicBezTo>
                        <a:pt x="7513" y="29278"/>
                        <a:pt x="7267" y="29274"/>
                        <a:pt x="7033" y="29274"/>
                      </a:cubicBezTo>
                      <a:cubicBezTo>
                        <a:pt x="5050" y="29274"/>
                        <a:pt x="3893" y="29586"/>
                        <a:pt x="3135" y="30309"/>
                      </a:cubicBezTo>
                      <a:cubicBezTo>
                        <a:pt x="3058" y="30380"/>
                        <a:pt x="2987" y="30458"/>
                        <a:pt x="2922" y="30536"/>
                      </a:cubicBezTo>
                      <a:cubicBezTo>
                        <a:pt x="1045" y="29510"/>
                        <a:pt x="1084" y="26828"/>
                        <a:pt x="1084" y="26799"/>
                      </a:cubicBezTo>
                      <a:lnTo>
                        <a:pt x="1084" y="26786"/>
                      </a:lnTo>
                      <a:lnTo>
                        <a:pt x="1084" y="21470"/>
                      </a:lnTo>
                      <a:cubicBezTo>
                        <a:pt x="1084" y="19979"/>
                        <a:pt x="1450" y="18885"/>
                        <a:pt x="2168" y="18212"/>
                      </a:cubicBezTo>
                      <a:cubicBezTo>
                        <a:pt x="2905" y="17528"/>
                        <a:pt x="3830" y="17480"/>
                        <a:pt x="4078" y="17480"/>
                      </a:cubicBezTo>
                      <a:cubicBezTo>
                        <a:pt x="4118" y="17480"/>
                        <a:pt x="4141" y="17481"/>
                        <a:pt x="4142" y="17481"/>
                      </a:cubicBezTo>
                      <a:cubicBezTo>
                        <a:pt x="4157" y="17483"/>
                        <a:pt x="4172" y="17483"/>
                        <a:pt x="4186" y="17483"/>
                      </a:cubicBezTo>
                      <a:cubicBezTo>
                        <a:pt x="4474" y="17483"/>
                        <a:pt x="4714" y="17249"/>
                        <a:pt x="4714" y="16954"/>
                      </a:cubicBezTo>
                      <a:lnTo>
                        <a:pt x="4714" y="12072"/>
                      </a:lnTo>
                      <a:cubicBezTo>
                        <a:pt x="4714" y="11082"/>
                        <a:pt x="4986" y="10325"/>
                        <a:pt x="5523" y="9820"/>
                      </a:cubicBezTo>
                      <a:cubicBezTo>
                        <a:pt x="6270" y="9115"/>
                        <a:pt x="7348" y="9065"/>
                        <a:pt x="7647" y="9065"/>
                      </a:cubicBezTo>
                      <a:cubicBezTo>
                        <a:pt x="7696" y="9065"/>
                        <a:pt x="7724" y="9066"/>
                        <a:pt x="7726" y="9066"/>
                      </a:cubicBezTo>
                      <a:cubicBezTo>
                        <a:pt x="7739" y="9067"/>
                        <a:pt x="7751" y="9067"/>
                        <a:pt x="7763" y="9067"/>
                      </a:cubicBezTo>
                      <a:cubicBezTo>
                        <a:pt x="8253" y="9067"/>
                        <a:pt x="8483" y="8447"/>
                        <a:pt x="8095" y="8128"/>
                      </a:cubicBezTo>
                      <a:cubicBezTo>
                        <a:pt x="7911" y="7976"/>
                        <a:pt x="7749" y="7749"/>
                        <a:pt x="7937" y="7216"/>
                      </a:cubicBezTo>
                      <a:cubicBezTo>
                        <a:pt x="8312" y="6167"/>
                        <a:pt x="9878" y="4614"/>
                        <a:pt x="11929" y="3269"/>
                      </a:cubicBezTo>
                      <a:cubicBezTo>
                        <a:pt x="13967" y="1926"/>
                        <a:pt x="16044" y="1059"/>
                        <a:pt x="17225" y="1059"/>
                      </a:cubicBezTo>
                      <a:close/>
                      <a:moveTo>
                        <a:pt x="17222" y="1"/>
                      </a:moveTo>
                      <a:cubicBezTo>
                        <a:pt x="14145" y="1"/>
                        <a:pt x="7898" y="4168"/>
                        <a:pt x="6937" y="6863"/>
                      </a:cubicBezTo>
                      <a:cubicBezTo>
                        <a:pt x="6782" y="7300"/>
                        <a:pt x="6752" y="7711"/>
                        <a:pt x="6846" y="8076"/>
                      </a:cubicBezTo>
                      <a:cubicBezTo>
                        <a:pt x="6241" y="8180"/>
                        <a:pt x="5452" y="8435"/>
                        <a:pt x="4805" y="9040"/>
                      </a:cubicBezTo>
                      <a:cubicBezTo>
                        <a:pt x="4041" y="9755"/>
                        <a:pt x="3656" y="10778"/>
                        <a:pt x="3656" y="12075"/>
                      </a:cubicBezTo>
                      <a:lnTo>
                        <a:pt x="3656" y="16446"/>
                      </a:lnTo>
                      <a:cubicBezTo>
                        <a:pt x="3093" y="16511"/>
                        <a:pt x="2220" y="16727"/>
                        <a:pt x="1460" y="17426"/>
                      </a:cubicBezTo>
                      <a:cubicBezTo>
                        <a:pt x="508" y="18303"/>
                        <a:pt x="23" y="19665"/>
                        <a:pt x="23" y="21470"/>
                      </a:cubicBezTo>
                      <a:lnTo>
                        <a:pt x="23" y="26779"/>
                      </a:lnTo>
                      <a:cubicBezTo>
                        <a:pt x="20" y="27006"/>
                        <a:pt x="0" y="30147"/>
                        <a:pt x="2388" y="31454"/>
                      </a:cubicBezTo>
                      <a:cubicBezTo>
                        <a:pt x="2136" y="32118"/>
                        <a:pt x="2006" y="32975"/>
                        <a:pt x="1984" y="34107"/>
                      </a:cubicBezTo>
                      <a:cubicBezTo>
                        <a:pt x="1922" y="37288"/>
                        <a:pt x="4352" y="38614"/>
                        <a:pt x="5254" y="38996"/>
                      </a:cubicBezTo>
                      <a:cubicBezTo>
                        <a:pt x="5533" y="40711"/>
                        <a:pt x="6429" y="42273"/>
                        <a:pt x="7797" y="43428"/>
                      </a:cubicBezTo>
                      <a:cubicBezTo>
                        <a:pt x="9405" y="44784"/>
                        <a:pt x="11560" y="45502"/>
                        <a:pt x="14035" y="45502"/>
                      </a:cubicBezTo>
                      <a:cubicBezTo>
                        <a:pt x="19270" y="45502"/>
                        <a:pt x="21065" y="43292"/>
                        <a:pt x="21140" y="43199"/>
                      </a:cubicBezTo>
                      <a:cubicBezTo>
                        <a:pt x="21214" y="43105"/>
                        <a:pt x="21253" y="42992"/>
                        <a:pt x="21253" y="42872"/>
                      </a:cubicBezTo>
                      <a:lnTo>
                        <a:pt x="21253" y="4967"/>
                      </a:lnTo>
                      <a:cubicBezTo>
                        <a:pt x="21217" y="3249"/>
                        <a:pt x="20328" y="1"/>
                        <a:pt x="17222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2"/>
                <p:cNvSpPr/>
                <p:nvPr/>
              </p:nvSpPr>
              <p:spPr>
                <a:xfrm>
                  <a:off x="9535402" y="2540968"/>
                  <a:ext cx="161778" cy="68948"/>
                </a:xfrm>
                <a:custGeom>
                  <a:rect b="b" l="l" r="r" t="t"/>
                  <a:pathLst>
                    <a:path extrusionOk="0" h="5029" w="11800">
                      <a:moveTo>
                        <a:pt x="11270" y="1"/>
                      </a:moveTo>
                      <a:cubicBezTo>
                        <a:pt x="11264" y="1"/>
                        <a:pt x="11258" y="1"/>
                        <a:pt x="11252" y="1"/>
                      </a:cubicBezTo>
                      <a:lnTo>
                        <a:pt x="4326" y="1"/>
                      </a:lnTo>
                      <a:cubicBezTo>
                        <a:pt x="1938" y="4"/>
                        <a:pt x="0" y="1939"/>
                        <a:pt x="0" y="4327"/>
                      </a:cubicBezTo>
                      <a:lnTo>
                        <a:pt x="0" y="4498"/>
                      </a:lnTo>
                      <a:cubicBezTo>
                        <a:pt x="0" y="4789"/>
                        <a:pt x="236" y="5029"/>
                        <a:pt x="527" y="5029"/>
                      </a:cubicBezTo>
                      <a:cubicBezTo>
                        <a:pt x="822" y="5029"/>
                        <a:pt x="1061" y="4789"/>
                        <a:pt x="1058" y="4498"/>
                      </a:cubicBezTo>
                      <a:lnTo>
                        <a:pt x="1058" y="4327"/>
                      </a:lnTo>
                      <a:cubicBezTo>
                        <a:pt x="1061" y="2524"/>
                        <a:pt x="2524" y="1062"/>
                        <a:pt x="4326" y="1062"/>
                      </a:cubicBezTo>
                      <a:lnTo>
                        <a:pt x="11252" y="1062"/>
                      </a:lnTo>
                      <a:cubicBezTo>
                        <a:pt x="11256" y="1062"/>
                        <a:pt x="11260" y="1062"/>
                        <a:pt x="11264" y="1062"/>
                      </a:cubicBezTo>
                      <a:cubicBezTo>
                        <a:pt x="11557" y="1062"/>
                        <a:pt x="11799" y="825"/>
                        <a:pt x="11799" y="532"/>
                      </a:cubicBezTo>
                      <a:cubicBezTo>
                        <a:pt x="11799" y="237"/>
                        <a:pt x="11560" y="1"/>
                        <a:pt x="11270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2"/>
                <p:cNvSpPr/>
                <p:nvPr/>
              </p:nvSpPr>
              <p:spPr>
                <a:xfrm>
                  <a:off x="9455875" y="2286606"/>
                  <a:ext cx="137251" cy="112148"/>
                </a:xfrm>
                <a:custGeom>
                  <a:rect b="b" l="l" r="r" t="t"/>
                  <a:pathLst>
                    <a:path extrusionOk="0" h="8180" w="10011">
                      <a:moveTo>
                        <a:pt x="515" y="1"/>
                      </a:moveTo>
                      <a:cubicBezTo>
                        <a:pt x="230" y="7"/>
                        <a:pt x="0" y="243"/>
                        <a:pt x="0" y="531"/>
                      </a:cubicBezTo>
                      <a:cubicBezTo>
                        <a:pt x="0" y="819"/>
                        <a:pt x="230" y="1052"/>
                        <a:pt x="515" y="1062"/>
                      </a:cubicBezTo>
                      <a:lnTo>
                        <a:pt x="4979" y="1062"/>
                      </a:lnTo>
                      <a:cubicBezTo>
                        <a:pt x="7173" y="1062"/>
                        <a:pt x="8946" y="2838"/>
                        <a:pt x="8949" y="5031"/>
                      </a:cubicBezTo>
                      <a:lnTo>
                        <a:pt x="8949" y="7649"/>
                      </a:lnTo>
                      <a:cubicBezTo>
                        <a:pt x="8949" y="7943"/>
                        <a:pt x="9188" y="8179"/>
                        <a:pt x="9480" y="8179"/>
                      </a:cubicBezTo>
                      <a:cubicBezTo>
                        <a:pt x="9771" y="8179"/>
                        <a:pt x="10010" y="7943"/>
                        <a:pt x="10010" y="7652"/>
                      </a:cubicBezTo>
                      <a:lnTo>
                        <a:pt x="10010" y="5031"/>
                      </a:lnTo>
                      <a:cubicBezTo>
                        <a:pt x="10007" y="2252"/>
                        <a:pt x="7758" y="4"/>
                        <a:pt x="497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22"/>
                <p:cNvSpPr/>
                <p:nvPr/>
              </p:nvSpPr>
              <p:spPr>
                <a:xfrm>
                  <a:off x="9578545" y="2355317"/>
                  <a:ext cx="116370" cy="14560"/>
                </a:xfrm>
                <a:custGeom>
                  <a:rect b="b" l="l" r="r" t="t"/>
                  <a:pathLst>
                    <a:path extrusionOk="0" h="1062" w="8488">
                      <a:moveTo>
                        <a:pt x="519" y="0"/>
                      </a:moveTo>
                      <a:cubicBezTo>
                        <a:pt x="231" y="10"/>
                        <a:pt x="1" y="243"/>
                        <a:pt x="1" y="531"/>
                      </a:cubicBezTo>
                      <a:cubicBezTo>
                        <a:pt x="1" y="819"/>
                        <a:pt x="231" y="1051"/>
                        <a:pt x="519" y="1061"/>
                      </a:cubicBezTo>
                      <a:lnTo>
                        <a:pt x="7973" y="1061"/>
                      </a:lnTo>
                      <a:cubicBezTo>
                        <a:pt x="8261" y="1051"/>
                        <a:pt x="8487" y="819"/>
                        <a:pt x="8487" y="531"/>
                      </a:cubicBezTo>
                      <a:cubicBezTo>
                        <a:pt x="8487" y="243"/>
                        <a:pt x="8261" y="10"/>
                        <a:pt x="7973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22"/>
                <p:cNvSpPr/>
                <p:nvPr/>
              </p:nvSpPr>
              <p:spPr>
                <a:xfrm>
                  <a:off x="9533620" y="2389824"/>
                  <a:ext cx="104429" cy="58240"/>
                </a:xfrm>
                <a:custGeom>
                  <a:rect b="b" l="l" r="r" t="t"/>
                  <a:pathLst>
                    <a:path extrusionOk="0" h="4248" w="7617">
                      <a:moveTo>
                        <a:pt x="2890" y="0"/>
                      </a:moveTo>
                      <a:cubicBezTo>
                        <a:pt x="1295" y="0"/>
                        <a:pt x="4" y="1294"/>
                        <a:pt x="1" y="2889"/>
                      </a:cubicBezTo>
                      <a:lnTo>
                        <a:pt x="1" y="3439"/>
                      </a:lnTo>
                      <a:cubicBezTo>
                        <a:pt x="10" y="3724"/>
                        <a:pt x="243" y="3954"/>
                        <a:pt x="531" y="3954"/>
                      </a:cubicBezTo>
                      <a:cubicBezTo>
                        <a:pt x="819" y="3954"/>
                        <a:pt x="1055" y="3724"/>
                        <a:pt x="1062" y="3439"/>
                      </a:cubicBezTo>
                      <a:lnTo>
                        <a:pt x="1062" y="2889"/>
                      </a:lnTo>
                      <a:cubicBezTo>
                        <a:pt x="1062" y="1880"/>
                        <a:pt x="1880" y="1061"/>
                        <a:pt x="2890" y="1058"/>
                      </a:cubicBezTo>
                      <a:lnTo>
                        <a:pt x="4669" y="1058"/>
                      </a:lnTo>
                      <a:cubicBezTo>
                        <a:pt x="5711" y="1061"/>
                        <a:pt x="6555" y="1902"/>
                        <a:pt x="6555" y="2944"/>
                      </a:cubicBezTo>
                      <a:lnTo>
                        <a:pt x="6555" y="3717"/>
                      </a:lnTo>
                      <a:cubicBezTo>
                        <a:pt x="6555" y="4012"/>
                        <a:pt x="6795" y="4248"/>
                        <a:pt x="7086" y="4248"/>
                      </a:cubicBezTo>
                      <a:cubicBezTo>
                        <a:pt x="7380" y="4248"/>
                        <a:pt x="7617" y="4012"/>
                        <a:pt x="7617" y="3717"/>
                      </a:cubicBezTo>
                      <a:lnTo>
                        <a:pt x="7617" y="2944"/>
                      </a:lnTo>
                      <a:cubicBezTo>
                        <a:pt x="7613" y="1320"/>
                        <a:pt x="6297" y="0"/>
                        <a:pt x="4669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2"/>
                <p:cNvSpPr/>
                <p:nvPr/>
              </p:nvSpPr>
              <p:spPr>
                <a:xfrm>
                  <a:off x="9504885" y="2171202"/>
                  <a:ext cx="97684" cy="14519"/>
                </a:xfrm>
                <a:custGeom>
                  <a:rect b="b" l="l" r="r" t="t"/>
                  <a:pathLst>
                    <a:path extrusionOk="0" h="1059" w="7125">
                      <a:moveTo>
                        <a:pt x="6598" y="0"/>
                      </a:moveTo>
                      <a:cubicBezTo>
                        <a:pt x="6592" y="0"/>
                        <a:pt x="6587" y="0"/>
                        <a:pt x="6581" y="0"/>
                      </a:cubicBezTo>
                      <a:lnTo>
                        <a:pt x="515" y="0"/>
                      </a:lnTo>
                      <a:cubicBezTo>
                        <a:pt x="227" y="7"/>
                        <a:pt x="0" y="243"/>
                        <a:pt x="0" y="528"/>
                      </a:cubicBezTo>
                      <a:cubicBezTo>
                        <a:pt x="0" y="816"/>
                        <a:pt x="227" y="1052"/>
                        <a:pt x="515" y="1058"/>
                      </a:cubicBezTo>
                      <a:lnTo>
                        <a:pt x="6581" y="1058"/>
                      </a:lnTo>
                      <a:cubicBezTo>
                        <a:pt x="6587" y="1058"/>
                        <a:pt x="6592" y="1059"/>
                        <a:pt x="6598" y="1059"/>
                      </a:cubicBezTo>
                      <a:cubicBezTo>
                        <a:pt x="6888" y="1059"/>
                        <a:pt x="7124" y="823"/>
                        <a:pt x="7124" y="528"/>
                      </a:cubicBezTo>
                      <a:cubicBezTo>
                        <a:pt x="7124" y="236"/>
                        <a:pt x="6888" y="0"/>
                        <a:pt x="6598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275;p22"/>
                <p:cNvSpPr/>
                <p:nvPr/>
              </p:nvSpPr>
              <p:spPr>
                <a:xfrm>
                  <a:off x="9587826" y="2129731"/>
                  <a:ext cx="106993" cy="97464"/>
                </a:xfrm>
                <a:custGeom>
                  <a:rect b="b" l="l" r="r" t="t"/>
                  <a:pathLst>
                    <a:path extrusionOk="0" h="7109" w="7804">
                      <a:moveTo>
                        <a:pt x="4230" y="0"/>
                      </a:moveTo>
                      <a:cubicBezTo>
                        <a:pt x="4224" y="0"/>
                        <a:pt x="4218" y="0"/>
                        <a:pt x="4213" y="0"/>
                      </a:cubicBezTo>
                      <a:lnTo>
                        <a:pt x="3339" y="0"/>
                      </a:lnTo>
                      <a:cubicBezTo>
                        <a:pt x="1495" y="0"/>
                        <a:pt x="3" y="1495"/>
                        <a:pt x="0" y="3336"/>
                      </a:cubicBezTo>
                      <a:lnTo>
                        <a:pt x="0" y="3850"/>
                      </a:lnTo>
                      <a:cubicBezTo>
                        <a:pt x="3" y="5649"/>
                        <a:pt x="1459" y="7108"/>
                        <a:pt x="3258" y="7108"/>
                      </a:cubicBezTo>
                      <a:lnTo>
                        <a:pt x="7286" y="7108"/>
                      </a:lnTo>
                      <a:cubicBezTo>
                        <a:pt x="7574" y="7102"/>
                        <a:pt x="7804" y="6866"/>
                        <a:pt x="7804" y="6578"/>
                      </a:cubicBezTo>
                      <a:cubicBezTo>
                        <a:pt x="7804" y="6290"/>
                        <a:pt x="7574" y="6057"/>
                        <a:pt x="7286" y="6047"/>
                      </a:cubicBezTo>
                      <a:lnTo>
                        <a:pt x="3258" y="6047"/>
                      </a:lnTo>
                      <a:cubicBezTo>
                        <a:pt x="2045" y="6047"/>
                        <a:pt x="1061" y="5064"/>
                        <a:pt x="1061" y="3850"/>
                      </a:cubicBezTo>
                      <a:lnTo>
                        <a:pt x="1061" y="3336"/>
                      </a:lnTo>
                      <a:cubicBezTo>
                        <a:pt x="1061" y="2081"/>
                        <a:pt x="2080" y="1061"/>
                        <a:pt x="3339" y="1058"/>
                      </a:cubicBezTo>
                      <a:lnTo>
                        <a:pt x="4213" y="1058"/>
                      </a:lnTo>
                      <a:cubicBezTo>
                        <a:pt x="4218" y="1058"/>
                        <a:pt x="4224" y="1059"/>
                        <a:pt x="4230" y="1059"/>
                      </a:cubicBezTo>
                      <a:cubicBezTo>
                        <a:pt x="4520" y="1059"/>
                        <a:pt x="4756" y="823"/>
                        <a:pt x="4756" y="528"/>
                      </a:cubicBezTo>
                      <a:cubicBezTo>
                        <a:pt x="4756" y="236"/>
                        <a:pt x="4520" y="0"/>
                        <a:pt x="4230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76" name="Google Shape;276;p22"/>
          <p:cNvGrpSpPr/>
          <p:nvPr/>
        </p:nvGrpSpPr>
        <p:grpSpPr>
          <a:xfrm>
            <a:off x="5375065" y="1588589"/>
            <a:ext cx="950075" cy="1047868"/>
            <a:chOff x="4206459" y="1191441"/>
            <a:chExt cx="712556" cy="785901"/>
          </a:xfrm>
        </p:grpSpPr>
        <p:sp>
          <p:nvSpPr>
            <p:cNvPr id="277" name="Google Shape;277;p22"/>
            <p:cNvSpPr/>
            <p:nvPr/>
          </p:nvSpPr>
          <p:spPr>
            <a:xfrm>
              <a:off x="4548248" y="1328649"/>
              <a:ext cx="325201" cy="322547"/>
            </a:xfrm>
            <a:custGeom>
              <a:rect b="b" l="l" r="r" t="t"/>
              <a:pathLst>
                <a:path extrusionOk="0" h="25278" w="25486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2"/>
            <p:cNvSpPr/>
            <p:nvPr/>
          </p:nvSpPr>
          <p:spPr>
            <a:xfrm>
              <a:off x="4557499" y="1656607"/>
              <a:ext cx="306674" cy="306648"/>
            </a:xfrm>
            <a:custGeom>
              <a:rect b="b" l="l" r="r" t="t"/>
              <a:pathLst>
                <a:path extrusionOk="0" h="24032" w="24034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4251067" y="1523035"/>
              <a:ext cx="327536" cy="325023"/>
            </a:xfrm>
            <a:custGeom>
              <a:rect b="b" l="l" r="r" t="t"/>
              <a:pathLst>
                <a:path extrusionOk="0" h="25472" w="25669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2"/>
            <p:cNvSpPr/>
            <p:nvPr/>
          </p:nvSpPr>
          <p:spPr>
            <a:xfrm>
              <a:off x="4277366" y="1220917"/>
              <a:ext cx="292242" cy="292217"/>
            </a:xfrm>
            <a:custGeom>
              <a:rect b="b" l="l" r="r" t="t"/>
              <a:pathLst>
                <a:path extrusionOk="0" h="22901" w="22903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1" name="Google Shape;281;p22"/>
            <p:cNvGrpSpPr/>
            <p:nvPr/>
          </p:nvGrpSpPr>
          <p:grpSpPr>
            <a:xfrm>
              <a:off x="4644280" y="1290523"/>
              <a:ext cx="143716" cy="29462"/>
              <a:chOff x="4644280" y="1290523"/>
              <a:chExt cx="143716" cy="29462"/>
            </a:xfrm>
          </p:grpSpPr>
          <p:sp>
            <p:nvSpPr>
              <p:cNvPr id="282" name="Google Shape;282;p22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rect b="b" l="l" r="r" t="t"/>
                <a:pathLst>
                  <a:path extrusionOk="0" h="2019" w="4052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22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rect b="b" l="l" r="r" t="t"/>
                <a:pathLst>
                  <a:path extrusionOk="0" h="626" w="2524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22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rect b="b" l="l" r="r" t="t"/>
                <a:pathLst>
                  <a:path extrusionOk="0" h="1041" w="1585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22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rect b="b" l="l" r="r" t="t"/>
                <a:pathLst>
                  <a:path extrusionOk="0" h="896" w="2177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p22"/>
            <p:cNvGrpSpPr/>
            <p:nvPr/>
          </p:nvGrpSpPr>
          <p:grpSpPr>
            <a:xfrm>
              <a:off x="4356567" y="1191441"/>
              <a:ext cx="143691" cy="29488"/>
              <a:chOff x="4356567" y="1191441"/>
              <a:chExt cx="143691" cy="29488"/>
            </a:xfrm>
          </p:grpSpPr>
          <p:sp>
            <p:nvSpPr>
              <p:cNvPr id="287" name="Google Shape;287;p22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rect b="b" l="l" r="r" t="t"/>
                <a:pathLst>
                  <a:path extrusionOk="0" h="2020" w="4052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22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rect b="b" l="l" r="r" t="t"/>
                <a:pathLst>
                  <a:path extrusionOk="0" h="628" w="2524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22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rect b="b" l="l" r="r" t="t"/>
                <a:pathLst>
                  <a:path extrusionOk="0" h="1040" w="1584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22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rect b="b" l="l" r="r" t="t"/>
                <a:pathLst>
                  <a:path extrusionOk="0" h="896" w="2177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1" name="Google Shape;291;p22"/>
            <p:cNvGrpSpPr/>
            <p:nvPr/>
          </p:nvGrpSpPr>
          <p:grpSpPr>
            <a:xfrm>
              <a:off x="4339009" y="1863727"/>
              <a:ext cx="143704" cy="29476"/>
              <a:chOff x="4339009" y="1863727"/>
              <a:chExt cx="143704" cy="29476"/>
            </a:xfrm>
          </p:grpSpPr>
          <p:sp>
            <p:nvSpPr>
              <p:cNvPr id="292" name="Google Shape;292;p22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rect b="b" l="l" r="r" t="t"/>
                <a:pathLst>
                  <a:path extrusionOk="0" h="2019" w="4051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22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rect b="b" l="l" r="r" t="t"/>
                <a:pathLst>
                  <a:path extrusionOk="0" h="627" w="2523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22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rect b="b" l="l" r="r" t="t"/>
                <a:pathLst>
                  <a:path extrusionOk="0" h="1039" w="1585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22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rect b="b" l="l" r="r" t="t"/>
                <a:pathLst>
                  <a:path extrusionOk="0" h="896" w="2179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" name="Google Shape;296;p22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</p:grpSpPr>
          <p:sp>
            <p:nvSpPr>
              <p:cNvPr id="297" name="Google Shape;297;p22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rect b="b" l="l" r="r" t="t"/>
                <a:pathLst>
                  <a:path extrusionOk="0" h="3996" w="205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22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rect b="b" l="l" r="r" t="t"/>
                <a:pathLst>
                  <a:path extrusionOk="0" h="2491" w="645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22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rect b="b" l="l" r="r" t="t"/>
                <a:pathLst>
                  <a:path extrusionOk="0" h="1524" w="1115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22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rect b="b" l="l" r="r" t="t"/>
                <a:pathLst>
                  <a:path extrusionOk="0" h="2128" w="944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1" name="Google Shape;301;p22"/>
            <p:cNvSpPr/>
            <p:nvPr/>
          </p:nvSpPr>
          <p:spPr>
            <a:xfrm>
              <a:off x="4250519" y="1416170"/>
              <a:ext cx="26783" cy="52303"/>
            </a:xfrm>
            <a:custGeom>
              <a:rect b="b" l="l" r="r" t="t"/>
              <a:pathLst>
                <a:path extrusionOk="0" h="4099" w="2099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4276166" y="1471370"/>
              <a:ext cx="24359" cy="25290"/>
            </a:xfrm>
            <a:custGeom>
              <a:rect b="b" l="l" r="r" t="t"/>
              <a:pathLst>
                <a:path extrusionOk="0" h="1982" w="1909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4330231" y="1513121"/>
              <a:ext cx="21462" cy="10986"/>
            </a:xfrm>
            <a:custGeom>
              <a:rect b="b" l="l" r="r" t="t"/>
              <a:pathLst>
                <a:path extrusionOk="0" h="861" w="1682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4302005" y="1497298"/>
              <a:ext cx="25469" cy="17647"/>
            </a:xfrm>
            <a:custGeom>
              <a:rect b="b" l="l" r="r" t="t"/>
              <a:pathLst>
                <a:path extrusionOk="0" h="1383" w="1996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5" name="Google Shape;305;p22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</p:grpSpPr>
          <p:sp>
            <p:nvSpPr>
              <p:cNvPr id="306" name="Google Shape;306;p22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rect b="b" l="l" r="r" t="t"/>
                <a:pathLst>
                  <a:path extrusionOk="0" h="3996" w="205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2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rect b="b" l="l" r="r" t="t"/>
                <a:pathLst>
                  <a:path extrusionOk="0" h="2491" w="646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2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rect b="b" l="l" r="r" t="t"/>
                <a:pathLst>
                  <a:path extrusionOk="0" h="1524" w="1114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2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rect b="b" l="l" r="r" t="t"/>
                <a:pathLst>
                  <a:path extrusionOk="0" h="2128" w="946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" name="Google Shape;310;p22"/>
            <p:cNvGrpSpPr/>
            <p:nvPr/>
          </p:nvGrpSpPr>
          <p:grpSpPr>
            <a:xfrm>
              <a:off x="4771663" y="1876896"/>
              <a:ext cx="108651" cy="100446"/>
              <a:chOff x="4771663" y="1876896"/>
              <a:chExt cx="108651" cy="100446"/>
            </a:xfrm>
          </p:grpSpPr>
          <p:sp>
            <p:nvSpPr>
              <p:cNvPr id="311" name="Google Shape;311;p22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rect b="b" l="l" r="r" t="t"/>
                <a:pathLst>
                  <a:path extrusionOk="0" h="2048" w="4168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2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rect b="b" l="l" r="r" t="t"/>
                <a:pathLst>
                  <a:path extrusionOk="0" h="1844" w="2044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2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rect b="b" l="l" r="r" t="t"/>
                <a:pathLst>
                  <a:path extrusionOk="0" h="1609" w="918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2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rect b="b" l="l" r="r" t="t"/>
                <a:pathLst>
                  <a:path extrusionOk="0" h="1927" w="1452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5" name="Google Shape;315;p22"/>
          <p:cNvGrpSpPr/>
          <p:nvPr/>
        </p:nvGrpSpPr>
        <p:grpSpPr>
          <a:xfrm>
            <a:off x="5369033" y="2766219"/>
            <a:ext cx="1055049" cy="960467"/>
            <a:chOff x="267375" y="1071875"/>
            <a:chExt cx="470500" cy="428550"/>
          </a:xfrm>
        </p:grpSpPr>
        <p:sp>
          <p:nvSpPr>
            <p:cNvPr id="316" name="Google Shape;316;p22"/>
            <p:cNvSpPr/>
            <p:nvPr/>
          </p:nvSpPr>
          <p:spPr>
            <a:xfrm>
              <a:off x="288350" y="1290825"/>
              <a:ext cx="209600" cy="209600"/>
            </a:xfrm>
            <a:custGeom>
              <a:rect b="b" l="l" r="r" t="t"/>
              <a:pathLst>
                <a:path extrusionOk="0" h="8384" w="8384">
                  <a:moveTo>
                    <a:pt x="1" y="0"/>
                  </a:moveTo>
                  <a:cubicBezTo>
                    <a:pt x="23" y="1056"/>
                    <a:pt x="239" y="2096"/>
                    <a:pt x="641" y="3073"/>
                  </a:cubicBezTo>
                  <a:cubicBezTo>
                    <a:pt x="676" y="3072"/>
                    <a:pt x="710" y="3070"/>
                    <a:pt x="745" y="3070"/>
                  </a:cubicBezTo>
                  <a:cubicBezTo>
                    <a:pt x="1419" y="3070"/>
                    <a:pt x="2047" y="3416"/>
                    <a:pt x="2406" y="3988"/>
                  </a:cubicBezTo>
                  <a:cubicBezTo>
                    <a:pt x="2766" y="4558"/>
                    <a:pt x="2808" y="5272"/>
                    <a:pt x="2516" y="5880"/>
                  </a:cubicBezTo>
                  <a:cubicBezTo>
                    <a:pt x="4076" y="7440"/>
                    <a:pt x="6179" y="8337"/>
                    <a:pt x="8384" y="8383"/>
                  </a:cubicBezTo>
                  <a:lnTo>
                    <a:pt x="8384" y="3190"/>
                  </a:lnTo>
                  <a:cubicBezTo>
                    <a:pt x="6664" y="3094"/>
                    <a:pt x="5290" y="1720"/>
                    <a:pt x="519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267375" y="1377050"/>
              <a:ext cx="79225" cy="79200"/>
            </a:xfrm>
            <a:custGeom>
              <a:rect b="b" l="l" r="r" t="t"/>
              <a:pathLst>
                <a:path extrusionOk="0" h="3168" w="3169">
                  <a:moveTo>
                    <a:pt x="1584" y="0"/>
                  </a:moveTo>
                  <a:cubicBezTo>
                    <a:pt x="710" y="0"/>
                    <a:pt x="1" y="710"/>
                    <a:pt x="1" y="1584"/>
                  </a:cubicBezTo>
                  <a:cubicBezTo>
                    <a:pt x="1" y="2459"/>
                    <a:pt x="710" y="3168"/>
                    <a:pt x="1584" y="3168"/>
                  </a:cubicBezTo>
                  <a:cubicBezTo>
                    <a:pt x="2459" y="3168"/>
                    <a:pt x="3168" y="2459"/>
                    <a:pt x="3168" y="1584"/>
                  </a:cubicBezTo>
                  <a:cubicBezTo>
                    <a:pt x="3168" y="710"/>
                    <a:pt x="2459" y="0"/>
                    <a:pt x="158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507325" y="1290825"/>
              <a:ext cx="209600" cy="209600"/>
            </a:xfrm>
            <a:custGeom>
              <a:rect b="b" l="l" r="r" t="t"/>
              <a:pathLst>
                <a:path extrusionOk="0" h="8384" w="8384">
                  <a:moveTo>
                    <a:pt x="3189" y="0"/>
                  </a:moveTo>
                  <a:cubicBezTo>
                    <a:pt x="3093" y="1720"/>
                    <a:pt x="1721" y="3092"/>
                    <a:pt x="1" y="3190"/>
                  </a:cubicBezTo>
                  <a:lnTo>
                    <a:pt x="1" y="8383"/>
                  </a:lnTo>
                  <a:cubicBezTo>
                    <a:pt x="2206" y="8337"/>
                    <a:pt x="4309" y="7440"/>
                    <a:pt x="5868" y="5880"/>
                  </a:cubicBezTo>
                  <a:cubicBezTo>
                    <a:pt x="5577" y="5272"/>
                    <a:pt x="5618" y="4558"/>
                    <a:pt x="5979" y="3986"/>
                  </a:cubicBezTo>
                  <a:cubicBezTo>
                    <a:pt x="6337" y="3416"/>
                    <a:pt x="6965" y="3070"/>
                    <a:pt x="7639" y="3070"/>
                  </a:cubicBezTo>
                  <a:cubicBezTo>
                    <a:pt x="7675" y="3070"/>
                    <a:pt x="7710" y="3070"/>
                    <a:pt x="7743" y="3073"/>
                  </a:cubicBezTo>
                  <a:cubicBezTo>
                    <a:pt x="8145" y="2096"/>
                    <a:pt x="8362" y="1056"/>
                    <a:pt x="838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658700" y="1377050"/>
              <a:ext cx="79175" cy="79200"/>
            </a:xfrm>
            <a:custGeom>
              <a:rect b="b" l="l" r="r" t="t"/>
              <a:pathLst>
                <a:path extrusionOk="0" h="3168" w="3167">
                  <a:moveTo>
                    <a:pt x="1583" y="0"/>
                  </a:moveTo>
                  <a:cubicBezTo>
                    <a:pt x="708" y="0"/>
                    <a:pt x="1" y="710"/>
                    <a:pt x="1" y="1584"/>
                  </a:cubicBezTo>
                  <a:cubicBezTo>
                    <a:pt x="1" y="2459"/>
                    <a:pt x="708" y="3168"/>
                    <a:pt x="1583" y="3168"/>
                  </a:cubicBezTo>
                  <a:cubicBezTo>
                    <a:pt x="2457" y="3168"/>
                    <a:pt x="3166" y="2459"/>
                    <a:pt x="3166" y="1584"/>
                  </a:cubicBezTo>
                  <a:cubicBezTo>
                    <a:pt x="3166" y="710"/>
                    <a:pt x="2457" y="0"/>
                    <a:pt x="158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507325" y="1071875"/>
              <a:ext cx="209575" cy="209600"/>
            </a:xfrm>
            <a:custGeom>
              <a:rect b="b" l="l" r="r" t="t"/>
              <a:pathLst>
                <a:path extrusionOk="0" h="8384" w="8383">
                  <a:moveTo>
                    <a:pt x="1" y="1"/>
                  </a:moveTo>
                  <a:lnTo>
                    <a:pt x="1" y="5194"/>
                  </a:lnTo>
                  <a:cubicBezTo>
                    <a:pt x="1721" y="5290"/>
                    <a:pt x="3093" y="6662"/>
                    <a:pt x="3189" y="8384"/>
                  </a:cubicBezTo>
                  <a:lnTo>
                    <a:pt x="8382" y="8384"/>
                  </a:lnTo>
                  <a:cubicBezTo>
                    <a:pt x="8362" y="7328"/>
                    <a:pt x="8144" y="6286"/>
                    <a:pt x="7742" y="5311"/>
                  </a:cubicBezTo>
                  <a:cubicBezTo>
                    <a:pt x="7708" y="5312"/>
                    <a:pt x="7673" y="5314"/>
                    <a:pt x="7638" y="5314"/>
                  </a:cubicBezTo>
                  <a:cubicBezTo>
                    <a:pt x="6964" y="5312"/>
                    <a:pt x="6336" y="4966"/>
                    <a:pt x="5977" y="4396"/>
                  </a:cubicBezTo>
                  <a:cubicBezTo>
                    <a:pt x="5618" y="3825"/>
                    <a:pt x="5577" y="3110"/>
                    <a:pt x="5867" y="2502"/>
                  </a:cubicBezTo>
                  <a:cubicBezTo>
                    <a:pt x="4309" y="942"/>
                    <a:pt x="2206" y="45"/>
                    <a:pt x="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658700" y="1116025"/>
              <a:ext cx="79175" cy="79175"/>
            </a:xfrm>
            <a:custGeom>
              <a:rect b="b" l="l" r="r" t="t"/>
              <a:pathLst>
                <a:path extrusionOk="0" h="3167" w="3167">
                  <a:moveTo>
                    <a:pt x="1583" y="1"/>
                  </a:moveTo>
                  <a:cubicBezTo>
                    <a:pt x="708" y="1"/>
                    <a:pt x="1" y="709"/>
                    <a:pt x="1" y="1583"/>
                  </a:cubicBezTo>
                  <a:cubicBezTo>
                    <a:pt x="1" y="2457"/>
                    <a:pt x="708" y="3167"/>
                    <a:pt x="1583" y="3167"/>
                  </a:cubicBezTo>
                  <a:cubicBezTo>
                    <a:pt x="2457" y="3167"/>
                    <a:pt x="3166" y="2457"/>
                    <a:pt x="3166" y="1583"/>
                  </a:cubicBezTo>
                  <a:cubicBezTo>
                    <a:pt x="3166" y="709"/>
                    <a:pt x="2457" y="1"/>
                    <a:pt x="158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288350" y="1071875"/>
              <a:ext cx="209600" cy="209550"/>
            </a:xfrm>
            <a:custGeom>
              <a:rect b="b" l="l" r="r" t="t"/>
              <a:pathLst>
                <a:path extrusionOk="0" h="8382" w="8384">
                  <a:moveTo>
                    <a:pt x="8384" y="1"/>
                  </a:moveTo>
                  <a:cubicBezTo>
                    <a:pt x="6179" y="45"/>
                    <a:pt x="4076" y="942"/>
                    <a:pt x="2516" y="2502"/>
                  </a:cubicBezTo>
                  <a:cubicBezTo>
                    <a:pt x="2808" y="3110"/>
                    <a:pt x="2766" y="3825"/>
                    <a:pt x="2406" y="4396"/>
                  </a:cubicBezTo>
                  <a:cubicBezTo>
                    <a:pt x="2047" y="4966"/>
                    <a:pt x="1419" y="5312"/>
                    <a:pt x="745" y="5312"/>
                  </a:cubicBezTo>
                  <a:cubicBezTo>
                    <a:pt x="710" y="5312"/>
                    <a:pt x="675" y="5312"/>
                    <a:pt x="641" y="5311"/>
                  </a:cubicBezTo>
                  <a:cubicBezTo>
                    <a:pt x="239" y="6286"/>
                    <a:pt x="23" y="7327"/>
                    <a:pt x="1" y="8382"/>
                  </a:cubicBezTo>
                  <a:lnTo>
                    <a:pt x="5194" y="8382"/>
                  </a:lnTo>
                  <a:cubicBezTo>
                    <a:pt x="5290" y="6662"/>
                    <a:pt x="6664" y="5290"/>
                    <a:pt x="8384" y="5194"/>
                  </a:cubicBezTo>
                  <a:lnTo>
                    <a:pt x="8384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267375" y="1116025"/>
              <a:ext cx="79225" cy="79175"/>
            </a:xfrm>
            <a:custGeom>
              <a:rect b="b" l="l" r="r" t="t"/>
              <a:pathLst>
                <a:path extrusionOk="0" h="3167" w="3169">
                  <a:moveTo>
                    <a:pt x="1584" y="1"/>
                  </a:moveTo>
                  <a:cubicBezTo>
                    <a:pt x="710" y="1"/>
                    <a:pt x="1" y="709"/>
                    <a:pt x="1" y="1583"/>
                  </a:cubicBezTo>
                  <a:cubicBezTo>
                    <a:pt x="1" y="2457"/>
                    <a:pt x="710" y="3167"/>
                    <a:pt x="1584" y="3167"/>
                  </a:cubicBezTo>
                  <a:cubicBezTo>
                    <a:pt x="2459" y="3167"/>
                    <a:pt x="3168" y="2457"/>
                    <a:pt x="3168" y="1583"/>
                  </a:cubicBezTo>
                  <a:cubicBezTo>
                    <a:pt x="3168" y="709"/>
                    <a:pt x="2459" y="1"/>
                    <a:pt x="158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4" name="Google Shape;324;p22"/>
          <p:cNvGrpSpPr/>
          <p:nvPr/>
        </p:nvGrpSpPr>
        <p:grpSpPr>
          <a:xfrm>
            <a:off x="969693" y="4959059"/>
            <a:ext cx="1877927" cy="897555"/>
            <a:chOff x="712664" y="3693287"/>
            <a:chExt cx="1460739" cy="698160"/>
          </a:xfrm>
        </p:grpSpPr>
        <p:grpSp>
          <p:nvGrpSpPr>
            <p:cNvPr id="325" name="Google Shape;325;p22"/>
            <p:cNvGrpSpPr/>
            <p:nvPr/>
          </p:nvGrpSpPr>
          <p:grpSpPr>
            <a:xfrm>
              <a:off x="1380079" y="4133090"/>
              <a:ext cx="234047" cy="258099"/>
              <a:chOff x="1380079" y="4133090"/>
              <a:chExt cx="234047" cy="258099"/>
            </a:xfrm>
          </p:grpSpPr>
          <p:sp>
            <p:nvSpPr>
              <p:cNvPr id="326" name="Google Shape;326;p22"/>
              <p:cNvSpPr/>
              <p:nvPr/>
            </p:nvSpPr>
            <p:spPr>
              <a:xfrm>
                <a:off x="1380079" y="4323114"/>
                <a:ext cx="136140" cy="68075"/>
              </a:xfrm>
              <a:custGeom>
                <a:rect b="b" l="l" r="r" t="t"/>
                <a:pathLst>
                  <a:path extrusionOk="0" h="13581" w="27160">
                    <a:moveTo>
                      <a:pt x="13580" y="1"/>
                    </a:moveTo>
                    <a:cubicBezTo>
                      <a:pt x="6083" y="1"/>
                      <a:pt x="0" y="6077"/>
                      <a:pt x="0" y="13580"/>
                    </a:cubicBezTo>
                    <a:lnTo>
                      <a:pt x="27159" y="13580"/>
                    </a:lnTo>
                    <a:cubicBezTo>
                      <a:pt x="27159" y="6077"/>
                      <a:pt x="21083" y="1"/>
                      <a:pt x="1358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22"/>
              <p:cNvSpPr/>
              <p:nvPr/>
            </p:nvSpPr>
            <p:spPr>
              <a:xfrm>
                <a:off x="1432589" y="4133090"/>
                <a:ext cx="29529" cy="191793"/>
              </a:xfrm>
              <a:custGeom>
                <a:rect b="b" l="l" r="r" t="t"/>
                <a:pathLst>
                  <a:path extrusionOk="0" h="38263" w="5891">
                    <a:moveTo>
                      <a:pt x="3276" y="0"/>
                    </a:moveTo>
                    <a:lnTo>
                      <a:pt x="0" y="38263"/>
                    </a:lnTo>
                    <a:lnTo>
                      <a:pt x="5890" y="38194"/>
                    </a:lnTo>
                    <a:lnTo>
                      <a:pt x="3276" y="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22"/>
              <p:cNvSpPr/>
              <p:nvPr/>
            </p:nvSpPr>
            <p:spPr>
              <a:xfrm>
                <a:off x="1492085" y="4253278"/>
                <a:ext cx="122041" cy="92186"/>
              </a:xfrm>
              <a:custGeom>
                <a:rect b="b" l="l" r="r" t="t"/>
                <a:pathLst>
                  <a:path extrusionOk="0" h="25222" w="33574">
                    <a:moveTo>
                      <a:pt x="32291" y="1"/>
                    </a:moveTo>
                    <a:lnTo>
                      <a:pt x="1" y="23463"/>
                    </a:lnTo>
                    <a:lnTo>
                      <a:pt x="1277" y="25222"/>
                    </a:lnTo>
                    <a:lnTo>
                      <a:pt x="33574" y="1759"/>
                    </a:lnTo>
                    <a:lnTo>
                      <a:pt x="32291" y="1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329;p22"/>
            <p:cNvGrpSpPr/>
            <p:nvPr/>
          </p:nvGrpSpPr>
          <p:grpSpPr>
            <a:xfrm>
              <a:off x="884610" y="3864082"/>
              <a:ext cx="1118565" cy="527275"/>
              <a:chOff x="890961" y="3865463"/>
              <a:chExt cx="1115220" cy="525698"/>
            </a:xfrm>
          </p:grpSpPr>
          <p:sp>
            <p:nvSpPr>
              <p:cNvPr id="330" name="Google Shape;330;p22"/>
              <p:cNvSpPr/>
              <p:nvPr/>
            </p:nvSpPr>
            <p:spPr>
              <a:xfrm>
                <a:off x="1070568" y="3865463"/>
                <a:ext cx="756474" cy="330074"/>
              </a:xfrm>
              <a:custGeom>
                <a:rect b="b" l="l" r="r" t="t"/>
                <a:pathLst>
                  <a:path extrusionOk="0" h="64657" w="148183">
                    <a:moveTo>
                      <a:pt x="74043" y="1"/>
                    </a:moveTo>
                    <a:cubicBezTo>
                      <a:pt x="45518" y="1"/>
                      <a:pt x="19504" y="10966"/>
                      <a:pt x="0" y="28932"/>
                    </a:cubicBezTo>
                    <a:lnTo>
                      <a:pt x="35732" y="64657"/>
                    </a:lnTo>
                    <a:cubicBezTo>
                      <a:pt x="45553" y="54774"/>
                      <a:pt x="59167" y="48663"/>
                      <a:pt x="74208" y="48663"/>
                    </a:cubicBezTo>
                    <a:cubicBezTo>
                      <a:pt x="89215" y="48663"/>
                      <a:pt x="102788" y="54739"/>
                      <a:pt x="112623" y="64567"/>
                    </a:cubicBezTo>
                    <a:lnTo>
                      <a:pt x="148182" y="29008"/>
                    </a:lnTo>
                    <a:cubicBezTo>
                      <a:pt x="128671" y="11008"/>
                      <a:pt x="102623" y="1"/>
                      <a:pt x="7404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22"/>
              <p:cNvSpPr/>
              <p:nvPr/>
            </p:nvSpPr>
            <p:spPr>
              <a:xfrm>
                <a:off x="890961" y="4013171"/>
                <a:ext cx="362006" cy="377990"/>
              </a:xfrm>
              <a:custGeom>
                <a:rect b="b" l="l" r="r" t="t"/>
                <a:pathLst>
                  <a:path extrusionOk="0" h="74043" w="70912">
                    <a:moveTo>
                      <a:pt x="35180" y="0"/>
                    </a:moveTo>
                    <a:cubicBezTo>
                      <a:pt x="14925" y="18642"/>
                      <a:pt x="1697" y="44814"/>
                      <a:pt x="0" y="74042"/>
                    </a:cubicBezTo>
                    <a:lnTo>
                      <a:pt x="55077" y="74042"/>
                    </a:lnTo>
                    <a:cubicBezTo>
                      <a:pt x="55077" y="59084"/>
                      <a:pt x="61118" y="45545"/>
                      <a:pt x="70912" y="35725"/>
                    </a:cubicBezTo>
                    <a:lnTo>
                      <a:pt x="3518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22"/>
              <p:cNvSpPr/>
              <p:nvPr/>
            </p:nvSpPr>
            <p:spPr>
              <a:xfrm>
                <a:off x="1645508" y="4013554"/>
                <a:ext cx="360673" cy="377607"/>
              </a:xfrm>
              <a:custGeom>
                <a:rect b="b" l="l" r="r" t="t"/>
                <a:pathLst>
                  <a:path extrusionOk="0" h="73968" w="70651">
                    <a:moveTo>
                      <a:pt x="35567" y="1"/>
                    </a:moveTo>
                    <a:lnTo>
                      <a:pt x="1" y="35560"/>
                    </a:lnTo>
                    <a:cubicBezTo>
                      <a:pt x="9836" y="45388"/>
                      <a:pt x="15912" y="58967"/>
                      <a:pt x="15912" y="73967"/>
                    </a:cubicBezTo>
                    <a:lnTo>
                      <a:pt x="70650" y="73967"/>
                    </a:lnTo>
                    <a:cubicBezTo>
                      <a:pt x="68954" y="44795"/>
                      <a:pt x="55767" y="18643"/>
                      <a:pt x="3556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3" name="Google Shape;333;p22"/>
            <p:cNvGrpSpPr/>
            <p:nvPr/>
          </p:nvGrpSpPr>
          <p:grpSpPr>
            <a:xfrm>
              <a:off x="712664" y="3693287"/>
              <a:ext cx="1460739" cy="698160"/>
              <a:chOff x="712664" y="3693025"/>
              <a:chExt cx="1460739" cy="698160"/>
            </a:xfrm>
          </p:grpSpPr>
          <p:sp>
            <p:nvSpPr>
              <p:cNvPr id="334" name="Google Shape;334;p22"/>
              <p:cNvSpPr/>
              <p:nvPr/>
            </p:nvSpPr>
            <p:spPr>
              <a:xfrm>
                <a:off x="1940752" y="4098034"/>
                <a:ext cx="232651" cy="293151"/>
              </a:xfrm>
              <a:custGeom>
                <a:rect b="b" l="l" r="r" t="t"/>
                <a:pathLst>
                  <a:path extrusionOk="0" h="57312" w="45484">
                    <a:moveTo>
                      <a:pt x="30704" y="0"/>
                    </a:moveTo>
                    <a:lnTo>
                      <a:pt x="0" y="13745"/>
                    </a:lnTo>
                    <a:cubicBezTo>
                      <a:pt x="6979" y="27270"/>
                      <a:pt x="11042" y="42111"/>
                      <a:pt x="11917" y="57311"/>
                    </a:cubicBezTo>
                    <a:lnTo>
                      <a:pt x="45484" y="57311"/>
                    </a:lnTo>
                    <a:cubicBezTo>
                      <a:pt x="44594" y="37118"/>
                      <a:pt x="39525" y="17683"/>
                      <a:pt x="3070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22"/>
              <p:cNvSpPr/>
              <p:nvPr/>
            </p:nvSpPr>
            <p:spPr>
              <a:xfrm>
                <a:off x="1736852" y="3804671"/>
                <a:ext cx="360950" cy="363671"/>
              </a:xfrm>
              <a:custGeom>
                <a:rect b="b" l="l" r="r" t="t"/>
                <a:pathLst>
                  <a:path extrusionOk="0" h="71099" w="70567">
                    <a:moveTo>
                      <a:pt x="18573" y="1"/>
                    </a:moveTo>
                    <a:lnTo>
                      <a:pt x="0" y="28008"/>
                    </a:lnTo>
                    <a:cubicBezTo>
                      <a:pt x="16938" y="38505"/>
                      <a:pt x="30711" y="53395"/>
                      <a:pt x="39863" y="71098"/>
                    </a:cubicBezTo>
                    <a:lnTo>
                      <a:pt x="70567" y="57353"/>
                    </a:lnTo>
                    <a:cubicBezTo>
                      <a:pt x="63753" y="43719"/>
                      <a:pt x="54712" y="31125"/>
                      <a:pt x="43629" y="20042"/>
                    </a:cubicBezTo>
                    <a:cubicBezTo>
                      <a:pt x="36049" y="12449"/>
                      <a:pt x="27642" y="5725"/>
                      <a:pt x="185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22"/>
              <p:cNvSpPr/>
              <p:nvPr/>
            </p:nvSpPr>
            <p:spPr>
              <a:xfrm>
                <a:off x="1443914" y="3693025"/>
                <a:ext cx="387937" cy="254911"/>
              </a:xfrm>
              <a:custGeom>
                <a:rect b="b" l="l" r="r" t="t"/>
                <a:pathLst>
                  <a:path extrusionOk="0" h="49836" w="75843">
                    <a:moveTo>
                      <a:pt x="0" y="0"/>
                    </a:moveTo>
                    <a:lnTo>
                      <a:pt x="0" y="33518"/>
                    </a:lnTo>
                    <a:cubicBezTo>
                      <a:pt x="20987" y="33552"/>
                      <a:pt x="40615" y="39518"/>
                      <a:pt x="57270" y="49835"/>
                    </a:cubicBezTo>
                    <a:lnTo>
                      <a:pt x="75843" y="21828"/>
                    </a:lnTo>
                    <a:cubicBezTo>
                      <a:pt x="53339" y="7641"/>
                      <a:pt x="27256" y="28"/>
                      <a:pt x="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22"/>
              <p:cNvSpPr/>
              <p:nvPr/>
            </p:nvSpPr>
            <p:spPr>
              <a:xfrm>
                <a:off x="1054844" y="3693025"/>
                <a:ext cx="389072" cy="254558"/>
              </a:xfrm>
              <a:custGeom>
                <a:rect b="b" l="l" r="r" t="t"/>
                <a:pathLst>
                  <a:path extrusionOk="0" h="49767" w="76065">
                    <a:moveTo>
                      <a:pt x="75892" y="0"/>
                    </a:moveTo>
                    <a:cubicBezTo>
                      <a:pt x="48629" y="0"/>
                      <a:pt x="22525" y="7579"/>
                      <a:pt x="1" y="21745"/>
                    </a:cubicBezTo>
                    <a:lnTo>
                      <a:pt x="18574" y="49766"/>
                    </a:lnTo>
                    <a:cubicBezTo>
                      <a:pt x="35250" y="39463"/>
                      <a:pt x="54898" y="33518"/>
                      <a:pt x="75892" y="33518"/>
                    </a:cubicBezTo>
                    <a:lnTo>
                      <a:pt x="76064" y="33518"/>
                    </a:lnTo>
                    <a:lnTo>
                      <a:pt x="7606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22"/>
              <p:cNvSpPr/>
              <p:nvPr/>
            </p:nvSpPr>
            <p:spPr>
              <a:xfrm>
                <a:off x="788438" y="3804252"/>
                <a:ext cx="361411" cy="363809"/>
              </a:xfrm>
              <a:custGeom>
                <a:rect b="b" l="l" r="r" t="t"/>
                <a:pathLst>
                  <a:path extrusionOk="0" h="71126" w="70657">
                    <a:moveTo>
                      <a:pt x="52084" y="0"/>
                    </a:moveTo>
                    <a:cubicBezTo>
                      <a:pt x="42959" y="5745"/>
                      <a:pt x="34518" y="12490"/>
                      <a:pt x="26904" y="20124"/>
                    </a:cubicBezTo>
                    <a:cubicBezTo>
                      <a:pt x="15828" y="31194"/>
                      <a:pt x="6800" y="43759"/>
                      <a:pt x="0" y="57373"/>
                    </a:cubicBezTo>
                    <a:lnTo>
                      <a:pt x="30704" y="71125"/>
                    </a:lnTo>
                    <a:cubicBezTo>
                      <a:pt x="39870" y="53401"/>
                      <a:pt x="53677" y="38504"/>
                      <a:pt x="70657" y="28021"/>
                    </a:cubicBezTo>
                    <a:lnTo>
                      <a:pt x="5208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22"/>
              <p:cNvSpPr/>
              <p:nvPr/>
            </p:nvSpPr>
            <p:spPr>
              <a:xfrm>
                <a:off x="712664" y="4097717"/>
                <a:ext cx="232830" cy="293432"/>
              </a:xfrm>
              <a:custGeom>
                <a:rect b="b" l="l" r="r" t="t"/>
                <a:pathLst>
                  <a:path extrusionOk="0" h="57367" w="45519">
                    <a:moveTo>
                      <a:pt x="14814" y="0"/>
                    </a:moveTo>
                    <a:cubicBezTo>
                      <a:pt x="5966" y="17697"/>
                      <a:pt x="890" y="37152"/>
                      <a:pt x="0" y="57366"/>
                    </a:cubicBezTo>
                    <a:lnTo>
                      <a:pt x="33566" y="57366"/>
                    </a:lnTo>
                    <a:cubicBezTo>
                      <a:pt x="34442" y="42152"/>
                      <a:pt x="38511" y="27283"/>
                      <a:pt x="45518" y="13745"/>
                    </a:cubicBezTo>
                    <a:lnTo>
                      <a:pt x="14814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40" name="Google Shape;340;p22"/>
          <p:cNvGrpSpPr/>
          <p:nvPr/>
        </p:nvGrpSpPr>
        <p:grpSpPr>
          <a:xfrm>
            <a:off x="4219981" y="1588589"/>
            <a:ext cx="1060647" cy="985108"/>
            <a:chOff x="3348603" y="1236445"/>
            <a:chExt cx="749256" cy="695894"/>
          </a:xfrm>
        </p:grpSpPr>
        <p:grpSp>
          <p:nvGrpSpPr>
            <p:cNvPr id="341" name="Google Shape;341;p22"/>
            <p:cNvGrpSpPr/>
            <p:nvPr/>
          </p:nvGrpSpPr>
          <p:grpSpPr>
            <a:xfrm>
              <a:off x="3583779" y="1236445"/>
              <a:ext cx="293795" cy="285811"/>
              <a:chOff x="3750225" y="1774000"/>
              <a:chExt cx="149575" cy="145525"/>
            </a:xfrm>
          </p:grpSpPr>
          <p:sp>
            <p:nvSpPr>
              <p:cNvPr id="342" name="Google Shape;342;p22"/>
              <p:cNvSpPr/>
              <p:nvPr/>
            </p:nvSpPr>
            <p:spPr>
              <a:xfrm>
                <a:off x="3750225" y="1774000"/>
                <a:ext cx="149575" cy="145525"/>
              </a:xfrm>
              <a:custGeom>
                <a:rect b="b" l="l" r="r" t="t"/>
                <a:pathLst>
                  <a:path extrusionOk="0" h="5821" w="5983">
                    <a:moveTo>
                      <a:pt x="2652" y="1"/>
                    </a:moveTo>
                    <a:cubicBezTo>
                      <a:pt x="1473" y="1"/>
                      <a:pt x="333" y="843"/>
                      <a:pt x="176" y="2200"/>
                    </a:cubicBezTo>
                    <a:cubicBezTo>
                      <a:pt x="1" y="3763"/>
                      <a:pt x="1259" y="4955"/>
                      <a:pt x="2643" y="4955"/>
                    </a:cubicBezTo>
                    <a:cubicBezTo>
                      <a:pt x="3079" y="4955"/>
                      <a:pt x="3528" y="4836"/>
                      <a:pt x="3948" y="4573"/>
                    </a:cubicBezTo>
                    <a:lnTo>
                      <a:pt x="5203" y="5821"/>
                    </a:lnTo>
                    <a:lnTo>
                      <a:pt x="5982" y="5035"/>
                    </a:lnTo>
                    <a:lnTo>
                      <a:pt x="4735" y="3787"/>
                    </a:lnTo>
                    <a:cubicBezTo>
                      <a:pt x="5340" y="2813"/>
                      <a:pt x="5196" y="1544"/>
                      <a:pt x="4388" y="729"/>
                    </a:cubicBezTo>
                    <a:cubicBezTo>
                      <a:pt x="3888" y="228"/>
                      <a:pt x="3265" y="1"/>
                      <a:pt x="2652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22"/>
              <p:cNvSpPr/>
              <p:nvPr/>
            </p:nvSpPr>
            <p:spPr>
              <a:xfrm>
                <a:off x="3776075" y="1794931"/>
                <a:ext cx="82600" cy="78800"/>
              </a:xfrm>
              <a:custGeom>
                <a:rect b="b" l="l" r="r" t="t"/>
                <a:pathLst>
                  <a:path extrusionOk="0" h="3152" w="3304">
                    <a:moveTo>
                      <a:pt x="1658" y="1"/>
                    </a:moveTo>
                    <a:cubicBezTo>
                      <a:pt x="853" y="1"/>
                      <a:pt x="162" y="612"/>
                      <a:pt x="87" y="1428"/>
                    </a:cubicBezTo>
                    <a:cubicBezTo>
                      <a:pt x="1" y="2294"/>
                      <a:pt x="635" y="3058"/>
                      <a:pt x="1501" y="3145"/>
                    </a:cubicBezTo>
                    <a:cubicBezTo>
                      <a:pt x="1550" y="3149"/>
                      <a:pt x="1598" y="3151"/>
                      <a:pt x="1647" y="3151"/>
                    </a:cubicBezTo>
                    <a:cubicBezTo>
                      <a:pt x="2451" y="3151"/>
                      <a:pt x="3142" y="2540"/>
                      <a:pt x="3217" y="1724"/>
                    </a:cubicBezTo>
                    <a:cubicBezTo>
                      <a:pt x="3304" y="858"/>
                      <a:pt x="2669" y="94"/>
                      <a:pt x="1804" y="7"/>
                    </a:cubicBezTo>
                    <a:cubicBezTo>
                      <a:pt x="1755" y="3"/>
                      <a:pt x="1706" y="1"/>
                      <a:pt x="165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4" name="Google Shape;344;p22"/>
            <p:cNvGrpSpPr/>
            <p:nvPr/>
          </p:nvGrpSpPr>
          <p:grpSpPr>
            <a:xfrm>
              <a:off x="3775534" y="1462599"/>
              <a:ext cx="322325" cy="285958"/>
              <a:chOff x="3847850" y="1889150"/>
              <a:chExt cx="164100" cy="145600"/>
            </a:xfrm>
          </p:grpSpPr>
          <p:sp>
            <p:nvSpPr>
              <p:cNvPr id="345" name="Google Shape;345;p22"/>
              <p:cNvSpPr/>
              <p:nvPr/>
            </p:nvSpPr>
            <p:spPr>
              <a:xfrm>
                <a:off x="3847850" y="1889150"/>
                <a:ext cx="164100" cy="145600"/>
              </a:xfrm>
              <a:custGeom>
                <a:rect b="b" l="l" r="r" t="t"/>
                <a:pathLst>
                  <a:path extrusionOk="0" h="5824" w="6564">
                    <a:moveTo>
                      <a:pt x="3329" y="0"/>
                    </a:moveTo>
                    <a:cubicBezTo>
                      <a:pt x="1439" y="0"/>
                      <a:pt x="206" y="2117"/>
                      <a:pt x="1255" y="3790"/>
                    </a:cubicBezTo>
                    <a:lnTo>
                      <a:pt x="0" y="5038"/>
                    </a:lnTo>
                    <a:lnTo>
                      <a:pt x="786" y="5824"/>
                    </a:lnTo>
                    <a:lnTo>
                      <a:pt x="2034" y="4569"/>
                    </a:lnTo>
                    <a:cubicBezTo>
                      <a:pt x="2441" y="4823"/>
                      <a:pt x="2897" y="4947"/>
                      <a:pt x="3350" y="4947"/>
                    </a:cubicBezTo>
                    <a:cubicBezTo>
                      <a:pt x="3989" y="4947"/>
                      <a:pt x="4622" y="4700"/>
                      <a:pt x="5099" y="4223"/>
                    </a:cubicBezTo>
                    <a:cubicBezTo>
                      <a:pt x="6563" y="2758"/>
                      <a:pt x="5683" y="248"/>
                      <a:pt x="3628" y="18"/>
                    </a:cubicBezTo>
                    <a:cubicBezTo>
                      <a:pt x="3527" y="6"/>
                      <a:pt x="3427" y="0"/>
                      <a:pt x="332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2"/>
              <p:cNvSpPr/>
              <p:nvPr/>
            </p:nvSpPr>
            <p:spPr>
              <a:xfrm>
                <a:off x="3887875" y="1912456"/>
                <a:ext cx="89450" cy="78700"/>
              </a:xfrm>
              <a:custGeom>
                <a:rect b="b" l="l" r="r" t="t"/>
                <a:pathLst>
                  <a:path extrusionOk="0" h="3148" w="3578">
                    <a:moveTo>
                      <a:pt x="1788" y="0"/>
                    </a:moveTo>
                    <a:cubicBezTo>
                      <a:pt x="1172" y="0"/>
                      <a:pt x="587" y="366"/>
                      <a:pt x="332" y="968"/>
                    </a:cubicBezTo>
                    <a:cubicBezTo>
                      <a:pt x="0" y="1769"/>
                      <a:pt x="383" y="2692"/>
                      <a:pt x="1183" y="3024"/>
                    </a:cubicBezTo>
                    <a:cubicBezTo>
                      <a:pt x="1382" y="3108"/>
                      <a:pt x="1588" y="3147"/>
                      <a:pt x="1790" y="3147"/>
                    </a:cubicBezTo>
                    <a:cubicBezTo>
                      <a:pt x="2405" y="3147"/>
                      <a:pt x="2989" y="2782"/>
                      <a:pt x="3239" y="2180"/>
                    </a:cubicBezTo>
                    <a:cubicBezTo>
                      <a:pt x="3578" y="1379"/>
                      <a:pt x="3195" y="456"/>
                      <a:pt x="2395" y="124"/>
                    </a:cubicBezTo>
                    <a:cubicBezTo>
                      <a:pt x="2196" y="40"/>
                      <a:pt x="1990" y="0"/>
                      <a:pt x="178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" name="Google Shape;347;p22"/>
            <p:cNvGrpSpPr/>
            <p:nvPr/>
          </p:nvGrpSpPr>
          <p:grpSpPr>
            <a:xfrm>
              <a:off x="3545329" y="1646528"/>
              <a:ext cx="293746" cy="285811"/>
              <a:chOff x="3730650" y="1982800"/>
              <a:chExt cx="149550" cy="145525"/>
            </a:xfrm>
          </p:grpSpPr>
          <p:sp>
            <p:nvSpPr>
              <p:cNvPr id="348" name="Google Shape;348;p22"/>
              <p:cNvSpPr/>
              <p:nvPr/>
            </p:nvSpPr>
            <p:spPr>
              <a:xfrm>
                <a:off x="3730650" y="1982800"/>
                <a:ext cx="149550" cy="145525"/>
              </a:xfrm>
              <a:custGeom>
                <a:rect b="b" l="l" r="r" t="t"/>
                <a:pathLst>
                  <a:path extrusionOk="0" h="5821" w="5982">
                    <a:moveTo>
                      <a:pt x="786" y="0"/>
                    </a:moveTo>
                    <a:lnTo>
                      <a:pt x="0" y="787"/>
                    </a:lnTo>
                    <a:lnTo>
                      <a:pt x="1255" y="2034"/>
                    </a:lnTo>
                    <a:cubicBezTo>
                      <a:pt x="642" y="3008"/>
                      <a:pt x="786" y="4277"/>
                      <a:pt x="1601" y="5092"/>
                    </a:cubicBezTo>
                    <a:cubicBezTo>
                      <a:pt x="2102" y="5593"/>
                      <a:pt x="2724" y="5821"/>
                      <a:pt x="3335" y="5821"/>
                    </a:cubicBezTo>
                    <a:cubicBezTo>
                      <a:pt x="4512" y="5821"/>
                      <a:pt x="5649" y="4979"/>
                      <a:pt x="5806" y="3621"/>
                    </a:cubicBezTo>
                    <a:cubicBezTo>
                      <a:pt x="5981" y="2058"/>
                      <a:pt x="4723" y="867"/>
                      <a:pt x="3339" y="867"/>
                    </a:cubicBezTo>
                    <a:cubicBezTo>
                      <a:pt x="2903" y="867"/>
                      <a:pt x="2454" y="985"/>
                      <a:pt x="2034" y="1248"/>
                    </a:cubicBezTo>
                    <a:lnTo>
                      <a:pt x="786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A5B7C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2"/>
              <p:cNvSpPr/>
              <p:nvPr/>
            </p:nvSpPr>
            <p:spPr>
              <a:xfrm>
                <a:off x="3771925" y="2027231"/>
                <a:ext cx="86575" cy="78750"/>
              </a:xfrm>
              <a:custGeom>
                <a:rect b="b" l="l" r="r" t="t"/>
                <a:pathLst>
                  <a:path extrusionOk="0" h="3150" w="3463">
                    <a:moveTo>
                      <a:pt x="1740" y="0"/>
                    </a:moveTo>
                    <a:cubicBezTo>
                      <a:pt x="1022" y="0"/>
                      <a:pt x="376" y="485"/>
                      <a:pt x="203" y="1209"/>
                    </a:cubicBezTo>
                    <a:cubicBezTo>
                      <a:pt x="1" y="2060"/>
                      <a:pt x="527" y="2904"/>
                      <a:pt x="1371" y="3106"/>
                    </a:cubicBezTo>
                    <a:cubicBezTo>
                      <a:pt x="1493" y="3135"/>
                      <a:pt x="1615" y="3149"/>
                      <a:pt x="1735" y="3149"/>
                    </a:cubicBezTo>
                    <a:cubicBezTo>
                      <a:pt x="2447" y="3149"/>
                      <a:pt x="3095" y="2660"/>
                      <a:pt x="3268" y="1938"/>
                    </a:cubicBezTo>
                    <a:cubicBezTo>
                      <a:pt x="3463" y="1094"/>
                      <a:pt x="2943" y="243"/>
                      <a:pt x="2099" y="41"/>
                    </a:cubicBezTo>
                    <a:cubicBezTo>
                      <a:pt x="1979" y="13"/>
                      <a:pt x="1858" y="0"/>
                      <a:pt x="174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22"/>
            <p:cNvGrpSpPr/>
            <p:nvPr/>
          </p:nvGrpSpPr>
          <p:grpSpPr>
            <a:xfrm>
              <a:off x="3348603" y="1415046"/>
              <a:ext cx="294384" cy="284387"/>
              <a:chOff x="3630494" y="1864938"/>
              <a:chExt cx="149875" cy="144800"/>
            </a:xfrm>
          </p:grpSpPr>
          <p:sp>
            <p:nvSpPr>
              <p:cNvPr id="351" name="Google Shape;351;p22"/>
              <p:cNvSpPr/>
              <p:nvPr/>
            </p:nvSpPr>
            <p:spPr>
              <a:xfrm>
                <a:off x="3630494" y="1864938"/>
                <a:ext cx="149875" cy="144800"/>
              </a:xfrm>
              <a:custGeom>
                <a:rect b="b" l="l" r="r" t="t"/>
                <a:pathLst>
                  <a:path extrusionOk="0" h="5792" w="5995">
                    <a:moveTo>
                      <a:pt x="5251" y="0"/>
                    </a:moveTo>
                    <a:lnTo>
                      <a:pt x="4025" y="1226"/>
                    </a:lnTo>
                    <a:cubicBezTo>
                      <a:pt x="3619" y="974"/>
                      <a:pt x="3165" y="852"/>
                      <a:pt x="2716" y="852"/>
                    </a:cubicBezTo>
                    <a:cubicBezTo>
                      <a:pt x="1986" y="852"/>
                      <a:pt x="1267" y="1174"/>
                      <a:pt x="780" y="1782"/>
                    </a:cubicBezTo>
                    <a:cubicBezTo>
                      <a:pt x="1" y="2770"/>
                      <a:pt x="80" y="4183"/>
                      <a:pt x="967" y="5070"/>
                    </a:cubicBezTo>
                    <a:cubicBezTo>
                      <a:pt x="1449" y="5548"/>
                      <a:pt x="2082" y="5792"/>
                      <a:pt x="2716" y="5792"/>
                    </a:cubicBezTo>
                    <a:cubicBezTo>
                      <a:pt x="3259" y="5792"/>
                      <a:pt x="3804" y="5613"/>
                      <a:pt x="4256" y="5251"/>
                    </a:cubicBezTo>
                    <a:cubicBezTo>
                      <a:pt x="5237" y="4472"/>
                      <a:pt x="5475" y="3073"/>
                      <a:pt x="4811" y="2012"/>
                    </a:cubicBezTo>
                    <a:lnTo>
                      <a:pt x="5994" y="822"/>
                    </a:lnTo>
                    <a:cubicBezTo>
                      <a:pt x="5872" y="736"/>
                      <a:pt x="5756" y="642"/>
                      <a:pt x="5655" y="541"/>
                    </a:cubicBezTo>
                    <a:cubicBezTo>
                      <a:pt x="5497" y="382"/>
                      <a:pt x="5360" y="202"/>
                      <a:pt x="525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37495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2"/>
              <p:cNvSpPr/>
              <p:nvPr/>
            </p:nvSpPr>
            <p:spPr>
              <a:xfrm>
                <a:off x="3654119" y="1906594"/>
                <a:ext cx="86575" cy="78800"/>
              </a:xfrm>
              <a:custGeom>
                <a:rect b="b" l="l" r="r" t="t"/>
                <a:pathLst>
                  <a:path extrusionOk="0" h="3152" w="3463">
                    <a:moveTo>
                      <a:pt x="1733" y="0"/>
                    </a:moveTo>
                    <a:cubicBezTo>
                      <a:pt x="1018" y="0"/>
                      <a:pt x="375" y="490"/>
                      <a:pt x="203" y="1212"/>
                    </a:cubicBezTo>
                    <a:cubicBezTo>
                      <a:pt x="1" y="2056"/>
                      <a:pt x="520" y="2907"/>
                      <a:pt x="1371" y="3109"/>
                    </a:cubicBezTo>
                    <a:cubicBezTo>
                      <a:pt x="1493" y="3138"/>
                      <a:pt x="1615" y="3152"/>
                      <a:pt x="1735" y="3152"/>
                    </a:cubicBezTo>
                    <a:cubicBezTo>
                      <a:pt x="2447" y="3152"/>
                      <a:pt x="3094" y="2662"/>
                      <a:pt x="3261" y="1940"/>
                    </a:cubicBezTo>
                    <a:cubicBezTo>
                      <a:pt x="3463" y="1096"/>
                      <a:pt x="2943" y="245"/>
                      <a:pt x="2099" y="43"/>
                    </a:cubicBezTo>
                    <a:cubicBezTo>
                      <a:pt x="1976" y="14"/>
                      <a:pt x="1854" y="0"/>
                      <a:pt x="1733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3" name="Google Shape;353;p22"/>
          <p:cNvGrpSpPr/>
          <p:nvPr/>
        </p:nvGrpSpPr>
        <p:grpSpPr>
          <a:xfrm>
            <a:off x="3048683" y="4952450"/>
            <a:ext cx="1766565" cy="904111"/>
            <a:chOff x="2413923" y="3711366"/>
            <a:chExt cx="1374117" cy="703260"/>
          </a:xfrm>
        </p:grpSpPr>
        <p:grpSp>
          <p:nvGrpSpPr>
            <p:cNvPr id="354" name="Google Shape;354;p22"/>
            <p:cNvGrpSpPr/>
            <p:nvPr/>
          </p:nvGrpSpPr>
          <p:grpSpPr>
            <a:xfrm>
              <a:off x="2413923" y="3711366"/>
              <a:ext cx="1374117" cy="703260"/>
              <a:chOff x="2413923" y="3711366"/>
              <a:chExt cx="1374117" cy="703260"/>
            </a:xfrm>
          </p:grpSpPr>
          <p:sp>
            <p:nvSpPr>
              <p:cNvPr id="355" name="Google Shape;355;p22"/>
              <p:cNvSpPr/>
              <p:nvPr/>
            </p:nvSpPr>
            <p:spPr>
              <a:xfrm>
                <a:off x="2484774" y="3827200"/>
                <a:ext cx="1231201" cy="587426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6" name="Google Shape;356;p22"/>
              <p:cNvGrpSpPr/>
              <p:nvPr/>
            </p:nvGrpSpPr>
            <p:grpSpPr>
              <a:xfrm>
                <a:off x="2600284" y="3808654"/>
                <a:ext cx="234506" cy="138010"/>
                <a:chOff x="2600284" y="3808654"/>
                <a:chExt cx="234506" cy="138010"/>
              </a:xfrm>
            </p:grpSpPr>
            <p:sp>
              <p:nvSpPr>
                <p:cNvPr id="357" name="Google Shape;357;p22"/>
                <p:cNvSpPr/>
                <p:nvPr/>
              </p:nvSpPr>
              <p:spPr>
                <a:xfrm>
                  <a:off x="2767890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58" name="Google Shape;358;p22"/>
                <p:cNvCxnSpPr/>
                <p:nvPr/>
              </p:nvCxnSpPr>
              <p:spPr>
                <a:xfrm rot="10800000">
                  <a:off x="2600284" y="3808654"/>
                  <a:ext cx="201000" cy="723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9" name="Google Shape;359;p22"/>
              <p:cNvGrpSpPr/>
              <p:nvPr/>
            </p:nvGrpSpPr>
            <p:grpSpPr>
              <a:xfrm>
                <a:off x="3359659" y="3805664"/>
                <a:ext cx="232294" cy="141000"/>
                <a:chOff x="3359659" y="3805664"/>
                <a:chExt cx="232294" cy="141000"/>
              </a:xfrm>
            </p:grpSpPr>
            <p:sp>
              <p:nvSpPr>
                <p:cNvPr id="360" name="Google Shape;360;p22"/>
                <p:cNvSpPr/>
                <p:nvPr/>
              </p:nvSpPr>
              <p:spPr>
                <a:xfrm>
                  <a:off x="3359659" y="3879764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1" name="Google Shape;361;p22"/>
                <p:cNvCxnSpPr/>
                <p:nvPr/>
              </p:nvCxnSpPr>
              <p:spPr>
                <a:xfrm flipH="1" rot="10800000">
                  <a:off x="3393053" y="3805664"/>
                  <a:ext cx="198900" cy="780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2" name="Google Shape;362;p22"/>
              <p:cNvGrpSpPr/>
              <p:nvPr/>
            </p:nvGrpSpPr>
            <p:grpSpPr>
              <a:xfrm>
                <a:off x="3067316" y="3711366"/>
                <a:ext cx="66900" cy="166810"/>
                <a:chOff x="3067316" y="3711366"/>
                <a:chExt cx="66900" cy="166810"/>
              </a:xfrm>
            </p:grpSpPr>
            <p:sp>
              <p:nvSpPr>
                <p:cNvPr id="363" name="Google Shape;363;p22"/>
                <p:cNvSpPr/>
                <p:nvPr/>
              </p:nvSpPr>
              <p:spPr>
                <a:xfrm>
                  <a:off x="3067316" y="381127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4" name="Google Shape;364;p22"/>
                <p:cNvCxnSpPr/>
                <p:nvPr/>
              </p:nvCxnSpPr>
              <p:spPr>
                <a:xfrm rot="-5400000">
                  <a:off x="3050460" y="3761616"/>
                  <a:ext cx="1011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5" name="Google Shape;365;p22"/>
              <p:cNvGrpSpPr/>
              <p:nvPr/>
            </p:nvGrpSpPr>
            <p:grpSpPr>
              <a:xfrm>
                <a:off x="2413923" y="4058666"/>
                <a:ext cx="224119" cy="66900"/>
                <a:chOff x="2413923" y="4058666"/>
                <a:chExt cx="224119" cy="66900"/>
              </a:xfrm>
            </p:grpSpPr>
            <p:sp>
              <p:nvSpPr>
                <p:cNvPr id="366" name="Google Shape;366;p22"/>
                <p:cNvSpPr/>
                <p:nvPr/>
              </p:nvSpPr>
              <p:spPr>
                <a:xfrm>
                  <a:off x="2571142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7" name="Google Shape;367;p22"/>
                <p:cNvCxnSpPr/>
                <p:nvPr/>
              </p:nvCxnSpPr>
              <p:spPr>
                <a:xfrm flipH="1">
                  <a:off x="2413923" y="4092060"/>
                  <a:ext cx="1596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68" name="Google Shape;368;p22"/>
              <p:cNvGrpSpPr/>
              <p:nvPr/>
            </p:nvGrpSpPr>
            <p:grpSpPr>
              <a:xfrm>
                <a:off x="3564643" y="4058666"/>
                <a:ext cx="223397" cy="66900"/>
                <a:chOff x="3564643" y="4058666"/>
                <a:chExt cx="223397" cy="66900"/>
              </a:xfrm>
            </p:grpSpPr>
            <p:sp>
              <p:nvSpPr>
                <p:cNvPr id="369" name="Google Shape;369;p22"/>
                <p:cNvSpPr/>
                <p:nvPr/>
              </p:nvSpPr>
              <p:spPr>
                <a:xfrm>
                  <a:off x="3564643" y="4058666"/>
                  <a:ext cx="66900" cy="66900"/>
                </a:xfrm>
                <a:prstGeom prst="ellipse">
                  <a:avLst/>
                </a:prstGeom>
                <a:solidFill>
                  <a:srgbClr val="869FB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70" name="Google Shape;370;p22"/>
                <p:cNvCxnSpPr/>
                <p:nvPr/>
              </p:nvCxnSpPr>
              <p:spPr>
                <a:xfrm>
                  <a:off x="3630240" y="4092060"/>
                  <a:ext cx="157800" cy="600"/>
                </a:xfrm>
                <a:prstGeom prst="bentConnector3">
                  <a:avLst>
                    <a:gd fmla="val 50000" name="adj1"/>
                  </a:avLst>
                </a:prstGeom>
                <a:noFill/>
                <a:ln cap="flat" cmpd="sng" w="19050">
                  <a:solidFill>
                    <a:srgbClr val="869FB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71" name="Google Shape;371;p22"/>
            <p:cNvGrpSpPr/>
            <p:nvPr/>
          </p:nvGrpSpPr>
          <p:grpSpPr>
            <a:xfrm>
              <a:off x="2633353" y="3965763"/>
              <a:ext cx="933975" cy="445687"/>
              <a:chOff x="2633353" y="3965763"/>
              <a:chExt cx="933975" cy="445687"/>
            </a:xfrm>
          </p:grpSpPr>
          <p:sp>
            <p:nvSpPr>
              <p:cNvPr id="372" name="Google Shape;372;p22"/>
              <p:cNvSpPr/>
              <p:nvPr/>
            </p:nvSpPr>
            <p:spPr>
              <a:xfrm>
                <a:off x="2633353" y="3965763"/>
                <a:ext cx="933975" cy="445687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2702006" y="4030399"/>
                <a:ext cx="798496" cy="381051"/>
              </a:xfrm>
              <a:custGeom>
                <a:rect b="b" l="l" r="r" t="t"/>
                <a:pathLst>
                  <a:path extrusionOk="0" h="33020" w="66087">
                    <a:moveTo>
                      <a:pt x="33019" y="0"/>
                    </a:moveTo>
                    <a:cubicBezTo>
                      <a:pt x="14818" y="0"/>
                      <a:pt x="0" y="14808"/>
                      <a:pt x="0" y="33019"/>
                    </a:cubicBezTo>
                    <a:lnTo>
                      <a:pt x="1659" y="33019"/>
                    </a:lnTo>
                    <a:cubicBezTo>
                      <a:pt x="1659" y="15718"/>
                      <a:pt x="15718" y="1659"/>
                      <a:pt x="33019" y="1659"/>
                    </a:cubicBezTo>
                    <a:cubicBezTo>
                      <a:pt x="50321" y="1659"/>
                      <a:pt x="64427" y="15718"/>
                      <a:pt x="64427" y="33019"/>
                    </a:cubicBezTo>
                    <a:lnTo>
                      <a:pt x="66086" y="33019"/>
                    </a:lnTo>
                    <a:cubicBezTo>
                      <a:pt x="66086" y="14808"/>
                      <a:pt x="51269" y="0"/>
                      <a:pt x="33019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4" name="Google Shape;374;p22"/>
          <p:cNvGrpSpPr/>
          <p:nvPr/>
        </p:nvGrpSpPr>
        <p:grpSpPr>
          <a:xfrm>
            <a:off x="8547713" y="1686513"/>
            <a:ext cx="1508116" cy="783177"/>
            <a:chOff x="238125" y="999450"/>
            <a:chExt cx="7140700" cy="3708225"/>
          </a:xfrm>
        </p:grpSpPr>
        <p:sp>
          <p:nvSpPr>
            <p:cNvPr id="375" name="Google Shape;375;p22"/>
            <p:cNvSpPr/>
            <p:nvPr/>
          </p:nvSpPr>
          <p:spPr>
            <a:xfrm>
              <a:off x="2171975" y="3872925"/>
              <a:ext cx="7900" cy="25"/>
            </a:xfrm>
            <a:custGeom>
              <a:rect b="b" l="l" r="r" t="t"/>
              <a:pathLst>
                <a:path extrusionOk="0" h="1" w="316">
                  <a:moveTo>
                    <a:pt x="316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2180300" y="999450"/>
              <a:ext cx="3256350" cy="3708225"/>
            </a:xfrm>
            <a:custGeom>
              <a:rect b="b" l="l" r="r" t="t"/>
              <a:pathLst>
                <a:path extrusionOk="0" h="148329" w="130254">
                  <a:moveTo>
                    <a:pt x="130254" y="0"/>
                  </a:moveTo>
                  <a:cubicBezTo>
                    <a:pt x="90641" y="0"/>
                    <a:pt x="69506" y="34788"/>
                    <a:pt x="50871" y="65485"/>
                  </a:cubicBezTo>
                  <a:cubicBezTo>
                    <a:pt x="32725" y="95360"/>
                    <a:pt x="19404" y="114939"/>
                    <a:pt x="0" y="114939"/>
                  </a:cubicBezTo>
                  <a:cubicBezTo>
                    <a:pt x="9213" y="114939"/>
                    <a:pt x="16695" y="122421"/>
                    <a:pt x="16695" y="131634"/>
                  </a:cubicBezTo>
                  <a:cubicBezTo>
                    <a:pt x="16695" y="140846"/>
                    <a:pt x="9213" y="148328"/>
                    <a:pt x="0" y="148328"/>
                  </a:cubicBezTo>
                  <a:cubicBezTo>
                    <a:pt x="39630" y="148328"/>
                    <a:pt x="60765" y="113541"/>
                    <a:pt x="79400" y="82844"/>
                  </a:cubicBezTo>
                  <a:cubicBezTo>
                    <a:pt x="97528" y="52951"/>
                    <a:pt x="110867" y="33372"/>
                    <a:pt x="130254" y="33372"/>
                  </a:cubicBezTo>
                  <a:cubicBezTo>
                    <a:pt x="121041" y="33075"/>
                    <a:pt x="113804" y="25383"/>
                    <a:pt x="114083" y="16170"/>
                  </a:cubicBezTo>
                  <a:cubicBezTo>
                    <a:pt x="114346" y="7360"/>
                    <a:pt x="121425" y="280"/>
                    <a:pt x="13025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238125" y="2853750"/>
              <a:ext cx="2358675" cy="1853475"/>
            </a:xfrm>
            <a:custGeom>
              <a:rect b="b" l="l" r="r" t="t"/>
              <a:pathLst>
                <a:path extrusionOk="0" h="74139" w="94347">
                  <a:moveTo>
                    <a:pt x="33354" y="1"/>
                  </a:moveTo>
                  <a:cubicBezTo>
                    <a:pt x="33354" y="9196"/>
                    <a:pt x="25872" y="16661"/>
                    <a:pt x="16642" y="16661"/>
                  </a:cubicBezTo>
                  <a:cubicBezTo>
                    <a:pt x="7482" y="16661"/>
                    <a:pt x="0" y="9196"/>
                    <a:pt x="0" y="1"/>
                  </a:cubicBezTo>
                  <a:lnTo>
                    <a:pt x="0" y="1"/>
                  </a:lnTo>
                  <a:cubicBezTo>
                    <a:pt x="0" y="40872"/>
                    <a:pt x="34858" y="74139"/>
                    <a:pt x="77670" y="74139"/>
                  </a:cubicBezTo>
                  <a:cubicBezTo>
                    <a:pt x="86882" y="74139"/>
                    <a:pt x="94347" y="66657"/>
                    <a:pt x="94347" y="57444"/>
                  </a:cubicBezTo>
                  <a:cubicBezTo>
                    <a:pt x="94347" y="48214"/>
                    <a:pt x="86882" y="40767"/>
                    <a:pt x="77670" y="40767"/>
                  </a:cubicBezTo>
                  <a:lnTo>
                    <a:pt x="77355" y="40767"/>
                  </a:lnTo>
                  <a:cubicBezTo>
                    <a:pt x="53073" y="40610"/>
                    <a:pt x="33354" y="22394"/>
                    <a:pt x="33354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238125" y="999450"/>
              <a:ext cx="1942200" cy="2270400"/>
            </a:xfrm>
            <a:custGeom>
              <a:rect b="b" l="l" r="r" t="t"/>
              <a:pathLst>
                <a:path extrusionOk="0" h="90816" w="77688">
                  <a:moveTo>
                    <a:pt x="77687" y="0"/>
                  </a:moveTo>
                  <a:cubicBezTo>
                    <a:pt x="34858" y="0"/>
                    <a:pt x="0" y="33249"/>
                    <a:pt x="0" y="74138"/>
                  </a:cubicBezTo>
                  <a:cubicBezTo>
                    <a:pt x="0" y="83368"/>
                    <a:pt x="7482" y="90815"/>
                    <a:pt x="16695" y="90815"/>
                  </a:cubicBezTo>
                  <a:cubicBezTo>
                    <a:pt x="25925" y="90815"/>
                    <a:pt x="33372" y="83351"/>
                    <a:pt x="33389" y="74138"/>
                  </a:cubicBezTo>
                  <a:lnTo>
                    <a:pt x="33389" y="74120"/>
                  </a:lnTo>
                  <a:cubicBezTo>
                    <a:pt x="33389" y="51654"/>
                    <a:pt x="53222" y="33378"/>
                    <a:pt x="77639" y="33354"/>
                  </a:cubicBezTo>
                  <a:lnTo>
                    <a:pt x="77639" y="33354"/>
                  </a:lnTo>
                  <a:cubicBezTo>
                    <a:pt x="77644" y="33354"/>
                    <a:pt x="77650" y="33354"/>
                    <a:pt x="77655" y="33354"/>
                  </a:cubicBezTo>
                  <a:cubicBezTo>
                    <a:pt x="77666" y="33354"/>
                    <a:pt x="77676" y="33354"/>
                    <a:pt x="77687" y="33354"/>
                  </a:cubicBezTo>
                  <a:cubicBezTo>
                    <a:pt x="77671" y="33354"/>
                    <a:pt x="77655" y="33354"/>
                    <a:pt x="77639" y="33354"/>
                  </a:cubicBezTo>
                  <a:lnTo>
                    <a:pt x="77639" y="33354"/>
                  </a:lnTo>
                  <a:cubicBezTo>
                    <a:pt x="68431" y="33346"/>
                    <a:pt x="60992" y="25874"/>
                    <a:pt x="60992" y="16695"/>
                  </a:cubicBezTo>
                  <a:cubicBezTo>
                    <a:pt x="60992" y="7482"/>
                    <a:pt x="68457" y="0"/>
                    <a:pt x="77687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3808250" y="2852875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DB634B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2"/>
            <p:cNvSpPr/>
            <p:nvPr/>
          </p:nvSpPr>
          <p:spPr>
            <a:xfrm>
              <a:off x="1762475" y="999450"/>
              <a:ext cx="2386250" cy="2044875"/>
            </a:xfrm>
            <a:custGeom>
              <a:rect b="b" l="l" r="r" t="t"/>
              <a:pathLst>
                <a:path extrusionOk="0" h="81795" w="95450">
                  <a:moveTo>
                    <a:pt x="16696" y="0"/>
                  </a:moveTo>
                  <a:cubicBezTo>
                    <a:pt x="7465" y="0"/>
                    <a:pt x="1" y="7482"/>
                    <a:pt x="1" y="16695"/>
                  </a:cubicBezTo>
                  <a:cubicBezTo>
                    <a:pt x="1" y="25925"/>
                    <a:pt x="7465" y="33389"/>
                    <a:pt x="16696" y="33389"/>
                  </a:cubicBezTo>
                  <a:cubicBezTo>
                    <a:pt x="36030" y="33389"/>
                    <a:pt x="49473" y="53038"/>
                    <a:pt x="66325" y="80781"/>
                  </a:cubicBezTo>
                  <a:cubicBezTo>
                    <a:pt x="66552" y="81130"/>
                    <a:pt x="66762" y="81463"/>
                    <a:pt x="67007" y="81795"/>
                  </a:cubicBezTo>
                  <a:cubicBezTo>
                    <a:pt x="63021" y="74086"/>
                    <a:pt x="65643" y="64471"/>
                    <a:pt x="73178" y="59891"/>
                  </a:cubicBezTo>
                  <a:cubicBezTo>
                    <a:pt x="75886" y="58251"/>
                    <a:pt x="78874" y="57469"/>
                    <a:pt x="81824" y="57469"/>
                  </a:cubicBezTo>
                  <a:cubicBezTo>
                    <a:pt x="87083" y="57469"/>
                    <a:pt x="92224" y="59953"/>
                    <a:pt x="95449" y="64488"/>
                  </a:cubicBezTo>
                  <a:cubicBezTo>
                    <a:pt x="95274" y="64139"/>
                    <a:pt x="95064" y="63789"/>
                    <a:pt x="94855" y="63439"/>
                  </a:cubicBezTo>
                  <a:cubicBezTo>
                    <a:pt x="77653" y="35190"/>
                    <a:pt x="56291" y="0"/>
                    <a:pt x="1669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213B5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2"/>
            <p:cNvSpPr/>
            <p:nvPr/>
          </p:nvSpPr>
          <p:spPr>
            <a:xfrm>
              <a:off x="3338000" y="2435975"/>
              <a:ext cx="2101275" cy="2271250"/>
            </a:xfrm>
            <a:custGeom>
              <a:rect b="b" l="l" r="r" t="t"/>
              <a:pathLst>
                <a:path extrusionOk="0" h="90850" w="84051">
                  <a:moveTo>
                    <a:pt x="84011" y="57465"/>
                  </a:moveTo>
                  <a:cubicBezTo>
                    <a:pt x="83994" y="57465"/>
                    <a:pt x="83972" y="57469"/>
                    <a:pt x="83946" y="57478"/>
                  </a:cubicBezTo>
                  <a:lnTo>
                    <a:pt x="84050" y="57478"/>
                  </a:lnTo>
                  <a:cubicBezTo>
                    <a:pt x="84042" y="57469"/>
                    <a:pt x="84029" y="57465"/>
                    <a:pt x="84011" y="57465"/>
                  </a:cubicBezTo>
                  <a:close/>
                  <a:moveTo>
                    <a:pt x="18801" y="0"/>
                  </a:moveTo>
                  <a:cubicBezTo>
                    <a:pt x="15851" y="0"/>
                    <a:pt x="12864" y="784"/>
                    <a:pt x="10157" y="2430"/>
                  </a:cubicBezTo>
                  <a:cubicBezTo>
                    <a:pt x="2622" y="7027"/>
                    <a:pt x="0" y="16625"/>
                    <a:pt x="3986" y="24334"/>
                  </a:cubicBezTo>
                  <a:cubicBezTo>
                    <a:pt x="4161" y="24683"/>
                    <a:pt x="4370" y="25033"/>
                    <a:pt x="4563" y="25348"/>
                  </a:cubicBezTo>
                  <a:cubicBezTo>
                    <a:pt x="23198" y="56062"/>
                    <a:pt x="44333" y="90850"/>
                    <a:pt x="83963" y="90850"/>
                  </a:cubicBezTo>
                  <a:cubicBezTo>
                    <a:pt x="74750" y="90850"/>
                    <a:pt x="67268" y="83368"/>
                    <a:pt x="67268" y="74155"/>
                  </a:cubicBezTo>
                  <a:cubicBezTo>
                    <a:pt x="67268" y="64925"/>
                    <a:pt x="74750" y="57478"/>
                    <a:pt x="83946" y="57478"/>
                  </a:cubicBezTo>
                  <a:cubicBezTo>
                    <a:pt x="64541" y="57478"/>
                    <a:pt x="51220" y="37899"/>
                    <a:pt x="33075" y="8024"/>
                  </a:cubicBezTo>
                  <a:cubicBezTo>
                    <a:pt x="32865" y="7674"/>
                    <a:pt x="32638" y="7342"/>
                    <a:pt x="32428" y="7027"/>
                  </a:cubicBezTo>
                  <a:cubicBezTo>
                    <a:pt x="29202" y="2491"/>
                    <a:pt x="24061" y="0"/>
                    <a:pt x="1880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5019250" y="2852875"/>
              <a:ext cx="2359150" cy="1854350"/>
            </a:xfrm>
            <a:custGeom>
              <a:rect b="b" l="l" r="r" t="t"/>
              <a:pathLst>
                <a:path extrusionOk="0" h="74174" w="94366">
                  <a:moveTo>
                    <a:pt x="94365" y="18"/>
                  </a:moveTo>
                  <a:cubicBezTo>
                    <a:pt x="94365" y="47"/>
                    <a:pt x="94365" y="76"/>
                    <a:pt x="94365" y="105"/>
                  </a:cubicBezTo>
                  <a:lnTo>
                    <a:pt x="94365" y="105"/>
                  </a:lnTo>
                  <a:cubicBezTo>
                    <a:pt x="94365" y="76"/>
                    <a:pt x="94365" y="47"/>
                    <a:pt x="94365" y="18"/>
                  </a:cubicBezTo>
                  <a:close/>
                  <a:moveTo>
                    <a:pt x="60993" y="1"/>
                  </a:moveTo>
                  <a:cubicBezTo>
                    <a:pt x="60993" y="22447"/>
                    <a:pt x="41187" y="40715"/>
                    <a:pt x="16800" y="40785"/>
                  </a:cubicBezTo>
                  <a:lnTo>
                    <a:pt x="16696" y="40785"/>
                  </a:lnTo>
                  <a:cubicBezTo>
                    <a:pt x="7465" y="40785"/>
                    <a:pt x="1" y="48249"/>
                    <a:pt x="1" y="57479"/>
                  </a:cubicBezTo>
                  <a:cubicBezTo>
                    <a:pt x="1" y="66692"/>
                    <a:pt x="7483" y="74174"/>
                    <a:pt x="16696" y="74174"/>
                  </a:cubicBezTo>
                  <a:cubicBezTo>
                    <a:pt x="59495" y="74174"/>
                    <a:pt x="94316" y="40954"/>
                    <a:pt x="94365" y="105"/>
                  </a:cubicBezTo>
                  <a:lnTo>
                    <a:pt x="94365" y="105"/>
                  </a:lnTo>
                  <a:cubicBezTo>
                    <a:pt x="94336" y="9278"/>
                    <a:pt x="86872" y="16696"/>
                    <a:pt x="77688" y="16696"/>
                  </a:cubicBezTo>
                  <a:cubicBezTo>
                    <a:pt x="68458" y="16696"/>
                    <a:pt x="60993" y="9231"/>
                    <a:pt x="6099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2"/>
            <p:cNvSpPr/>
            <p:nvPr/>
          </p:nvSpPr>
          <p:spPr>
            <a:xfrm>
              <a:off x="5025375" y="999450"/>
              <a:ext cx="2353450" cy="2270825"/>
            </a:xfrm>
            <a:custGeom>
              <a:rect b="b" l="l" r="r" t="t"/>
              <a:pathLst>
                <a:path extrusionOk="0" h="90833" w="94138">
                  <a:moveTo>
                    <a:pt x="16451" y="0"/>
                  </a:moveTo>
                  <a:cubicBezTo>
                    <a:pt x="7640" y="280"/>
                    <a:pt x="560" y="7360"/>
                    <a:pt x="280" y="16170"/>
                  </a:cubicBezTo>
                  <a:cubicBezTo>
                    <a:pt x="1" y="25400"/>
                    <a:pt x="7238" y="33092"/>
                    <a:pt x="16451" y="33372"/>
                  </a:cubicBezTo>
                  <a:lnTo>
                    <a:pt x="16520" y="33372"/>
                  </a:lnTo>
                  <a:cubicBezTo>
                    <a:pt x="40907" y="33389"/>
                    <a:pt x="60748" y="51675"/>
                    <a:pt x="60748" y="74138"/>
                  </a:cubicBezTo>
                  <a:cubicBezTo>
                    <a:pt x="60748" y="83368"/>
                    <a:pt x="68213" y="90833"/>
                    <a:pt x="77443" y="90833"/>
                  </a:cubicBezTo>
                  <a:cubicBezTo>
                    <a:pt x="86656" y="90833"/>
                    <a:pt x="94138" y="83368"/>
                    <a:pt x="94138" y="74138"/>
                  </a:cubicBezTo>
                  <a:cubicBezTo>
                    <a:pt x="94138" y="33249"/>
                    <a:pt x="59280" y="0"/>
                    <a:pt x="16451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" name="Google Shape;384;p22"/>
          <p:cNvGrpSpPr/>
          <p:nvPr/>
        </p:nvGrpSpPr>
        <p:grpSpPr>
          <a:xfrm>
            <a:off x="5016313" y="4952506"/>
            <a:ext cx="1834471" cy="904175"/>
            <a:chOff x="3913765" y="3641905"/>
            <a:chExt cx="1522804" cy="750560"/>
          </a:xfrm>
        </p:grpSpPr>
        <p:grpSp>
          <p:nvGrpSpPr>
            <p:cNvPr id="385" name="Google Shape;385;p22"/>
            <p:cNvGrpSpPr/>
            <p:nvPr/>
          </p:nvGrpSpPr>
          <p:grpSpPr>
            <a:xfrm>
              <a:off x="3913765" y="3997002"/>
              <a:ext cx="1522804" cy="395463"/>
              <a:chOff x="3913765" y="3997002"/>
              <a:chExt cx="1522804" cy="395463"/>
            </a:xfrm>
          </p:grpSpPr>
          <p:grpSp>
            <p:nvGrpSpPr>
              <p:cNvPr id="386" name="Google Shape;386;p22"/>
              <p:cNvGrpSpPr/>
              <p:nvPr/>
            </p:nvGrpSpPr>
            <p:grpSpPr>
              <a:xfrm>
                <a:off x="3913765" y="4138659"/>
                <a:ext cx="507602" cy="253806"/>
                <a:chOff x="3913765" y="4138659"/>
                <a:chExt cx="507602" cy="253806"/>
              </a:xfrm>
            </p:grpSpPr>
            <p:sp>
              <p:nvSpPr>
                <p:cNvPr id="387" name="Google Shape;387;p22"/>
                <p:cNvSpPr/>
                <p:nvPr/>
              </p:nvSpPr>
              <p:spPr>
                <a:xfrm>
                  <a:off x="3913765" y="4138659"/>
                  <a:ext cx="507602" cy="50764"/>
                </a:xfrm>
                <a:custGeom>
                  <a:rect b="b" l="l" r="r" t="t"/>
                  <a:pathLst>
                    <a:path extrusionOk="0" fill="none" h="9502" w="95012">
                      <a:moveTo>
                        <a:pt x="95011" y="1"/>
                      </a:moveTo>
                      <a:lnTo>
                        <a:pt x="23755" y="1"/>
                      </a:lnTo>
                      <a:lnTo>
                        <a:pt x="1" y="9501"/>
                      </a:lnTo>
                      <a:lnTo>
                        <a:pt x="95011" y="950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388;p22"/>
                <p:cNvSpPr/>
                <p:nvPr/>
              </p:nvSpPr>
              <p:spPr>
                <a:xfrm>
                  <a:off x="3913765" y="4189418"/>
                  <a:ext cx="507602" cy="203047"/>
                </a:xfrm>
                <a:custGeom>
                  <a:rect b="b" l="l" r="r" t="t"/>
                  <a:pathLst>
                    <a:path extrusionOk="0" fill="none" h="38006" w="95012">
                      <a:moveTo>
                        <a:pt x="1" y="0"/>
                      </a:moveTo>
                      <a:lnTo>
                        <a:pt x="1" y="38005"/>
                      </a:lnTo>
                      <a:lnTo>
                        <a:pt x="95011" y="38005"/>
                      </a:lnTo>
                      <a:lnTo>
                        <a:pt x="95011" y="38005"/>
                      </a:lnTo>
                      <a:lnTo>
                        <a:pt x="95011" y="0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rPr b="0" i="0" lang="es-CO" sz="1867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89" name="Google Shape;389;p22"/>
              <p:cNvGrpSpPr/>
              <p:nvPr/>
            </p:nvGrpSpPr>
            <p:grpSpPr>
              <a:xfrm>
                <a:off x="4421361" y="3997002"/>
                <a:ext cx="507618" cy="395463"/>
                <a:chOff x="4421361" y="3997002"/>
                <a:chExt cx="507618" cy="395463"/>
              </a:xfrm>
            </p:grpSpPr>
            <p:sp>
              <p:nvSpPr>
                <p:cNvPr id="390" name="Google Shape;390;p22"/>
                <p:cNvSpPr/>
                <p:nvPr/>
              </p:nvSpPr>
              <p:spPr>
                <a:xfrm>
                  <a:off x="4421361" y="3997002"/>
                  <a:ext cx="507618" cy="50759"/>
                </a:xfrm>
                <a:custGeom>
                  <a:rect b="b" l="l" r="r" t="t"/>
                  <a:pathLst>
                    <a:path extrusionOk="0" fill="none" h="9501" w="95015">
                      <a:moveTo>
                        <a:pt x="71260" y="0"/>
                      </a:moveTo>
                      <a:lnTo>
                        <a:pt x="23755" y="0"/>
                      </a:lnTo>
                      <a:lnTo>
                        <a:pt x="0" y="9501"/>
                      </a:lnTo>
                      <a:lnTo>
                        <a:pt x="95014" y="9501"/>
                      </a:lnTo>
                      <a:close/>
                    </a:path>
                  </a:pathLst>
                </a:custGeom>
                <a:noFill/>
                <a:ln cap="sq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22"/>
                <p:cNvSpPr/>
                <p:nvPr/>
              </p:nvSpPr>
              <p:spPr>
                <a:xfrm>
                  <a:off x="4421361" y="4047756"/>
                  <a:ext cx="507618" cy="344709"/>
                </a:xfrm>
                <a:custGeom>
                  <a:rect b="b" l="l" r="r" t="t"/>
                  <a:pathLst>
                    <a:path extrusionOk="0" fill="none" h="64522" w="95015">
                      <a:moveTo>
                        <a:pt x="0" y="1"/>
                      </a:moveTo>
                      <a:lnTo>
                        <a:pt x="0" y="64521"/>
                      </a:lnTo>
                      <a:lnTo>
                        <a:pt x="95014" y="64521"/>
                      </a:lnTo>
                      <a:lnTo>
                        <a:pt x="95014" y="35846"/>
                      </a:lnTo>
                      <a:lnTo>
                        <a:pt x="95014" y="35846"/>
                      </a:lnTo>
                      <a:lnTo>
                        <a:pt x="95014" y="26286"/>
                      </a:lnTo>
                      <a:lnTo>
                        <a:pt x="95014" y="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DBE2E7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92" name="Google Shape;392;p22"/>
              <p:cNvGrpSpPr/>
              <p:nvPr/>
            </p:nvGrpSpPr>
            <p:grpSpPr>
              <a:xfrm>
                <a:off x="4928973" y="4189418"/>
                <a:ext cx="507596" cy="203047"/>
                <a:chOff x="4928973" y="4189418"/>
                <a:chExt cx="507596" cy="203047"/>
              </a:xfrm>
            </p:grpSpPr>
            <p:sp>
              <p:nvSpPr>
                <p:cNvPr id="393" name="Google Shape;393;p22"/>
                <p:cNvSpPr/>
                <p:nvPr/>
              </p:nvSpPr>
              <p:spPr>
                <a:xfrm>
                  <a:off x="4928973" y="4189418"/>
                  <a:ext cx="507596" cy="50759"/>
                </a:xfrm>
                <a:custGeom>
                  <a:rect b="b" l="l" r="r" t="t"/>
                  <a:pathLst>
                    <a:path extrusionOk="0" fill="none" h="9501" w="95011">
                      <a:moveTo>
                        <a:pt x="95011" y="9501"/>
                      </a:moveTo>
                      <a:lnTo>
                        <a:pt x="71260" y="0"/>
                      </a:lnTo>
                      <a:lnTo>
                        <a:pt x="0" y="0"/>
                      </a:lnTo>
                      <a:lnTo>
                        <a:pt x="0" y="950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A5B7C5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22"/>
                <p:cNvSpPr/>
                <p:nvPr/>
              </p:nvSpPr>
              <p:spPr>
                <a:xfrm>
                  <a:off x="4928973" y="4240172"/>
                  <a:ext cx="507596" cy="152293"/>
                </a:xfrm>
                <a:custGeom>
                  <a:rect b="b" l="l" r="r" t="t"/>
                  <a:pathLst>
                    <a:path extrusionOk="0" fill="none" h="28506" w="95011">
                      <a:moveTo>
                        <a:pt x="0" y="28505"/>
                      </a:moveTo>
                      <a:lnTo>
                        <a:pt x="0" y="28505"/>
                      </a:lnTo>
                      <a:lnTo>
                        <a:pt x="95011" y="28505"/>
                      </a:lnTo>
                      <a:lnTo>
                        <a:pt x="95011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noFill/>
                <a:ln cap="flat" cmpd="sng" w="9525">
                  <a:solidFill>
                    <a:srgbClr val="869FB1"/>
                  </a:solidFill>
                  <a:prstDash val="solid"/>
                  <a:miter lim="2676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5" name="Google Shape;395;p22"/>
            <p:cNvGrpSpPr/>
            <p:nvPr/>
          </p:nvGrpSpPr>
          <p:grpSpPr>
            <a:xfrm>
              <a:off x="4482186" y="3641905"/>
              <a:ext cx="397605" cy="349784"/>
              <a:chOff x="2906375" y="1159725"/>
              <a:chExt cx="1860575" cy="1636800"/>
            </a:xfrm>
          </p:grpSpPr>
          <p:sp>
            <p:nvSpPr>
              <p:cNvPr id="396" name="Google Shape;396;p22"/>
              <p:cNvSpPr/>
              <p:nvPr/>
            </p:nvSpPr>
            <p:spPr>
              <a:xfrm>
                <a:off x="2906375" y="1159725"/>
                <a:ext cx="1860575" cy="1320800"/>
              </a:xfrm>
              <a:custGeom>
                <a:rect b="b" l="l" r="r" t="t"/>
                <a:pathLst>
                  <a:path extrusionOk="0" fill="none" h="52832" w="74423">
                    <a:moveTo>
                      <a:pt x="74300" y="9469"/>
                    </a:moveTo>
                    <a:cubicBezTo>
                      <a:pt x="74046" y="6953"/>
                      <a:pt x="72972" y="4566"/>
                      <a:pt x="71233" y="2899"/>
                    </a:cubicBezTo>
                    <a:cubicBezTo>
                      <a:pt x="71029" y="2682"/>
                      <a:pt x="70807" y="2484"/>
                      <a:pt x="70569" y="2305"/>
                    </a:cubicBezTo>
                    <a:cubicBezTo>
                      <a:pt x="70326" y="2123"/>
                      <a:pt x="70133" y="1933"/>
                      <a:pt x="69847" y="1767"/>
                    </a:cubicBezTo>
                    <a:cubicBezTo>
                      <a:pt x="69576" y="1596"/>
                      <a:pt x="69301" y="1435"/>
                      <a:pt x="69030" y="1280"/>
                    </a:cubicBezTo>
                    <a:cubicBezTo>
                      <a:pt x="68792" y="1159"/>
                      <a:pt x="68599" y="1084"/>
                      <a:pt x="68385" y="985"/>
                    </a:cubicBezTo>
                    <a:cubicBezTo>
                      <a:pt x="67280" y="522"/>
                      <a:pt x="66290" y="276"/>
                      <a:pt x="65270" y="188"/>
                    </a:cubicBezTo>
                    <a:cubicBezTo>
                      <a:pt x="63260" y="1"/>
                      <a:pt x="61470" y="332"/>
                      <a:pt x="60001" y="803"/>
                    </a:cubicBezTo>
                    <a:cubicBezTo>
                      <a:pt x="58778" y="1194"/>
                      <a:pt x="57603" y="1727"/>
                      <a:pt x="56500" y="2385"/>
                    </a:cubicBezTo>
                    <a:cubicBezTo>
                      <a:pt x="56396" y="1617"/>
                      <a:pt x="56273" y="1012"/>
                      <a:pt x="56179" y="613"/>
                    </a:cubicBezTo>
                    <a:cubicBezTo>
                      <a:pt x="56104" y="298"/>
                      <a:pt x="55821" y="73"/>
                      <a:pt x="55497" y="78"/>
                    </a:cubicBezTo>
                    <a:lnTo>
                      <a:pt x="38984" y="255"/>
                    </a:lnTo>
                    <a:lnTo>
                      <a:pt x="35208" y="295"/>
                    </a:lnTo>
                    <a:lnTo>
                      <a:pt x="18696" y="472"/>
                    </a:lnTo>
                    <a:cubicBezTo>
                      <a:pt x="18370" y="474"/>
                      <a:pt x="18091" y="704"/>
                      <a:pt x="18027" y="1023"/>
                    </a:cubicBezTo>
                    <a:cubicBezTo>
                      <a:pt x="17941" y="1422"/>
                      <a:pt x="17829" y="2026"/>
                      <a:pt x="17741" y="2800"/>
                    </a:cubicBezTo>
                    <a:cubicBezTo>
                      <a:pt x="16625" y="2163"/>
                      <a:pt x="15439" y="1657"/>
                      <a:pt x="14211" y="1290"/>
                    </a:cubicBezTo>
                    <a:cubicBezTo>
                      <a:pt x="12731" y="854"/>
                      <a:pt x="10935" y="560"/>
                      <a:pt x="8931" y="790"/>
                    </a:cubicBezTo>
                    <a:cubicBezTo>
                      <a:pt x="7908" y="900"/>
                      <a:pt x="6923" y="1167"/>
                      <a:pt x="5832" y="1652"/>
                    </a:cubicBezTo>
                    <a:cubicBezTo>
                      <a:pt x="5620" y="1756"/>
                      <a:pt x="5427" y="1839"/>
                      <a:pt x="5192" y="1965"/>
                    </a:cubicBezTo>
                    <a:cubicBezTo>
                      <a:pt x="4924" y="2125"/>
                      <a:pt x="4651" y="2291"/>
                      <a:pt x="4384" y="2465"/>
                    </a:cubicBezTo>
                    <a:cubicBezTo>
                      <a:pt x="4103" y="2639"/>
                      <a:pt x="3915" y="2832"/>
                      <a:pt x="3675" y="3019"/>
                    </a:cubicBezTo>
                    <a:cubicBezTo>
                      <a:pt x="3439" y="3204"/>
                      <a:pt x="3222" y="3407"/>
                      <a:pt x="3022" y="3627"/>
                    </a:cubicBezTo>
                    <a:cubicBezTo>
                      <a:pt x="1319" y="5332"/>
                      <a:pt x="294" y="7743"/>
                      <a:pt x="99" y="10261"/>
                    </a:cubicBezTo>
                    <a:cubicBezTo>
                      <a:pt x="0" y="11524"/>
                      <a:pt x="104" y="12828"/>
                      <a:pt x="466" y="14096"/>
                    </a:cubicBezTo>
                    <a:cubicBezTo>
                      <a:pt x="653" y="14725"/>
                      <a:pt x="875" y="15354"/>
                      <a:pt x="1175" y="15953"/>
                    </a:cubicBezTo>
                    <a:lnTo>
                      <a:pt x="1282" y="16181"/>
                    </a:lnTo>
                    <a:lnTo>
                      <a:pt x="1362" y="16341"/>
                    </a:lnTo>
                    <a:lnTo>
                      <a:pt x="1416" y="16432"/>
                    </a:lnTo>
                    <a:lnTo>
                      <a:pt x="1622" y="16794"/>
                    </a:lnTo>
                    <a:cubicBezTo>
                      <a:pt x="1769" y="17040"/>
                      <a:pt x="1986" y="17377"/>
                      <a:pt x="2168" y="17639"/>
                    </a:cubicBezTo>
                    <a:cubicBezTo>
                      <a:pt x="3672" y="19764"/>
                      <a:pt x="5719" y="21389"/>
                      <a:pt x="7890" y="22556"/>
                    </a:cubicBezTo>
                    <a:cubicBezTo>
                      <a:pt x="10076" y="23744"/>
                      <a:pt x="12329" y="24512"/>
                      <a:pt x="14535" y="25184"/>
                    </a:cubicBezTo>
                    <a:cubicBezTo>
                      <a:pt x="16734" y="25847"/>
                      <a:pt x="18883" y="26377"/>
                      <a:pt x="20907" y="26937"/>
                    </a:cubicBezTo>
                    <a:cubicBezTo>
                      <a:pt x="23058" y="27539"/>
                      <a:pt x="25044" y="27884"/>
                      <a:pt x="26553" y="28569"/>
                    </a:cubicBezTo>
                    <a:cubicBezTo>
                      <a:pt x="27991" y="29155"/>
                      <a:pt x="29136" y="30359"/>
                      <a:pt x="29449" y="31218"/>
                    </a:cubicBezTo>
                    <a:cubicBezTo>
                      <a:pt x="29527" y="31433"/>
                      <a:pt x="29583" y="31620"/>
                      <a:pt x="29583" y="31813"/>
                    </a:cubicBezTo>
                    <a:cubicBezTo>
                      <a:pt x="29591" y="31992"/>
                      <a:pt x="29572" y="32171"/>
                      <a:pt x="29532" y="32345"/>
                    </a:cubicBezTo>
                    <a:cubicBezTo>
                      <a:pt x="29436" y="32680"/>
                      <a:pt x="29099" y="33060"/>
                      <a:pt x="28702" y="33263"/>
                    </a:cubicBezTo>
                    <a:cubicBezTo>
                      <a:pt x="27926" y="33729"/>
                      <a:pt x="26880" y="33477"/>
                      <a:pt x="26733" y="33049"/>
                    </a:cubicBezTo>
                    <a:cubicBezTo>
                      <a:pt x="26396" y="32372"/>
                      <a:pt x="26414" y="31582"/>
                      <a:pt x="26644" y="31256"/>
                    </a:cubicBezTo>
                    <a:cubicBezTo>
                      <a:pt x="26888" y="30884"/>
                      <a:pt x="27300" y="30937"/>
                      <a:pt x="27273" y="30911"/>
                    </a:cubicBezTo>
                    <a:lnTo>
                      <a:pt x="27067" y="30825"/>
                    </a:lnTo>
                    <a:cubicBezTo>
                      <a:pt x="26928" y="30782"/>
                      <a:pt x="26669" y="30745"/>
                      <a:pt x="26361" y="30897"/>
                    </a:cubicBezTo>
                    <a:cubicBezTo>
                      <a:pt x="26045" y="31044"/>
                      <a:pt x="25777" y="31390"/>
                      <a:pt x="25595" y="31815"/>
                    </a:cubicBezTo>
                    <a:cubicBezTo>
                      <a:pt x="25408" y="32246"/>
                      <a:pt x="25298" y="32765"/>
                      <a:pt x="25379" y="33410"/>
                    </a:cubicBezTo>
                    <a:cubicBezTo>
                      <a:pt x="25403" y="33702"/>
                      <a:pt x="25590" y="34208"/>
                      <a:pt x="25855" y="34499"/>
                    </a:cubicBezTo>
                    <a:cubicBezTo>
                      <a:pt x="26117" y="34807"/>
                      <a:pt x="26444" y="35061"/>
                      <a:pt x="26810" y="35241"/>
                    </a:cubicBezTo>
                    <a:cubicBezTo>
                      <a:pt x="27560" y="35613"/>
                      <a:pt x="28456" y="35736"/>
                      <a:pt x="29398" y="35551"/>
                    </a:cubicBezTo>
                    <a:cubicBezTo>
                      <a:pt x="30316" y="35353"/>
                      <a:pt x="31298" y="34882"/>
                      <a:pt x="32032" y="33889"/>
                    </a:cubicBezTo>
                    <a:cubicBezTo>
                      <a:pt x="32422" y="33325"/>
                      <a:pt x="32615" y="32803"/>
                      <a:pt x="32722" y="32177"/>
                    </a:cubicBezTo>
                    <a:cubicBezTo>
                      <a:pt x="32776" y="31882"/>
                      <a:pt x="32797" y="31582"/>
                      <a:pt x="32784" y="31283"/>
                    </a:cubicBezTo>
                    <a:cubicBezTo>
                      <a:pt x="34828" y="34499"/>
                      <a:pt x="34919" y="37103"/>
                      <a:pt x="34413" y="41899"/>
                    </a:cubicBezTo>
                    <a:cubicBezTo>
                      <a:pt x="33530" y="50222"/>
                      <a:pt x="29511" y="52831"/>
                      <a:pt x="29511" y="52831"/>
                    </a:cubicBezTo>
                    <a:lnTo>
                      <a:pt x="37547" y="52743"/>
                    </a:lnTo>
                    <a:lnTo>
                      <a:pt x="37764" y="52743"/>
                    </a:lnTo>
                    <a:lnTo>
                      <a:pt x="45801" y="52655"/>
                    </a:lnTo>
                    <a:cubicBezTo>
                      <a:pt x="45801" y="52655"/>
                      <a:pt x="41725" y="50137"/>
                      <a:pt x="40668" y="41835"/>
                    </a:cubicBezTo>
                    <a:cubicBezTo>
                      <a:pt x="40058" y="37050"/>
                      <a:pt x="40092" y="34443"/>
                      <a:pt x="42067" y="31186"/>
                    </a:cubicBezTo>
                    <a:cubicBezTo>
                      <a:pt x="42059" y="31486"/>
                      <a:pt x="42089" y="31786"/>
                      <a:pt x="42150" y="32080"/>
                    </a:cubicBezTo>
                    <a:cubicBezTo>
                      <a:pt x="42271" y="32704"/>
                      <a:pt x="42474" y="33220"/>
                      <a:pt x="42876" y="33777"/>
                    </a:cubicBezTo>
                    <a:cubicBezTo>
                      <a:pt x="43630" y="34754"/>
                      <a:pt x="44623" y="35203"/>
                      <a:pt x="45544" y="35380"/>
                    </a:cubicBezTo>
                    <a:cubicBezTo>
                      <a:pt x="46489" y="35546"/>
                      <a:pt x="47382" y="35404"/>
                      <a:pt x="48126" y="35013"/>
                    </a:cubicBezTo>
                    <a:cubicBezTo>
                      <a:pt x="48488" y="34826"/>
                      <a:pt x="48809" y="34566"/>
                      <a:pt x="49066" y="34251"/>
                    </a:cubicBezTo>
                    <a:cubicBezTo>
                      <a:pt x="49323" y="33954"/>
                      <a:pt x="49499" y="33445"/>
                      <a:pt x="49518" y="33153"/>
                    </a:cubicBezTo>
                    <a:cubicBezTo>
                      <a:pt x="49585" y="32508"/>
                      <a:pt x="49462" y="31992"/>
                      <a:pt x="49266" y="31564"/>
                    </a:cubicBezTo>
                    <a:cubicBezTo>
                      <a:pt x="49076" y="31143"/>
                      <a:pt x="48801" y="30801"/>
                      <a:pt x="48482" y="30662"/>
                    </a:cubicBezTo>
                    <a:cubicBezTo>
                      <a:pt x="48172" y="30517"/>
                      <a:pt x="47915" y="30560"/>
                      <a:pt x="47776" y="30606"/>
                    </a:cubicBezTo>
                    <a:lnTo>
                      <a:pt x="47570" y="30697"/>
                    </a:lnTo>
                    <a:cubicBezTo>
                      <a:pt x="47543" y="30721"/>
                      <a:pt x="47955" y="30662"/>
                      <a:pt x="48207" y="31028"/>
                    </a:cubicBezTo>
                    <a:cubicBezTo>
                      <a:pt x="48445" y="31347"/>
                      <a:pt x="48480" y="32136"/>
                      <a:pt x="48156" y="32821"/>
                    </a:cubicBezTo>
                    <a:cubicBezTo>
                      <a:pt x="48019" y="33250"/>
                      <a:pt x="46978" y="33525"/>
                      <a:pt x="46192" y="33078"/>
                    </a:cubicBezTo>
                    <a:cubicBezTo>
                      <a:pt x="45790" y="32883"/>
                      <a:pt x="45448" y="32508"/>
                      <a:pt x="45343" y="32177"/>
                    </a:cubicBezTo>
                    <a:cubicBezTo>
                      <a:pt x="45298" y="32005"/>
                      <a:pt x="45276" y="31826"/>
                      <a:pt x="45282" y="31647"/>
                    </a:cubicBezTo>
                    <a:cubicBezTo>
                      <a:pt x="45279" y="31454"/>
                      <a:pt x="45330" y="31264"/>
                      <a:pt x="45402" y="31047"/>
                    </a:cubicBezTo>
                    <a:cubicBezTo>
                      <a:pt x="45696" y="30183"/>
                      <a:pt x="46818" y="28954"/>
                      <a:pt x="48241" y="28339"/>
                    </a:cubicBezTo>
                    <a:cubicBezTo>
                      <a:pt x="49735" y="27622"/>
                      <a:pt x="51713" y="27234"/>
                      <a:pt x="53851" y="26586"/>
                    </a:cubicBezTo>
                    <a:cubicBezTo>
                      <a:pt x="55861" y="25984"/>
                      <a:pt x="57999" y="25408"/>
                      <a:pt x="60185" y="24699"/>
                    </a:cubicBezTo>
                    <a:cubicBezTo>
                      <a:pt x="62372" y="23979"/>
                      <a:pt x="64609" y="23163"/>
                      <a:pt x="66772" y="21929"/>
                    </a:cubicBezTo>
                    <a:cubicBezTo>
                      <a:pt x="68918" y="20717"/>
                      <a:pt x="70930" y="19047"/>
                      <a:pt x="72386" y="16890"/>
                    </a:cubicBezTo>
                    <a:cubicBezTo>
                      <a:pt x="72563" y="16622"/>
                      <a:pt x="72774" y="16283"/>
                      <a:pt x="72916" y="16034"/>
                    </a:cubicBezTo>
                    <a:lnTo>
                      <a:pt x="73117" y="15664"/>
                    </a:lnTo>
                    <a:lnTo>
                      <a:pt x="73165" y="15573"/>
                    </a:lnTo>
                    <a:lnTo>
                      <a:pt x="73243" y="15413"/>
                    </a:lnTo>
                    <a:lnTo>
                      <a:pt x="73347" y="15183"/>
                    </a:lnTo>
                    <a:cubicBezTo>
                      <a:pt x="73639" y="14578"/>
                      <a:pt x="73845" y="13944"/>
                      <a:pt x="74016" y="13309"/>
                    </a:cubicBezTo>
                    <a:cubicBezTo>
                      <a:pt x="74351" y="12035"/>
                      <a:pt x="74423" y="10729"/>
                      <a:pt x="74300" y="9469"/>
                    </a:cubicBezTo>
                    <a:close/>
                    <a:moveTo>
                      <a:pt x="21867" y="23527"/>
                    </a:moveTo>
                    <a:cubicBezTo>
                      <a:pt x="19791" y="22930"/>
                      <a:pt x="17668" y="22379"/>
                      <a:pt x="15594" y="21729"/>
                    </a:cubicBezTo>
                    <a:cubicBezTo>
                      <a:pt x="13531" y="21078"/>
                      <a:pt x="11470" y="20332"/>
                      <a:pt x="9675" y="19325"/>
                    </a:cubicBezTo>
                    <a:cubicBezTo>
                      <a:pt x="7876" y="18319"/>
                      <a:pt x="6273" y="17040"/>
                      <a:pt x="5176" y="15509"/>
                    </a:cubicBezTo>
                    <a:cubicBezTo>
                      <a:pt x="5042" y="15314"/>
                      <a:pt x="4948" y="15185"/>
                      <a:pt x="4807" y="14955"/>
                    </a:cubicBezTo>
                    <a:lnTo>
                      <a:pt x="4598" y="14597"/>
                    </a:lnTo>
                    <a:lnTo>
                      <a:pt x="4555" y="14522"/>
                    </a:lnTo>
                    <a:cubicBezTo>
                      <a:pt x="4574" y="14554"/>
                      <a:pt x="4536" y="14476"/>
                      <a:pt x="4536" y="14476"/>
                    </a:cubicBezTo>
                    <a:lnTo>
                      <a:pt x="4467" y="14326"/>
                    </a:lnTo>
                    <a:cubicBezTo>
                      <a:pt x="4263" y="13941"/>
                      <a:pt x="4116" y="13523"/>
                      <a:pt x="3988" y="13106"/>
                    </a:cubicBezTo>
                    <a:cubicBezTo>
                      <a:pt x="3739" y="12268"/>
                      <a:pt x="3661" y="11380"/>
                      <a:pt x="3723" y="10521"/>
                    </a:cubicBezTo>
                    <a:cubicBezTo>
                      <a:pt x="3843" y="8805"/>
                      <a:pt x="4526" y="7191"/>
                      <a:pt x="5593" y="6124"/>
                    </a:cubicBezTo>
                    <a:cubicBezTo>
                      <a:pt x="5832" y="5840"/>
                      <a:pt x="6158" y="5610"/>
                      <a:pt x="6412" y="5406"/>
                    </a:cubicBezTo>
                    <a:cubicBezTo>
                      <a:pt x="6543" y="5326"/>
                      <a:pt x="6667" y="5235"/>
                      <a:pt x="6790" y="5142"/>
                    </a:cubicBezTo>
                    <a:cubicBezTo>
                      <a:pt x="6961" y="5040"/>
                      <a:pt x="7194" y="4933"/>
                      <a:pt x="7392" y="4831"/>
                    </a:cubicBezTo>
                    <a:cubicBezTo>
                      <a:pt x="7967" y="4558"/>
                      <a:pt x="8703" y="4307"/>
                      <a:pt x="9380" y="4232"/>
                    </a:cubicBezTo>
                    <a:cubicBezTo>
                      <a:pt x="10761" y="4034"/>
                      <a:pt x="12126" y="4197"/>
                      <a:pt x="13298" y="4515"/>
                    </a:cubicBezTo>
                    <a:cubicBezTo>
                      <a:pt x="14478" y="4831"/>
                      <a:pt x="15474" y="5286"/>
                      <a:pt x="16269" y="5695"/>
                    </a:cubicBezTo>
                    <a:cubicBezTo>
                      <a:pt x="16732" y="5936"/>
                      <a:pt x="17179" y="6201"/>
                      <a:pt x="17612" y="6493"/>
                    </a:cubicBezTo>
                    <a:cubicBezTo>
                      <a:pt x="17800" y="10799"/>
                      <a:pt x="19221" y="16754"/>
                      <a:pt x="24573" y="22090"/>
                    </a:cubicBezTo>
                    <a:cubicBezTo>
                      <a:pt x="25753" y="23265"/>
                      <a:pt x="26805" y="24327"/>
                      <a:pt x="27742" y="25296"/>
                    </a:cubicBezTo>
                    <a:cubicBezTo>
                      <a:pt x="25753" y="24437"/>
                      <a:pt x="23725" y="24089"/>
                      <a:pt x="21867" y="23527"/>
                    </a:cubicBezTo>
                    <a:close/>
                    <a:moveTo>
                      <a:pt x="70470" y="12397"/>
                    </a:moveTo>
                    <a:cubicBezTo>
                      <a:pt x="70347" y="12817"/>
                      <a:pt x="70211" y="13234"/>
                      <a:pt x="70015" y="13628"/>
                    </a:cubicBezTo>
                    <a:lnTo>
                      <a:pt x="69948" y="13778"/>
                    </a:lnTo>
                    <a:cubicBezTo>
                      <a:pt x="69948" y="13778"/>
                      <a:pt x="69903" y="13874"/>
                      <a:pt x="69940" y="13807"/>
                    </a:cubicBezTo>
                    <a:lnTo>
                      <a:pt x="69889" y="13898"/>
                    </a:lnTo>
                    <a:lnTo>
                      <a:pt x="69689" y="14262"/>
                    </a:lnTo>
                    <a:cubicBezTo>
                      <a:pt x="69555" y="14498"/>
                      <a:pt x="69461" y="14626"/>
                      <a:pt x="69333" y="14827"/>
                    </a:cubicBezTo>
                    <a:cubicBezTo>
                      <a:pt x="68270" y="16379"/>
                      <a:pt x="66697" y="17688"/>
                      <a:pt x="64917" y="18737"/>
                    </a:cubicBezTo>
                    <a:cubicBezTo>
                      <a:pt x="63140" y="19786"/>
                      <a:pt x="61103" y="20572"/>
                      <a:pt x="59051" y="21268"/>
                    </a:cubicBezTo>
                    <a:cubicBezTo>
                      <a:pt x="56990" y="21961"/>
                      <a:pt x="54881" y="22556"/>
                      <a:pt x="52818" y="23198"/>
                    </a:cubicBezTo>
                    <a:cubicBezTo>
                      <a:pt x="50969" y="23800"/>
                      <a:pt x="48948" y="24193"/>
                      <a:pt x="46976" y="25095"/>
                    </a:cubicBezTo>
                    <a:cubicBezTo>
                      <a:pt x="47894" y="24105"/>
                      <a:pt x="48924" y="23021"/>
                      <a:pt x="50080" y="21817"/>
                    </a:cubicBezTo>
                    <a:cubicBezTo>
                      <a:pt x="55317" y="16368"/>
                      <a:pt x="56613" y="10387"/>
                      <a:pt x="56704" y="6078"/>
                    </a:cubicBezTo>
                    <a:cubicBezTo>
                      <a:pt x="57132" y="5776"/>
                      <a:pt x="57573" y="5500"/>
                      <a:pt x="58034" y="5251"/>
                    </a:cubicBezTo>
                    <a:cubicBezTo>
                      <a:pt x="58818" y="4826"/>
                      <a:pt x="59803" y="4349"/>
                      <a:pt x="60978" y="4009"/>
                    </a:cubicBezTo>
                    <a:cubicBezTo>
                      <a:pt x="62142" y="3664"/>
                      <a:pt x="63504" y="3474"/>
                      <a:pt x="64890" y="3640"/>
                    </a:cubicBezTo>
                    <a:cubicBezTo>
                      <a:pt x="65567" y="3702"/>
                      <a:pt x="66309" y="3937"/>
                      <a:pt x="66892" y="4197"/>
                    </a:cubicBezTo>
                    <a:cubicBezTo>
                      <a:pt x="67090" y="4296"/>
                      <a:pt x="67326" y="4398"/>
                      <a:pt x="67500" y="4497"/>
                    </a:cubicBezTo>
                    <a:cubicBezTo>
                      <a:pt x="67623" y="4585"/>
                      <a:pt x="67748" y="4673"/>
                      <a:pt x="67882" y="4753"/>
                    </a:cubicBezTo>
                    <a:cubicBezTo>
                      <a:pt x="68139" y="4949"/>
                      <a:pt x="68474" y="5174"/>
                      <a:pt x="68717" y="5452"/>
                    </a:cubicBezTo>
                    <a:cubicBezTo>
                      <a:pt x="69806" y="6496"/>
                      <a:pt x="70524" y="8096"/>
                      <a:pt x="70682" y="9809"/>
                    </a:cubicBezTo>
                    <a:cubicBezTo>
                      <a:pt x="70759" y="10663"/>
                      <a:pt x="70703" y="11551"/>
                      <a:pt x="70470" y="1239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520750" y="2496900"/>
                <a:ext cx="656300" cy="214450"/>
              </a:xfrm>
              <a:custGeom>
                <a:rect b="b" l="l" r="r" t="t"/>
                <a:pathLst>
                  <a:path extrusionOk="0" fill="none" h="8578" w="26252">
                    <a:moveTo>
                      <a:pt x="26252" y="8347"/>
                    </a:moveTo>
                    <a:lnTo>
                      <a:pt x="108" y="8577"/>
                    </a:lnTo>
                    <a:lnTo>
                      <a:pt x="108" y="8577"/>
                    </a:lnTo>
                    <a:lnTo>
                      <a:pt x="1" y="281"/>
                    </a:lnTo>
                    <a:cubicBezTo>
                      <a:pt x="3" y="254"/>
                      <a:pt x="27" y="233"/>
                      <a:pt x="57" y="236"/>
                    </a:cubicBezTo>
                    <a:lnTo>
                      <a:pt x="57" y="236"/>
                    </a:lnTo>
                    <a:lnTo>
                      <a:pt x="26091" y="3"/>
                    </a:lnTo>
                    <a:cubicBezTo>
                      <a:pt x="26118" y="0"/>
                      <a:pt x="26142" y="22"/>
                      <a:pt x="26147" y="48"/>
                    </a:cubicBezTo>
                    <a:lnTo>
                      <a:pt x="26252" y="8345"/>
                    </a:lnTo>
                    <a:lnTo>
                      <a:pt x="26252" y="834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3448300" y="2706900"/>
                <a:ext cx="803900" cy="89625"/>
              </a:xfrm>
              <a:custGeom>
                <a:rect b="b" l="l" r="r" t="t"/>
                <a:pathLst>
                  <a:path extrusionOk="0" fill="none" h="3585" w="32156">
                    <a:moveTo>
                      <a:pt x="32155" y="3244"/>
                    </a:moveTo>
                    <a:lnTo>
                      <a:pt x="35" y="3584"/>
                    </a:lnTo>
                    <a:lnTo>
                      <a:pt x="35" y="3584"/>
                    </a:lnTo>
                    <a:lnTo>
                      <a:pt x="3" y="399"/>
                    </a:lnTo>
                    <a:cubicBezTo>
                      <a:pt x="0" y="367"/>
                      <a:pt x="27" y="343"/>
                      <a:pt x="57" y="343"/>
                    </a:cubicBezTo>
                    <a:lnTo>
                      <a:pt x="32067" y="1"/>
                    </a:lnTo>
                    <a:cubicBezTo>
                      <a:pt x="32096" y="1"/>
                      <a:pt x="32120" y="25"/>
                      <a:pt x="32123" y="57"/>
                    </a:cubicBezTo>
                    <a:lnTo>
                      <a:pt x="32155" y="3244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3674575" y="1339775"/>
                <a:ext cx="324050" cy="308175"/>
              </a:xfrm>
              <a:custGeom>
                <a:rect b="b" l="l" r="r" t="t"/>
                <a:pathLst>
                  <a:path extrusionOk="0" fill="none" h="12327" w="12962">
                    <a:moveTo>
                      <a:pt x="6479" y="0"/>
                    </a:moveTo>
                    <a:lnTo>
                      <a:pt x="8484" y="4060"/>
                    </a:lnTo>
                    <a:lnTo>
                      <a:pt x="12961" y="4710"/>
                    </a:lnTo>
                    <a:lnTo>
                      <a:pt x="9720" y="7868"/>
                    </a:lnTo>
                    <a:lnTo>
                      <a:pt x="10486" y="12327"/>
                    </a:lnTo>
                    <a:lnTo>
                      <a:pt x="6479" y="10221"/>
                    </a:lnTo>
                    <a:lnTo>
                      <a:pt x="2476" y="12327"/>
                    </a:lnTo>
                    <a:lnTo>
                      <a:pt x="3241" y="7868"/>
                    </a:lnTo>
                    <a:lnTo>
                      <a:pt x="0" y="4710"/>
                    </a:lnTo>
                    <a:lnTo>
                      <a:pt x="4478" y="406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267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00" name="Google Shape;400;p22"/>
          <p:cNvGrpSpPr/>
          <p:nvPr/>
        </p:nvGrpSpPr>
        <p:grpSpPr>
          <a:xfrm>
            <a:off x="8729258" y="2765741"/>
            <a:ext cx="1254316" cy="961423"/>
            <a:chOff x="6599718" y="2068734"/>
            <a:chExt cx="940737" cy="721067"/>
          </a:xfrm>
        </p:grpSpPr>
        <p:sp>
          <p:nvSpPr>
            <p:cNvPr id="401" name="Google Shape;401;p22"/>
            <p:cNvSpPr/>
            <p:nvPr/>
          </p:nvSpPr>
          <p:spPr>
            <a:xfrm>
              <a:off x="7138953" y="2569473"/>
              <a:ext cx="366935" cy="115933"/>
            </a:xfrm>
            <a:custGeom>
              <a:rect b="b" l="l" r="r" t="t"/>
              <a:pathLst>
                <a:path extrusionOk="0" fill="none" h="33338" w="105517">
                  <a:moveTo>
                    <a:pt x="8231" y="0"/>
                  </a:moveTo>
                  <a:cubicBezTo>
                    <a:pt x="6610" y="2526"/>
                    <a:pt x="5253" y="5215"/>
                    <a:pt x="4198" y="8042"/>
                  </a:cubicBezTo>
                  <a:cubicBezTo>
                    <a:pt x="3205" y="10656"/>
                    <a:pt x="2803" y="13182"/>
                    <a:pt x="2803" y="14991"/>
                  </a:cubicBezTo>
                  <a:cubicBezTo>
                    <a:pt x="2790" y="18636"/>
                    <a:pt x="2840" y="21274"/>
                    <a:pt x="1" y="23008"/>
                  </a:cubicBezTo>
                  <a:cubicBezTo>
                    <a:pt x="164" y="23549"/>
                    <a:pt x="239" y="24114"/>
                    <a:pt x="227" y="24667"/>
                  </a:cubicBezTo>
                  <a:lnTo>
                    <a:pt x="227" y="33338"/>
                  </a:lnTo>
                  <a:lnTo>
                    <a:pt x="105517" y="33338"/>
                  </a:lnTo>
                  <a:lnTo>
                    <a:pt x="10551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74F66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6650497" y="2579172"/>
              <a:ext cx="346397" cy="118079"/>
            </a:xfrm>
            <a:custGeom>
              <a:rect b="b" l="l" r="r" t="t"/>
              <a:pathLst>
                <a:path extrusionOk="0" fill="none" h="33955" w="99611">
                  <a:moveTo>
                    <a:pt x="99372" y="21891"/>
                  </a:moveTo>
                  <a:cubicBezTo>
                    <a:pt x="99359" y="21325"/>
                    <a:pt x="99435" y="20760"/>
                    <a:pt x="99611" y="20219"/>
                  </a:cubicBezTo>
                  <a:cubicBezTo>
                    <a:pt x="96758" y="18485"/>
                    <a:pt x="96808" y="15847"/>
                    <a:pt x="96796" y="12215"/>
                  </a:cubicBezTo>
                  <a:cubicBezTo>
                    <a:pt x="96796" y="10405"/>
                    <a:pt x="96394" y="7880"/>
                    <a:pt x="95414" y="5253"/>
                  </a:cubicBezTo>
                  <a:cubicBezTo>
                    <a:pt x="94735" y="3444"/>
                    <a:pt x="93931" y="1697"/>
                    <a:pt x="93014" y="1"/>
                  </a:cubicBezTo>
                  <a:lnTo>
                    <a:pt x="0" y="1"/>
                  </a:lnTo>
                  <a:lnTo>
                    <a:pt x="0" y="33954"/>
                  </a:lnTo>
                  <a:lnTo>
                    <a:pt x="99372" y="33954"/>
                  </a:lnTo>
                  <a:close/>
                </a:path>
              </a:pathLst>
            </a:custGeom>
            <a:noFill/>
            <a:ln cap="flat" cmpd="sng" w="9525">
              <a:solidFill>
                <a:srgbClr val="DBE3E8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7236268" y="2370428"/>
              <a:ext cx="304187" cy="115978"/>
            </a:xfrm>
            <a:custGeom>
              <a:rect b="b" l="l" r="r" t="t"/>
              <a:pathLst>
                <a:path extrusionOk="0" fill="none" h="33351" w="87473">
                  <a:moveTo>
                    <a:pt x="15181" y="0"/>
                  </a:moveTo>
                  <a:cubicBezTo>
                    <a:pt x="12114" y="11913"/>
                    <a:pt x="6975" y="23210"/>
                    <a:pt x="1" y="33350"/>
                  </a:cubicBezTo>
                  <a:lnTo>
                    <a:pt x="87472" y="33350"/>
                  </a:lnTo>
                  <a:lnTo>
                    <a:pt x="8747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4F677B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52744" y="2161243"/>
              <a:ext cx="271454" cy="115982"/>
            </a:xfrm>
            <a:custGeom>
              <a:rect b="b" l="l" r="r" t="t"/>
              <a:pathLst>
                <a:path extrusionOk="0" fill="none" h="33352" w="78060">
                  <a:moveTo>
                    <a:pt x="0" y="1"/>
                  </a:moveTo>
                  <a:cubicBezTo>
                    <a:pt x="7288" y="9714"/>
                    <a:pt x="11762" y="21250"/>
                    <a:pt x="12918" y="33351"/>
                  </a:cubicBezTo>
                  <a:lnTo>
                    <a:pt x="78060" y="33351"/>
                  </a:lnTo>
                  <a:lnTo>
                    <a:pt x="7806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B3C3CE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6599718" y="2199610"/>
              <a:ext cx="260051" cy="115978"/>
            </a:xfrm>
            <a:custGeom>
              <a:rect b="b" l="l" r="r" t="t"/>
              <a:pathLst>
                <a:path extrusionOk="0" fill="none" h="33351" w="74781">
                  <a:moveTo>
                    <a:pt x="68246" y="28752"/>
                  </a:moveTo>
                  <a:cubicBezTo>
                    <a:pt x="68234" y="18800"/>
                    <a:pt x="70471" y="8973"/>
                    <a:pt x="74781" y="1"/>
                  </a:cubicBezTo>
                  <a:lnTo>
                    <a:pt x="1" y="1"/>
                  </a:lnTo>
                  <a:lnTo>
                    <a:pt x="1" y="33351"/>
                  </a:lnTo>
                  <a:lnTo>
                    <a:pt x="68397" y="33351"/>
                  </a:lnTo>
                  <a:cubicBezTo>
                    <a:pt x="68284" y="31818"/>
                    <a:pt x="68221" y="30285"/>
                    <a:pt x="68246" y="28752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FA1AF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6605967" y="2389697"/>
              <a:ext cx="307727" cy="116023"/>
            </a:xfrm>
            <a:custGeom>
              <a:rect b="b" l="l" r="r" t="t"/>
              <a:pathLst>
                <a:path extrusionOk="0" fill="none" h="33364" w="88491">
                  <a:moveTo>
                    <a:pt x="70835" y="1"/>
                  </a:moveTo>
                  <a:lnTo>
                    <a:pt x="1" y="1"/>
                  </a:lnTo>
                  <a:lnTo>
                    <a:pt x="1" y="33363"/>
                  </a:lnTo>
                  <a:lnTo>
                    <a:pt x="88490" y="33363"/>
                  </a:lnTo>
                  <a:cubicBezTo>
                    <a:pt x="80662" y="23386"/>
                    <a:pt x="74680" y="12089"/>
                    <a:pt x="7083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9D4DC"/>
              </a:solidFill>
              <a:prstDash val="solid"/>
              <a:miter lim="12565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7" name="Google Shape;407;p22"/>
            <p:cNvGrpSpPr/>
            <p:nvPr/>
          </p:nvGrpSpPr>
          <p:grpSpPr>
            <a:xfrm>
              <a:off x="6836957" y="2068734"/>
              <a:ext cx="461892" cy="721067"/>
              <a:chOff x="6836957" y="2068734"/>
              <a:chExt cx="461892" cy="721067"/>
            </a:xfrm>
          </p:grpSpPr>
          <p:sp>
            <p:nvSpPr>
              <p:cNvPr id="408" name="Google Shape;408;p22"/>
              <p:cNvSpPr/>
              <p:nvPr/>
            </p:nvSpPr>
            <p:spPr>
              <a:xfrm>
                <a:off x="7080441" y="2287271"/>
                <a:ext cx="187336" cy="123319"/>
              </a:xfrm>
              <a:custGeom>
                <a:rect b="b" l="l" r="r" t="t"/>
                <a:pathLst>
                  <a:path extrusionOk="0" fill="none" h="35462" w="53871">
                    <a:moveTo>
                      <a:pt x="1" y="35461"/>
                    </a:moveTo>
                    <a:lnTo>
                      <a:pt x="47249" y="35461"/>
                    </a:lnTo>
                    <a:cubicBezTo>
                      <a:pt x="51018" y="26213"/>
                      <a:pt x="52665" y="18083"/>
                      <a:pt x="53368" y="12453"/>
                    </a:cubicBezTo>
                    <a:lnTo>
                      <a:pt x="53368" y="12415"/>
                    </a:lnTo>
                    <a:cubicBezTo>
                      <a:pt x="53381" y="12315"/>
                      <a:pt x="53381" y="12227"/>
                      <a:pt x="53393" y="12139"/>
                    </a:cubicBezTo>
                    <a:lnTo>
                      <a:pt x="53419" y="11950"/>
                    </a:lnTo>
                    <a:lnTo>
                      <a:pt x="53469" y="11548"/>
                    </a:lnTo>
                    <a:cubicBezTo>
                      <a:pt x="53506" y="11171"/>
                      <a:pt x="53544" y="10807"/>
                      <a:pt x="53582" y="10455"/>
                    </a:cubicBezTo>
                    <a:cubicBezTo>
                      <a:pt x="53620" y="10091"/>
                      <a:pt x="53645" y="9789"/>
                      <a:pt x="53670" y="9487"/>
                    </a:cubicBezTo>
                    <a:lnTo>
                      <a:pt x="53682" y="9362"/>
                    </a:lnTo>
                    <a:lnTo>
                      <a:pt x="53682" y="9324"/>
                    </a:lnTo>
                    <a:cubicBezTo>
                      <a:pt x="53871" y="6899"/>
                      <a:pt x="53846" y="5441"/>
                      <a:pt x="53846" y="5253"/>
                    </a:cubicBezTo>
                    <a:lnTo>
                      <a:pt x="53833" y="5077"/>
                    </a:lnTo>
                    <a:lnTo>
                      <a:pt x="53833" y="4951"/>
                    </a:lnTo>
                    <a:cubicBezTo>
                      <a:pt x="53833" y="3280"/>
                      <a:pt x="53758" y="1634"/>
                      <a:pt x="5362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F677B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22"/>
              <p:cNvSpPr/>
              <p:nvPr/>
            </p:nvSpPr>
            <p:spPr>
              <a:xfrm>
                <a:off x="7080441" y="2105091"/>
                <a:ext cx="182750" cy="157141"/>
              </a:xfrm>
              <a:custGeom>
                <a:rect b="b" l="l" r="r" t="t"/>
                <a:pathLst>
                  <a:path extrusionOk="0" fill="none" h="45188" w="52552">
                    <a:moveTo>
                      <a:pt x="1" y="45188"/>
                    </a:moveTo>
                    <a:lnTo>
                      <a:pt x="52551" y="45188"/>
                    </a:lnTo>
                    <a:cubicBezTo>
                      <a:pt x="47211" y="20458"/>
                      <a:pt x="25899" y="1609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B3C3CE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6872702" y="2287006"/>
                <a:ext cx="187378" cy="123364"/>
              </a:xfrm>
              <a:custGeom>
                <a:rect b="b" l="l" r="r" t="t"/>
                <a:pathLst>
                  <a:path extrusionOk="0" fill="none" h="35475" w="53883">
                    <a:moveTo>
                      <a:pt x="53883" y="1"/>
                    </a:moveTo>
                    <a:lnTo>
                      <a:pt x="239" y="1"/>
                    </a:lnTo>
                    <a:cubicBezTo>
                      <a:pt x="101" y="1634"/>
                      <a:pt x="13" y="3293"/>
                      <a:pt x="13" y="4964"/>
                    </a:cubicBezTo>
                    <a:lnTo>
                      <a:pt x="13" y="5266"/>
                    </a:lnTo>
                    <a:cubicBezTo>
                      <a:pt x="13" y="5454"/>
                      <a:pt x="0" y="6912"/>
                      <a:pt x="189" y="9312"/>
                    </a:cubicBezTo>
                    <a:lnTo>
                      <a:pt x="189" y="9375"/>
                    </a:lnTo>
                    <a:lnTo>
                      <a:pt x="189" y="9488"/>
                    </a:lnTo>
                    <a:lnTo>
                      <a:pt x="189" y="9488"/>
                    </a:lnTo>
                    <a:cubicBezTo>
                      <a:pt x="214" y="9802"/>
                      <a:pt x="252" y="10116"/>
                      <a:pt x="277" y="10443"/>
                    </a:cubicBezTo>
                    <a:cubicBezTo>
                      <a:pt x="314" y="10820"/>
                      <a:pt x="352" y="11185"/>
                      <a:pt x="390" y="11536"/>
                    </a:cubicBezTo>
                    <a:lnTo>
                      <a:pt x="440" y="11964"/>
                    </a:lnTo>
                    <a:lnTo>
                      <a:pt x="465" y="12140"/>
                    </a:lnTo>
                    <a:lnTo>
                      <a:pt x="503" y="12416"/>
                    </a:lnTo>
                    <a:lnTo>
                      <a:pt x="503" y="12466"/>
                    </a:lnTo>
                    <a:cubicBezTo>
                      <a:pt x="1194" y="18083"/>
                      <a:pt x="2840" y="26226"/>
                      <a:pt x="6610" y="35475"/>
                    </a:cubicBezTo>
                    <a:lnTo>
                      <a:pt x="53883" y="3547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C9D4DC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6902504" y="2430686"/>
                <a:ext cx="152902" cy="185984"/>
              </a:xfrm>
              <a:custGeom>
                <a:rect b="b" l="l" r="r" t="t"/>
                <a:pathLst>
                  <a:path extrusionOk="0" fill="none" h="53482" w="43969">
                    <a:moveTo>
                      <a:pt x="43968" y="1"/>
                    </a:moveTo>
                    <a:lnTo>
                      <a:pt x="0" y="1"/>
                    </a:lnTo>
                    <a:cubicBezTo>
                      <a:pt x="4235" y="8319"/>
                      <a:pt x="10254" y="17191"/>
                      <a:pt x="18837" y="25723"/>
                    </a:cubicBezTo>
                    <a:cubicBezTo>
                      <a:pt x="24454" y="31315"/>
                      <a:pt x="28638" y="37724"/>
                      <a:pt x="31302" y="44823"/>
                    </a:cubicBezTo>
                    <a:cubicBezTo>
                      <a:pt x="31792" y="46130"/>
                      <a:pt x="32194" y="47462"/>
                      <a:pt x="32508" y="48819"/>
                    </a:cubicBezTo>
                    <a:cubicBezTo>
                      <a:pt x="33111" y="51534"/>
                      <a:pt x="35524" y="53469"/>
                      <a:pt x="38301" y="53481"/>
                    </a:cubicBezTo>
                    <a:lnTo>
                      <a:pt x="43968" y="5348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BE3E8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22"/>
              <p:cNvSpPr/>
              <p:nvPr/>
            </p:nvSpPr>
            <p:spPr>
              <a:xfrm>
                <a:off x="6877289" y="2104831"/>
                <a:ext cx="182791" cy="157141"/>
              </a:xfrm>
              <a:custGeom>
                <a:rect b="b" l="l" r="r" t="t"/>
                <a:pathLst>
                  <a:path extrusionOk="0" fill="none" h="45188" w="52564">
                    <a:moveTo>
                      <a:pt x="52564" y="45187"/>
                    </a:moveTo>
                    <a:lnTo>
                      <a:pt x="52564" y="0"/>
                    </a:lnTo>
                    <a:cubicBezTo>
                      <a:pt x="26653" y="1621"/>
                      <a:pt x="5354" y="20470"/>
                      <a:pt x="1" y="4518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FA1AF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7080441" y="2430686"/>
                <a:ext cx="152860" cy="185938"/>
              </a:xfrm>
              <a:custGeom>
                <a:rect b="b" l="l" r="r" t="t"/>
                <a:pathLst>
                  <a:path extrusionOk="0" fill="none" h="53469" w="43957">
                    <a:moveTo>
                      <a:pt x="1" y="1"/>
                    </a:moveTo>
                    <a:lnTo>
                      <a:pt x="1" y="53469"/>
                    </a:lnTo>
                    <a:lnTo>
                      <a:pt x="5668" y="53469"/>
                    </a:lnTo>
                    <a:cubicBezTo>
                      <a:pt x="8445" y="53456"/>
                      <a:pt x="10845" y="51521"/>
                      <a:pt x="11448" y="48819"/>
                    </a:cubicBezTo>
                    <a:cubicBezTo>
                      <a:pt x="11762" y="47450"/>
                      <a:pt x="12165" y="46118"/>
                      <a:pt x="12655" y="44811"/>
                    </a:cubicBezTo>
                    <a:cubicBezTo>
                      <a:pt x="15319" y="37724"/>
                      <a:pt x="19503" y="31302"/>
                      <a:pt x="25120" y="25723"/>
                    </a:cubicBezTo>
                    <a:cubicBezTo>
                      <a:pt x="33703" y="17191"/>
                      <a:pt x="39722" y="8319"/>
                      <a:pt x="43956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374F66"/>
                </a:solidFill>
                <a:prstDash val="solid"/>
                <a:miter lim="12565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4" name="Google Shape;414;p22"/>
              <p:cNvGrpSpPr/>
              <p:nvPr/>
            </p:nvGrpSpPr>
            <p:grpSpPr>
              <a:xfrm>
                <a:off x="6836957" y="2068734"/>
                <a:ext cx="461892" cy="721067"/>
                <a:chOff x="6836957" y="2068734"/>
                <a:chExt cx="461892" cy="721067"/>
              </a:xfrm>
            </p:grpSpPr>
            <p:sp>
              <p:nvSpPr>
                <p:cNvPr id="415" name="Google Shape;415;p22"/>
                <p:cNvSpPr/>
                <p:nvPr/>
              </p:nvSpPr>
              <p:spPr>
                <a:xfrm>
                  <a:off x="6996059" y="2711098"/>
                  <a:ext cx="143729" cy="78703"/>
                </a:xfrm>
                <a:custGeom>
                  <a:rect b="b" l="l" r="r" t="t"/>
                  <a:pathLst>
                    <a:path extrusionOk="0" fill="none" h="22632" w="41331">
                      <a:moveTo>
                        <a:pt x="20659" y="22632"/>
                      </a:moveTo>
                      <a:lnTo>
                        <a:pt x="20659" y="22632"/>
                      </a:lnTo>
                      <a:cubicBezTo>
                        <a:pt x="19252" y="22632"/>
                        <a:pt x="1" y="15658"/>
                        <a:pt x="1" y="5253"/>
                      </a:cubicBezTo>
                      <a:lnTo>
                        <a:pt x="1" y="0"/>
                      </a:lnTo>
                      <a:lnTo>
                        <a:pt x="41318" y="0"/>
                      </a:lnTo>
                      <a:lnTo>
                        <a:pt x="41318" y="5253"/>
                      </a:lnTo>
                      <a:cubicBezTo>
                        <a:pt x="41330" y="14125"/>
                        <a:pt x="22079" y="22632"/>
                        <a:pt x="20659" y="2263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3E7EA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2"/>
                <p:cNvSpPr/>
                <p:nvPr/>
              </p:nvSpPr>
              <p:spPr>
                <a:xfrm>
                  <a:off x="6996059" y="2647693"/>
                  <a:ext cx="143683" cy="88753"/>
                </a:xfrm>
                <a:custGeom>
                  <a:rect b="b" l="l" r="r" t="t"/>
                  <a:pathLst>
                    <a:path extrusionOk="0" fill="none" h="25522" w="41318">
                      <a:moveTo>
                        <a:pt x="667" y="0"/>
                      </a:moveTo>
                      <a:lnTo>
                        <a:pt x="40652" y="0"/>
                      </a:lnTo>
                      <a:cubicBezTo>
                        <a:pt x="41016" y="0"/>
                        <a:pt x="41318" y="980"/>
                        <a:pt x="41318" y="2199"/>
                      </a:cubicBezTo>
                      <a:lnTo>
                        <a:pt x="41318" y="23323"/>
                      </a:lnTo>
                      <a:cubicBezTo>
                        <a:pt x="41318" y="24542"/>
                        <a:pt x="41016" y="25522"/>
                        <a:pt x="40652" y="25522"/>
                      </a:cubicBezTo>
                      <a:lnTo>
                        <a:pt x="667" y="25522"/>
                      </a:lnTo>
                      <a:cubicBezTo>
                        <a:pt x="302" y="25522"/>
                        <a:pt x="1" y="24542"/>
                        <a:pt x="1" y="23323"/>
                      </a:cubicBezTo>
                      <a:lnTo>
                        <a:pt x="1" y="2187"/>
                      </a:lnTo>
                      <a:cubicBezTo>
                        <a:pt x="1" y="980"/>
                        <a:pt x="302" y="0"/>
                        <a:pt x="667" y="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3E7EA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22"/>
                <p:cNvSpPr/>
                <p:nvPr/>
              </p:nvSpPr>
              <p:spPr>
                <a:xfrm>
                  <a:off x="6990467" y="2723683"/>
                  <a:ext cx="154870" cy="12721"/>
                </a:xfrm>
                <a:custGeom>
                  <a:rect b="b" l="l" r="r" t="t"/>
                  <a:pathLst>
                    <a:path extrusionOk="0" fill="none" h="3658" w="44535">
                      <a:moveTo>
                        <a:pt x="327" y="0"/>
                      </a:moveTo>
                      <a:lnTo>
                        <a:pt x="44207" y="0"/>
                      </a:lnTo>
                      <a:cubicBezTo>
                        <a:pt x="44383" y="0"/>
                        <a:pt x="44534" y="139"/>
                        <a:pt x="44534" y="327"/>
                      </a:cubicBezTo>
                      <a:lnTo>
                        <a:pt x="44534" y="3343"/>
                      </a:lnTo>
                      <a:cubicBezTo>
                        <a:pt x="44534" y="3519"/>
                        <a:pt x="44383" y="3657"/>
                        <a:pt x="44207" y="3657"/>
                      </a:cubicBezTo>
                      <a:lnTo>
                        <a:pt x="327" y="3657"/>
                      </a:lnTo>
                      <a:cubicBezTo>
                        <a:pt x="151" y="3657"/>
                        <a:pt x="0" y="3519"/>
                        <a:pt x="0" y="3343"/>
                      </a:cubicBezTo>
                      <a:lnTo>
                        <a:pt x="0" y="327"/>
                      </a:lnTo>
                      <a:cubicBezTo>
                        <a:pt x="0" y="139"/>
                        <a:pt x="151" y="0"/>
                        <a:pt x="327" y="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22"/>
                <p:cNvSpPr/>
                <p:nvPr/>
              </p:nvSpPr>
              <p:spPr>
                <a:xfrm>
                  <a:off x="6990467" y="2698339"/>
                  <a:ext cx="154870" cy="12762"/>
                </a:xfrm>
                <a:custGeom>
                  <a:rect b="b" l="l" r="r" t="t"/>
                  <a:pathLst>
                    <a:path extrusionOk="0" fill="none" h="3670" w="44535">
                      <a:moveTo>
                        <a:pt x="42700" y="3669"/>
                      </a:moveTo>
                      <a:lnTo>
                        <a:pt x="1835" y="3669"/>
                      </a:lnTo>
                      <a:cubicBezTo>
                        <a:pt x="830" y="3657"/>
                        <a:pt x="13" y="2840"/>
                        <a:pt x="0" y="1835"/>
                      </a:cubicBezTo>
                      <a:lnTo>
                        <a:pt x="0" y="1835"/>
                      </a:lnTo>
                      <a:cubicBezTo>
                        <a:pt x="13" y="817"/>
                        <a:pt x="830" y="0"/>
                        <a:pt x="1835" y="0"/>
                      </a:cubicBezTo>
                      <a:lnTo>
                        <a:pt x="42700" y="0"/>
                      </a:lnTo>
                      <a:cubicBezTo>
                        <a:pt x="43717" y="0"/>
                        <a:pt x="44534" y="817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40"/>
                        <a:pt x="43717" y="3657"/>
                        <a:pt x="42700" y="3669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22"/>
                <p:cNvSpPr/>
                <p:nvPr/>
              </p:nvSpPr>
              <p:spPr>
                <a:xfrm>
                  <a:off x="6990467" y="2647648"/>
                  <a:ext cx="154870" cy="12762"/>
                </a:xfrm>
                <a:custGeom>
                  <a:rect b="b" l="l" r="r" t="t"/>
                  <a:pathLst>
                    <a:path extrusionOk="0" fill="none" h="3670" w="44535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30" y="3670"/>
                        <a:pt x="13" y="2853"/>
                        <a:pt x="0" y="1835"/>
                      </a:cubicBezTo>
                      <a:lnTo>
                        <a:pt x="0" y="1835"/>
                      </a:lnTo>
                      <a:cubicBezTo>
                        <a:pt x="13" y="830"/>
                        <a:pt x="830" y="13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3"/>
                        <a:pt x="44534" y="830"/>
                        <a:pt x="44534" y="1835"/>
                      </a:cubicBezTo>
                      <a:lnTo>
                        <a:pt x="44534" y="1835"/>
                      </a:lnTo>
                      <a:cubicBezTo>
                        <a:pt x="44534" y="2853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2"/>
                <p:cNvSpPr/>
                <p:nvPr/>
              </p:nvSpPr>
              <p:spPr>
                <a:xfrm>
                  <a:off x="6990467" y="2672992"/>
                  <a:ext cx="154870" cy="12766"/>
                </a:xfrm>
                <a:custGeom>
                  <a:rect b="b" l="l" r="r" t="t"/>
                  <a:pathLst>
                    <a:path extrusionOk="0" fill="none" h="3671" w="44535">
                      <a:moveTo>
                        <a:pt x="42700" y="3670"/>
                      </a:moveTo>
                      <a:lnTo>
                        <a:pt x="1835" y="3670"/>
                      </a:lnTo>
                      <a:cubicBezTo>
                        <a:pt x="817" y="3670"/>
                        <a:pt x="0" y="2841"/>
                        <a:pt x="0" y="1836"/>
                      </a:cubicBezTo>
                      <a:lnTo>
                        <a:pt x="0" y="1836"/>
                      </a:lnTo>
                      <a:cubicBezTo>
                        <a:pt x="13" y="818"/>
                        <a:pt x="830" y="1"/>
                        <a:pt x="1835" y="1"/>
                      </a:cubicBezTo>
                      <a:lnTo>
                        <a:pt x="42700" y="1"/>
                      </a:lnTo>
                      <a:cubicBezTo>
                        <a:pt x="43717" y="1"/>
                        <a:pt x="44534" y="818"/>
                        <a:pt x="44534" y="1836"/>
                      </a:cubicBezTo>
                      <a:lnTo>
                        <a:pt x="44534" y="1836"/>
                      </a:lnTo>
                      <a:cubicBezTo>
                        <a:pt x="44534" y="2841"/>
                        <a:pt x="43717" y="3670"/>
                        <a:pt x="42700" y="3670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EEF0F2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22"/>
                <p:cNvSpPr/>
                <p:nvPr/>
              </p:nvSpPr>
              <p:spPr>
                <a:xfrm>
                  <a:off x="6836957" y="2068734"/>
                  <a:ext cx="461892" cy="589756"/>
                </a:xfrm>
                <a:custGeom>
                  <a:rect b="b" l="l" r="r" t="t"/>
                  <a:pathLst>
                    <a:path extrusionOk="0" fill="none" h="169592" w="132823">
                      <a:moveTo>
                        <a:pt x="132307" y="74442"/>
                      </a:moveTo>
                      <a:cubicBezTo>
                        <a:pt x="132332" y="74278"/>
                        <a:pt x="132345" y="74127"/>
                        <a:pt x="132357" y="73977"/>
                      </a:cubicBezTo>
                      <a:cubicBezTo>
                        <a:pt x="132408" y="73562"/>
                        <a:pt x="132458" y="73135"/>
                        <a:pt x="132496" y="72720"/>
                      </a:cubicBezTo>
                      <a:cubicBezTo>
                        <a:pt x="132533" y="72343"/>
                        <a:pt x="132558" y="71991"/>
                        <a:pt x="132584" y="71639"/>
                      </a:cubicBezTo>
                      <a:cubicBezTo>
                        <a:pt x="132584" y="71577"/>
                        <a:pt x="132596" y="71501"/>
                        <a:pt x="132609" y="71438"/>
                      </a:cubicBezTo>
                      <a:cubicBezTo>
                        <a:pt x="132759" y="69754"/>
                        <a:pt x="132822" y="68071"/>
                        <a:pt x="132797" y="66387"/>
                      </a:cubicBezTo>
                      <a:cubicBezTo>
                        <a:pt x="132797" y="29719"/>
                        <a:pt x="103079" y="1"/>
                        <a:pt x="66411" y="1"/>
                      </a:cubicBezTo>
                      <a:cubicBezTo>
                        <a:pt x="29744" y="1"/>
                        <a:pt x="25" y="29719"/>
                        <a:pt x="25" y="66387"/>
                      </a:cubicBezTo>
                      <a:cubicBezTo>
                        <a:pt x="0" y="68071"/>
                        <a:pt x="63" y="69754"/>
                        <a:pt x="214" y="71438"/>
                      </a:cubicBezTo>
                      <a:cubicBezTo>
                        <a:pt x="214" y="71501"/>
                        <a:pt x="226" y="71577"/>
                        <a:pt x="239" y="71639"/>
                      </a:cubicBezTo>
                      <a:cubicBezTo>
                        <a:pt x="264" y="71991"/>
                        <a:pt x="289" y="72343"/>
                        <a:pt x="327" y="72720"/>
                      </a:cubicBezTo>
                      <a:cubicBezTo>
                        <a:pt x="365" y="73135"/>
                        <a:pt x="415" y="73562"/>
                        <a:pt x="465" y="73977"/>
                      </a:cubicBezTo>
                      <a:cubicBezTo>
                        <a:pt x="478" y="74127"/>
                        <a:pt x="490" y="74278"/>
                        <a:pt x="515" y="74442"/>
                      </a:cubicBezTo>
                      <a:cubicBezTo>
                        <a:pt x="528" y="74617"/>
                        <a:pt x="553" y="74806"/>
                        <a:pt x="578" y="74994"/>
                      </a:cubicBezTo>
                      <a:cubicBezTo>
                        <a:pt x="2187" y="87887"/>
                        <a:pt x="8306" y="113182"/>
                        <a:pt x="31390" y="136140"/>
                      </a:cubicBezTo>
                      <a:cubicBezTo>
                        <a:pt x="35926" y="140652"/>
                        <a:pt x="39545" y="146030"/>
                        <a:pt x="41782" y="152036"/>
                      </a:cubicBezTo>
                      <a:cubicBezTo>
                        <a:pt x="42775" y="154650"/>
                        <a:pt x="43164" y="157176"/>
                        <a:pt x="43177" y="158985"/>
                      </a:cubicBezTo>
                      <a:cubicBezTo>
                        <a:pt x="43202" y="166299"/>
                        <a:pt x="42976" y="169591"/>
                        <a:pt x="66411" y="169591"/>
                      </a:cubicBezTo>
                      <a:cubicBezTo>
                        <a:pt x="89834" y="169591"/>
                        <a:pt x="89621" y="166286"/>
                        <a:pt x="89646" y="158985"/>
                      </a:cubicBezTo>
                      <a:cubicBezTo>
                        <a:pt x="89646" y="157176"/>
                        <a:pt x="90048" y="154650"/>
                        <a:pt x="91041" y="152036"/>
                      </a:cubicBezTo>
                      <a:cubicBezTo>
                        <a:pt x="93277" y="146042"/>
                        <a:pt x="96896" y="140652"/>
                        <a:pt x="101433" y="136140"/>
                      </a:cubicBezTo>
                      <a:cubicBezTo>
                        <a:pt x="124516" y="113182"/>
                        <a:pt x="130636" y="87887"/>
                        <a:pt x="132244" y="74994"/>
                      </a:cubicBezTo>
                      <a:cubicBezTo>
                        <a:pt x="132269" y="74806"/>
                        <a:pt x="132295" y="74617"/>
                        <a:pt x="132307" y="74442"/>
                      </a:cubicBezTo>
                      <a:close/>
                    </a:path>
                  </a:pathLst>
                </a:custGeom>
                <a:noFill/>
                <a:ln cap="flat" cmpd="sng" w="9525">
                  <a:solidFill>
                    <a:srgbClr val="FEFEFE"/>
                  </a:solidFill>
                  <a:prstDash val="solid"/>
                  <a:miter lim="12565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867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22" name="Google Shape;422;p22"/>
          <p:cNvGrpSpPr/>
          <p:nvPr/>
        </p:nvGrpSpPr>
        <p:grpSpPr>
          <a:xfrm>
            <a:off x="3240350" y="2771537"/>
            <a:ext cx="950101" cy="949833"/>
            <a:chOff x="2559249" y="2069323"/>
            <a:chExt cx="685565" cy="685635"/>
          </a:xfrm>
        </p:grpSpPr>
        <p:sp>
          <p:nvSpPr>
            <p:cNvPr id="423" name="Google Shape;423;p22"/>
            <p:cNvSpPr/>
            <p:nvPr/>
          </p:nvSpPr>
          <p:spPr>
            <a:xfrm>
              <a:off x="2637836" y="2532965"/>
              <a:ext cx="376180" cy="221993"/>
            </a:xfrm>
            <a:custGeom>
              <a:rect b="b" l="l" r="r" t="t"/>
              <a:pathLst>
                <a:path extrusionOk="0" h="67784" w="114864">
                  <a:moveTo>
                    <a:pt x="106357" y="13065"/>
                  </a:moveTo>
                  <a:cubicBezTo>
                    <a:pt x="104189" y="14178"/>
                    <a:pt x="101932" y="15164"/>
                    <a:pt x="99610" y="15997"/>
                  </a:cubicBezTo>
                  <a:cubicBezTo>
                    <a:pt x="99509" y="16034"/>
                    <a:pt x="99407" y="16071"/>
                    <a:pt x="99307" y="16108"/>
                  </a:cubicBezTo>
                  <a:lnTo>
                    <a:pt x="99307" y="16108"/>
                  </a:lnTo>
                  <a:cubicBezTo>
                    <a:pt x="101716" y="15259"/>
                    <a:pt x="104072" y="14244"/>
                    <a:pt x="106357" y="13065"/>
                  </a:cubicBezTo>
                  <a:close/>
                  <a:moveTo>
                    <a:pt x="28508" y="0"/>
                  </a:moveTo>
                  <a:cubicBezTo>
                    <a:pt x="24492" y="0"/>
                    <a:pt x="20462" y="1024"/>
                    <a:pt x="16807" y="3134"/>
                  </a:cubicBezTo>
                  <a:lnTo>
                    <a:pt x="16196" y="3489"/>
                  </a:lnTo>
                  <a:cubicBezTo>
                    <a:pt x="1800" y="11798"/>
                    <a:pt x="1" y="31827"/>
                    <a:pt x="12628" y="42646"/>
                  </a:cubicBezTo>
                  <a:cubicBezTo>
                    <a:pt x="28344" y="56100"/>
                    <a:pt x="48088" y="64977"/>
                    <a:pt x="69813" y="67214"/>
                  </a:cubicBezTo>
                  <a:cubicBezTo>
                    <a:pt x="70015" y="67229"/>
                    <a:pt x="70217" y="67254"/>
                    <a:pt x="70424" y="67273"/>
                  </a:cubicBezTo>
                  <a:cubicBezTo>
                    <a:pt x="70803" y="67313"/>
                    <a:pt x="71193" y="67347"/>
                    <a:pt x="71572" y="67377"/>
                  </a:cubicBezTo>
                  <a:cubicBezTo>
                    <a:pt x="72085" y="67421"/>
                    <a:pt x="72592" y="67465"/>
                    <a:pt x="73100" y="67500"/>
                  </a:cubicBezTo>
                  <a:lnTo>
                    <a:pt x="73445" y="67525"/>
                  </a:lnTo>
                  <a:cubicBezTo>
                    <a:pt x="75888" y="67697"/>
                    <a:pt x="78340" y="67783"/>
                    <a:pt x="80797" y="67783"/>
                  </a:cubicBezTo>
                  <a:cubicBezTo>
                    <a:pt x="92212" y="67783"/>
                    <a:pt x="103723" y="65913"/>
                    <a:pt x="114864" y="62044"/>
                  </a:cubicBezTo>
                  <a:lnTo>
                    <a:pt x="114864" y="62044"/>
                  </a:lnTo>
                  <a:cubicBezTo>
                    <a:pt x="112427" y="62820"/>
                    <a:pt x="109978" y="63185"/>
                    <a:pt x="107581" y="63185"/>
                  </a:cubicBezTo>
                  <a:cubicBezTo>
                    <a:pt x="94740" y="63185"/>
                    <a:pt x="83396" y="52710"/>
                    <a:pt x="83396" y="38875"/>
                  </a:cubicBezTo>
                  <a:cubicBezTo>
                    <a:pt x="83396" y="28688"/>
                    <a:pt x="89785" y="19663"/>
                    <a:pt x="99307" y="16108"/>
                  </a:cubicBezTo>
                  <a:lnTo>
                    <a:pt x="99307" y="16108"/>
                  </a:lnTo>
                  <a:cubicBezTo>
                    <a:pt x="93355" y="18205"/>
                    <a:pt x="87080" y="19284"/>
                    <a:pt x="80750" y="19284"/>
                  </a:cubicBezTo>
                  <a:cubicBezTo>
                    <a:pt x="79680" y="19284"/>
                    <a:pt x="78608" y="19253"/>
                    <a:pt x="77536" y="19191"/>
                  </a:cubicBezTo>
                  <a:cubicBezTo>
                    <a:pt x="77230" y="19171"/>
                    <a:pt x="76920" y="19146"/>
                    <a:pt x="76609" y="19127"/>
                  </a:cubicBezTo>
                  <a:cubicBezTo>
                    <a:pt x="76077" y="19092"/>
                    <a:pt x="75554" y="19048"/>
                    <a:pt x="75022" y="18999"/>
                  </a:cubicBezTo>
                  <a:cubicBezTo>
                    <a:pt x="74948" y="18994"/>
                    <a:pt x="74869" y="18979"/>
                    <a:pt x="74795" y="18974"/>
                  </a:cubicBezTo>
                  <a:cubicBezTo>
                    <a:pt x="73346" y="18821"/>
                    <a:pt x="71912" y="18609"/>
                    <a:pt x="70483" y="18353"/>
                  </a:cubicBezTo>
                  <a:cubicBezTo>
                    <a:pt x="70414" y="18338"/>
                    <a:pt x="70340" y="18333"/>
                    <a:pt x="70276" y="18323"/>
                  </a:cubicBezTo>
                  <a:cubicBezTo>
                    <a:pt x="60651" y="16515"/>
                    <a:pt x="51671" y="12222"/>
                    <a:pt x="44234" y="5859"/>
                  </a:cubicBezTo>
                  <a:cubicBezTo>
                    <a:pt x="39736" y="2011"/>
                    <a:pt x="34136" y="0"/>
                    <a:pt x="2850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2910955" y="2421038"/>
              <a:ext cx="327385" cy="318821"/>
            </a:xfrm>
            <a:custGeom>
              <a:rect b="b" l="l" r="r" t="t"/>
              <a:pathLst>
                <a:path extrusionOk="0" h="97350" w="99965">
                  <a:moveTo>
                    <a:pt x="53376" y="1"/>
                  </a:moveTo>
                  <a:lnTo>
                    <a:pt x="53376" y="6"/>
                  </a:lnTo>
                  <a:cubicBezTo>
                    <a:pt x="52883" y="9853"/>
                    <a:pt x="49823" y="19400"/>
                    <a:pt x="44500" y="27694"/>
                  </a:cubicBezTo>
                  <a:lnTo>
                    <a:pt x="44495" y="27689"/>
                  </a:lnTo>
                  <a:cubicBezTo>
                    <a:pt x="39162" y="35945"/>
                    <a:pt x="31740" y="42706"/>
                    <a:pt x="22962" y="47236"/>
                  </a:cubicBezTo>
                  <a:cubicBezTo>
                    <a:pt x="20794" y="48354"/>
                    <a:pt x="18537" y="49335"/>
                    <a:pt x="16215" y="50168"/>
                  </a:cubicBezTo>
                  <a:cubicBezTo>
                    <a:pt x="6526" y="53643"/>
                    <a:pt x="1" y="62751"/>
                    <a:pt x="1" y="73041"/>
                  </a:cubicBezTo>
                  <a:cubicBezTo>
                    <a:pt x="1" y="86877"/>
                    <a:pt x="11338" y="97350"/>
                    <a:pt x="24179" y="97350"/>
                  </a:cubicBezTo>
                  <a:cubicBezTo>
                    <a:pt x="26579" y="97350"/>
                    <a:pt x="29032" y="96984"/>
                    <a:pt x="31474" y="96205"/>
                  </a:cubicBezTo>
                  <a:cubicBezTo>
                    <a:pt x="31730" y="96126"/>
                    <a:pt x="31977" y="96043"/>
                    <a:pt x="32223" y="95954"/>
                  </a:cubicBezTo>
                  <a:cubicBezTo>
                    <a:pt x="49305" y="89907"/>
                    <a:pt x="64347" y="79542"/>
                    <a:pt x="76047" y="66176"/>
                  </a:cubicBezTo>
                  <a:cubicBezTo>
                    <a:pt x="76333" y="65870"/>
                    <a:pt x="76609" y="65575"/>
                    <a:pt x="76880" y="65254"/>
                  </a:cubicBezTo>
                  <a:cubicBezTo>
                    <a:pt x="88664" y="51450"/>
                    <a:pt x="96520" y="34919"/>
                    <a:pt x="99965" y="17468"/>
                  </a:cubicBezTo>
                  <a:lnTo>
                    <a:pt x="99965" y="17468"/>
                  </a:lnTo>
                  <a:cubicBezTo>
                    <a:pt x="97249" y="28811"/>
                    <a:pt x="87103" y="36062"/>
                    <a:pt x="76340" y="36062"/>
                  </a:cubicBezTo>
                  <a:cubicBezTo>
                    <a:pt x="72278" y="36062"/>
                    <a:pt x="68129" y="35030"/>
                    <a:pt x="64258" y="32795"/>
                  </a:cubicBezTo>
                  <a:cubicBezTo>
                    <a:pt x="55426" y="27694"/>
                    <a:pt x="50641" y="17596"/>
                    <a:pt x="52509" y="7571"/>
                  </a:cubicBezTo>
                  <a:cubicBezTo>
                    <a:pt x="52977" y="5067"/>
                    <a:pt x="53268" y="2534"/>
                    <a:pt x="53391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3122726" y="2149918"/>
              <a:ext cx="10490" cy="10015"/>
            </a:xfrm>
            <a:custGeom>
              <a:rect b="b" l="l" r="r" t="t"/>
              <a:pathLst>
                <a:path extrusionOk="0" h="3058" w="3203">
                  <a:moveTo>
                    <a:pt x="21" y="0"/>
                  </a:moveTo>
                  <a:cubicBezTo>
                    <a:pt x="0" y="0"/>
                    <a:pt x="1234" y="1124"/>
                    <a:pt x="3203" y="3058"/>
                  </a:cubicBezTo>
                  <a:cubicBezTo>
                    <a:pt x="2429" y="2170"/>
                    <a:pt x="1576" y="1328"/>
                    <a:pt x="645" y="529"/>
                  </a:cubicBezTo>
                  <a:cubicBezTo>
                    <a:pt x="227" y="170"/>
                    <a:pt x="29" y="0"/>
                    <a:pt x="21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3022956" y="2159929"/>
              <a:ext cx="221858" cy="379216"/>
            </a:xfrm>
            <a:custGeom>
              <a:rect b="b" l="l" r="r" t="t"/>
              <a:pathLst>
                <a:path extrusionOk="0" h="115791" w="67743">
                  <a:moveTo>
                    <a:pt x="33667" y="1"/>
                  </a:moveTo>
                  <a:cubicBezTo>
                    <a:pt x="43405" y="11169"/>
                    <a:pt x="40882" y="28926"/>
                    <a:pt x="27541" y="36624"/>
                  </a:cubicBezTo>
                  <a:lnTo>
                    <a:pt x="26934" y="36974"/>
                  </a:lnTo>
                  <a:cubicBezTo>
                    <a:pt x="23278" y="39085"/>
                    <a:pt x="19248" y="40109"/>
                    <a:pt x="15233" y="40109"/>
                  </a:cubicBezTo>
                  <a:cubicBezTo>
                    <a:pt x="9809" y="40109"/>
                    <a:pt x="4413" y="38242"/>
                    <a:pt x="0" y="34668"/>
                  </a:cubicBezTo>
                  <a:lnTo>
                    <a:pt x="0" y="34668"/>
                  </a:lnTo>
                  <a:cubicBezTo>
                    <a:pt x="4658" y="38719"/>
                    <a:pt x="8625" y="43529"/>
                    <a:pt x="11725" y="48916"/>
                  </a:cubicBezTo>
                  <a:cubicBezTo>
                    <a:pt x="12179" y="49709"/>
                    <a:pt x="12617" y="50513"/>
                    <a:pt x="13026" y="51316"/>
                  </a:cubicBezTo>
                  <a:cubicBezTo>
                    <a:pt x="13090" y="51439"/>
                    <a:pt x="13150" y="51568"/>
                    <a:pt x="13219" y="51691"/>
                  </a:cubicBezTo>
                  <a:cubicBezTo>
                    <a:pt x="13460" y="52169"/>
                    <a:pt x="13692" y="52642"/>
                    <a:pt x="13913" y="53125"/>
                  </a:cubicBezTo>
                  <a:cubicBezTo>
                    <a:pt x="14047" y="53396"/>
                    <a:pt x="14175" y="53672"/>
                    <a:pt x="14298" y="53948"/>
                  </a:cubicBezTo>
                  <a:cubicBezTo>
                    <a:pt x="14569" y="54544"/>
                    <a:pt x="14835" y="55151"/>
                    <a:pt x="15081" y="55752"/>
                  </a:cubicBezTo>
                  <a:cubicBezTo>
                    <a:pt x="15165" y="55964"/>
                    <a:pt x="15244" y="56171"/>
                    <a:pt x="15328" y="56383"/>
                  </a:cubicBezTo>
                  <a:cubicBezTo>
                    <a:pt x="15525" y="56880"/>
                    <a:pt x="15712" y="57378"/>
                    <a:pt x="15900" y="57886"/>
                  </a:cubicBezTo>
                  <a:cubicBezTo>
                    <a:pt x="18438" y="64904"/>
                    <a:pt x="19547" y="72326"/>
                    <a:pt x="19187" y="79729"/>
                  </a:cubicBezTo>
                  <a:cubicBezTo>
                    <a:pt x="19064" y="82262"/>
                    <a:pt x="18778" y="84795"/>
                    <a:pt x="18310" y="87304"/>
                  </a:cubicBezTo>
                  <a:cubicBezTo>
                    <a:pt x="16442" y="97324"/>
                    <a:pt x="21227" y="107422"/>
                    <a:pt x="30054" y="112523"/>
                  </a:cubicBezTo>
                  <a:cubicBezTo>
                    <a:pt x="33927" y="114758"/>
                    <a:pt x="38077" y="115790"/>
                    <a:pt x="42139" y="115790"/>
                  </a:cubicBezTo>
                  <a:cubicBezTo>
                    <a:pt x="52903" y="115790"/>
                    <a:pt x="63049" y="108539"/>
                    <a:pt x="65761" y="97196"/>
                  </a:cubicBezTo>
                  <a:cubicBezTo>
                    <a:pt x="66717" y="92366"/>
                    <a:pt x="67328" y="87462"/>
                    <a:pt x="67594" y="82533"/>
                  </a:cubicBezTo>
                  <a:cubicBezTo>
                    <a:pt x="67644" y="81602"/>
                    <a:pt x="67678" y="80665"/>
                    <a:pt x="67703" y="79739"/>
                  </a:cubicBezTo>
                  <a:cubicBezTo>
                    <a:pt x="67728" y="78832"/>
                    <a:pt x="67742" y="77920"/>
                    <a:pt x="67742" y="77013"/>
                  </a:cubicBezTo>
                  <a:cubicBezTo>
                    <a:pt x="67737" y="58916"/>
                    <a:pt x="63144" y="41893"/>
                    <a:pt x="55061" y="27043"/>
                  </a:cubicBezTo>
                  <a:lnTo>
                    <a:pt x="55047" y="27058"/>
                  </a:lnTo>
                  <a:cubicBezTo>
                    <a:pt x="54613" y="26255"/>
                    <a:pt x="54169" y="25461"/>
                    <a:pt x="53716" y="24673"/>
                  </a:cubicBezTo>
                  <a:cubicBezTo>
                    <a:pt x="47915" y="14623"/>
                    <a:pt x="38541" y="4811"/>
                    <a:pt x="33667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3001649" y="2257452"/>
              <a:ext cx="4395" cy="2908"/>
            </a:xfrm>
            <a:custGeom>
              <a:rect b="b" l="l" r="r" t="t"/>
              <a:pathLst>
                <a:path extrusionOk="0" h="888" w="1342">
                  <a:moveTo>
                    <a:pt x="1" y="1"/>
                  </a:moveTo>
                  <a:cubicBezTo>
                    <a:pt x="449" y="291"/>
                    <a:pt x="898" y="587"/>
                    <a:pt x="1341" y="888"/>
                  </a:cubicBezTo>
                  <a:cubicBezTo>
                    <a:pt x="898" y="587"/>
                    <a:pt x="449" y="291"/>
                    <a:pt x="1" y="1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006814" y="2260907"/>
              <a:ext cx="504" cy="373"/>
            </a:xfrm>
            <a:custGeom>
              <a:rect b="b" l="l" r="r" t="t"/>
              <a:pathLst>
                <a:path extrusionOk="0" h="114" w="154">
                  <a:moveTo>
                    <a:pt x="1" y="0"/>
                  </a:moveTo>
                  <a:lnTo>
                    <a:pt x="1" y="0"/>
                  </a:lnTo>
                  <a:cubicBezTo>
                    <a:pt x="50" y="40"/>
                    <a:pt x="104" y="74"/>
                    <a:pt x="154" y="114"/>
                  </a:cubicBezTo>
                  <a:cubicBezTo>
                    <a:pt x="104" y="74"/>
                    <a:pt x="55" y="40"/>
                    <a:pt x="1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007315" y="2261277"/>
              <a:ext cx="15645" cy="12190"/>
            </a:xfrm>
            <a:custGeom>
              <a:rect b="b" l="l" r="r" t="t"/>
              <a:pathLst>
                <a:path extrusionOk="0" h="3722" w="4777">
                  <a:moveTo>
                    <a:pt x="1" y="1"/>
                  </a:moveTo>
                  <a:lnTo>
                    <a:pt x="1" y="1"/>
                  </a:lnTo>
                  <a:cubicBezTo>
                    <a:pt x="1479" y="1026"/>
                    <a:pt x="2908" y="2135"/>
                    <a:pt x="4283" y="3313"/>
                  </a:cubicBezTo>
                  <a:cubicBezTo>
                    <a:pt x="4441" y="3456"/>
                    <a:pt x="4609" y="3589"/>
                    <a:pt x="4776" y="3722"/>
                  </a:cubicBezTo>
                  <a:cubicBezTo>
                    <a:pt x="3253" y="2396"/>
                    <a:pt x="1666" y="1149"/>
                    <a:pt x="1" y="1"/>
                  </a:cubicBez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3006025" y="2260357"/>
              <a:ext cx="793" cy="553"/>
            </a:xfrm>
            <a:custGeom>
              <a:rect b="b" l="l" r="r" t="t"/>
              <a:pathLst>
                <a:path extrusionOk="0" h="169" w="242">
                  <a:moveTo>
                    <a:pt x="0" y="1"/>
                  </a:moveTo>
                  <a:lnTo>
                    <a:pt x="201" y="140"/>
                  </a:lnTo>
                  <a:lnTo>
                    <a:pt x="201" y="140"/>
                  </a:lnTo>
                  <a:cubicBezTo>
                    <a:pt x="137" y="95"/>
                    <a:pt x="74" y="50"/>
                    <a:pt x="0" y="1"/>
                  </a:cubicBezTo>
                  <a:close/>
                  <a:moveTo>
                    <a:pt x="201" y="140"/>
                  </a:moveTo>
                  <a:cubicBezTo>
                    <a:pt x="215" y="150"/>
                    <a:pt x="228" y="159"/>
                    <a:pt x="242" y="168"/>
                  </a:cubicBezTo>
                  <a:lnTo>
                    <a:pt x="201" y="140"/>
                  </a:ln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2790124" y="2069323"/>
              <a:ext cx="376068" cy="221963"/>
            </a:xfrm>
            <a:custGeom>
              <a:rect b="b" l="l" r="r" t="t"/>
              <a:pathLst>
                <a:path extrusionOk="0" h="67775" w="114830">
                  <a:moveTo>
                    <a:pt x="15387" y="51713"/>
                  </a:moveTo>
                  <a:cubicBezTo>
                    <a:pt x="13025" y="52552"/>
                    <a:pt x="10715" y="53552"/>
                    <a:pt x="8473" y="54709"/>
                  </a:cubicBezTo>
                  <a:lnTo>
                    <a:pt x="8473" y="54709"/>
                  </a:lnTo>
                  <a:cubicBezTo>
                    <a:pt x="10647" y="53591"/>
                    <a:pt x="12899" y="52605"/>
                    <a:pt x="15225" y="51772"/>
                  </a:cubicBezTo>
                  <a:cubicBezTo>
                    <a:pt x="15279" y="51753"/>
                    <a:pt x="15333" y="51733"/>
                    <a:pt x="15387" y="51713"/>
                  </a:cubicBezTo>
                  <a:close/>
                  <a:moveTo>
                    <a:pt x="34032" y="1"/>
                  </a:moveTo>
                  <a:cubicBezTo>
                    <a:pt x="22630" y="1"/>
                    <a:pt x="11132" y="1868"/>
                    <a:pt x="1" y="5720"/>
                  </a:cubicBezTo>
                  <a:cubicBezTo>
                    <a:pt x="2428" y="4951"/>
                    <a:pt x="4866" y="4589"/>
                    <a:pt x="7253" y="4589"/>
                  </a:cubicBezTo>
                  <a:cubicBezTo>
                    <a:pt x="20092" y="4589"/>
                    <a:pt x="31430" y="15063"/>
                    <a:pt x="31430" y="28899"/>
                  </a:cubicBezTo>
                  <a:cubicBezTo>
                    <a:pt x="31430" y="39137"/>
                    <a:pt x="24982" y="48196"/>
                    <a:pt x="15387" y="51713"/>
                  </a:cubicBezTo>
                  <a:lnTo>
                    <a:pt x="15387" y="51713"/>
                  </a:lnTo>
                  <a:cubicBezTo>
                    <a:pt x="21370" y="49588"/>
                    <a:pt x="27683" y="48494"/>
                    <a:pt x="34053" y="48494"/>
                  </a:cubicBezTo>
                  <a:cubicBezTo>
                    <a:pt x="35131" y="48494"/>
                    <a:pt x="36210" y="48525"/>
                    <a:pt x="37290" y="48588"/>
                  </a:cubicBezTo>
                  <a:cubicBezTo>
                    <a:pt x="37605" y="48608"/>
                    <a:pt x="37911" y="48632"/>
                    <a:pt x="38221" y="48647"/>
                  </a:cubicBezTo>
                  <a:cubicBezTo>
                    <a:pt x="38749" y="48687"/>
                    <a:pt x="39276" y="48731"/>
                    <a:pt x="39803" y="48780"/>
                  </a:cubicBezTo>
                  <a:cubicBezTo>
                    <a:pt x="39877" y="48785"/>
                    <a:pt x="39956" y="48795"/>
                    <a:pt x="40030" y="48805"/>
                  </a:cubicBezTo>
                  <a:cubicBezTo>
                    <a:pt x="41479" y="48958"/>
                    <a:pt x="42913" y="49165"/>
                    <a:pt x="44343" y="49426"/>
                  </a:cubicBezTo>
                  <a:cubicBezTo>
                    <a:pt x="44412" y="49436"/>
                    <a:pt x="44485" y="49446"/>
                    <a:pt x="44554" y="49456"/>
                  </a:cubicBezTo>
                  <a:cubicBezTo>
                    <a:pt x="51706" y="50801"/>
                    <a:pt x="58507" y="53517"/>
                    <a:pt x="64584" y="57440"/>
                  </a:cubicBezTo>
                  <a:cubicBezTo>
                    <a:pt x="65032" y="57730"/>
                    <a:pt x="65481" y="58026"/>
                    <a:pt x="65924" y="58332"/>
                  </a:cubicBezTo>
                  <a:lnTo>
                    <a:pt x="66166" y="58499"/>
                  </a:lnTo>
                  <a:cubicBezTo>
                    <a:pt x="66215" y="58539"/>
                    <a:pt x="66269" y="58573"/>
                    <a:pt x="66319" y="58613"/>
                  </a:cubicBezTo>
                  <a:cubicBezTo>
                    <a:pt x="67975" y="59771"/>
                    <a:pt x="69571" y="61008"/>
                    <a:pt x="71094" y="62334"/>
                  </a:cubicBezTo>
                  <a:cubicBezTo>
                    <a:pt x="75504" y="65908"/>
                    <a:pt x="80901" y="67775"/>
                    <a:pt x="86325" y="67775"/>
                  </a:cubicBezTo>
                  <a:cubicBezTo>
                    <a:pt x="90341" y="67775"/>
                    <a:pt x="94372" y="66751"/>
                    <a:pt x="98028" y="64640"/>
                  </a:cubicBezTo>
                  <a:lnTo>
                    <a:pt x="98640" y="64290"/>
                  </a:lnTo>
                  <a:cubicBezTo>
                    <a:pt x="113036" y="55981"/>
                    <a:pt x="114830" y="35951"/>
                    <a:pt x="102203" y="25138"/>
                  </a:cubicBezTo>
                  <a:cubicBezTo>
                    <a:pt x="98028" y="21560"/>
                    <a:pt x="93563" y="18307"/>
                    <a:pt x="88857" y="15419"/>
                  </a:cubicBezTo>
                  <a:cubicBezTo>
                    <a:pt x="75850" y="7435"/>
                    <a:pt x="60966" y="2216"/>
                    <a:pt x="45018" y="570"/>
                  </a:cubicBezTo>
                  <a:cubicBezTo>
                    <a:pt x="44811" y="555"/>
                    <a:pt x="44609" y="530"/>
                    <a:pt x="44407" y="511"/>
                  </a:cubicBezTo>
                  <a:cubicBezTo>
                    <a:pt x="44022" y="471"/>
                    <a:pt x="43643" y="437"/>
                    <a:pt x="43253" y="407"/>
                  </a:cubicBezTo>
                  <a:cubicBezTo>
                    <a:pt x="42741" y="363"/>
                    <a:pt x="42238" y="318"/>
                    <a:pt x="41726" y="284"/>
                  </a:cubicBezTo>
                  <a:lnTo>
                    <a:pt x="41381" y="259"/>
                  </a:lnTo>
                  <a:cubicBezTo>
                    <a:pt x="38938" y="87"/>
                    <a:pt x="36487" y="1"/>
                    <a:pt x="3403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FD9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2559328" y="2381300"/>
              <a:ext cx="1294" cy="21877"/>
            </a:xfrm>
            <a:custGeom>
              <a:rect b="b" l="l" r="r" t="t"/>
              <a:pathLst>
                <a:path extrusionOk="0" h="6680" w="395">
                  <a:moveTo>
                    <a:pt x="395" y="1"/>
                  </a:moveTo>
                  <a:cubicBezTo>
                    <a:pt x="193" y="2219"/>
                    <a:pt x="65" y="4447"/>
                    <a:pt x="1" y="6679"/>
                  </a:cubicBezTo>
                  <a:lnTo>
                    <a:pt x="15" y="6679"/>
                  </a:lnTo>
                  <a:cubicBezTo>
                    <a:pt x="70" y="4447"/>
                    <a:pt x="198" y="2224"/>
                    <a:pt x="395" y="1"/>
                  </a:cubicBezTo>
                  <a:close/>
                </a:path>
              </a:pathLst>
            </a:custGeom>
            <a:solidFill>
              <a:srgbClr val="A5B7C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2565429" y="2084349"/>
              <a:ext cx="327628" cy="318828"/>
            </a:xfrm>
            <a:custGeom>
              <a:rect b="b" l="l" r="r" t="t"/>
              <a:pathLst>
                <a:path extrusionOk="0" h="97352" w="100039">
                  <a:moveTo>
                    <a:pt x="75862" y="1"/>
                  </a:moveTo>
                  <a:cubicBezTo>
                    <a:pt x="73475" y="1"/>
                    <a:pt x="71037" y="363"/>
                    <a:pt x="68610" y="1132"/>
                  </a:cubicBezTo>
                  <a:cubicBezTo>
                    <a:pt x="68344" y="1221"/>
                    <a:pt x="68088" y="1304"/>
                    <a:pt x="67821" y="1398"/>
                  </a:cubicBezTo>
                  <a:cubicBezTo>
                    <a:pt x="50739" y="7450"/>
                    <a:pt x="35693" y="17810"/>
                    <a:pt x="23992" y="31181"/>
                  </a:cubicBezTo>
                  <a:cubicBezTo>
                    <a:pt x="23712" y="31482"/>
                    <a:pt x="23436" y="31782"/>
                    <a:pt x="23164" y="32098"/>
                  </a:cubicBezTo>
                  <a:cubicBezTo>
                    <a:pt x="11277" y="46021"/>
                    <a:pt x="3391" y="62709"/>
                    <a:pt x="1" y="80328"/>
                  </a:cubicBezTo>
                  <a:cubicBezTo>
                    <a:pt x="2554" y="68739"/>
                    <a:pt x="12822" y="61297"/>
                    <a:pt x="23723" y="61297"/>
                  </a:cubicBezTo>
                  <a:cubicBezTo>
                    <a:pt x="27782" y="61297"/>
                    <a:pt x="31928" y="62329"/>
                    <a:pt x="35796" y="64562"/>
                  </a:cubicBezTo>
                  <a:cubicBezTo>
                    <a:pt x="44628" y="69658"/>
                    <a:pt x="49414" y="79756"/>
                    <a:pt x="47546" y="89781"/>
                  </a:cubicBezTo>
                  <a:cubicBezTo>
                    <a:pt x="47077" y="92285"/>
                    <a:pt x="46787" y="94818"/>
                    <a:pt x="46663" y="97351"/>
                  </a:cubicBezTo>
                  <a:lnTo>
                    <a:pt x="46673" y="97351"/>
                  </a:lnTo>
                  <a:cubicBezTo>
                    <a:pt x="47166" y="87504"/>
                    <a:pt x="50227" y="77957"/>
                    <a:pt x="55550" y="69663"/>
                  </a:cubicBezTo>
                  <a:lnTo>
                    <a:pt x="55554" y="69673"/>
                  </a:lnTo>
                  <a:cubicBezTo>
                    <a:pt x="60882" y="61417"/>
                    <a:pt x="68309" y="54651"/>
                    <a:pt x="77082" y="50131"/>
                  </a:cubicBezTo>
                  <a:cubicBezTo>
                    <a:pt x="79251" y="49007"/>
                    <a:pt x="81503" y="48027"/>
                    <a:pt x="83834" y="47189"/>
                  </a:cubicBezTo>
                  <a:cubicBezTo>
                    <a:pt x="93523" y="43714"/>
                    <a:pt x="100039" y="34611"/>
                    <a:pt x="100039" y="24316"/>
                  </a:cubicBezTo>
                  <a:cubicBezTo>
                    <a:pt x="100039" y="10476"/>
                    <a:pt x="88701" y="1"/>
                    <a:pt x="7586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2560618" y="2347407"/>
              <a:ext cx="4814" cy="33896"/>
            </a:xfrm>
            <a:custGeom>
              <a:rect b="b" l="l" r="r" t="t"/>
              <a:pathLst>
                <a:path extrusionOk="0" h="10350" w="1470">
                  <a:moveTo>
                    <a:pt x="1470" y="0"/>
                  </a:moveTo>
                  <a:lnTo>
                    <a:pt x="1470" y="0"/>
                  </a:lnTo>
                  <a:cubicBezTo>
                    <a:pt x="1401" y="306"/>
                    <a:pt x="1337" y="611"/>
                    <a:pt x="1282" y="917"/>
                  </a:cubicBezTo>
                  <a:cubicBezTo>
                    <a:pt x="711" y="4042"/>
                    <a:pt x="287" y="7191"/>
                    <a:pt x="1" y="10350"/>
                  </a:cubicBezTo>
                  <a:cubicBezTo>
                    <a:pt x="316" y="6875"/>
                    <a:pt x="809" y="3421"/>
                    <a:pt x="1470" y="0"/>
                  </a:cubicBezTo>
                  <a:close/>
                </a:path>
              </a:pathLst>
            </a:custGeom>
            <a:solidFill>
              <a:srgbClr val="667E92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2559249" y="2285083"/>
              <a:ext cx="222808" cy="417520"/>
            </a:xfrm>
            <a:custGeom>
              <a:rect b="b" l="l" r="r" t="t"/>
              <a:pathLst>
                <a:path extrusionOk="0" h="127487" w="68033">
                  <a:moveTo>
                    <a:pt x="25602" y="1"/>
                  </a:moveTo>
                  <a:cubicBezTo>
                    <a:pt x="14703" y="1"/>
                    <a:pt x="4439" y="7441"/>
                    <a:pt x="1883" y="19035"/>
                  </a:cubicBezTo>
                  <a:cubicBezTo>
                    <a:pt x="1227" y="22455"/>
                    <a:pt x="734" y="25910"/>
                    <a:pt x="419" y="29385"/>
                  </a:cubicBezTo>
                  <a:cubicBezTo>
                    <a:pt x="222" y="31603"/>
                    <a:pt x="94" y="33835"/>
                    <a:pt x="35" y="36063"/>
                  </a:cubicBezTo>
                  <a:cubicBezTo>
                    <a:pt x="10" y="36975"/>
                    <a:pt x="0" y="37887"/>
                    <a:pt x="0" y="38798"/>
                  </a:cubicBezTo>
                  <a:cubicBezTo>
                    <a:pt x="0" y="56881"/>
                    <a:pt x="4588" y="73904"/>
                    <a:pt x="12671" y="88749"/>
                  </a:cubicBezTo>
                  <a:lnTo>
                    <a:pt x="12691" y="88739"/>
                  </a:lnTo>
                  <a:cubicBezTo>
                    <a:pt x="13125" y="89537"/>
                    <a:pt x="13568" y="90331"/>
                    <a:pt x="14022" y="91119"/>
                  </a:cubicBezTo>
                  <a:cubicBezTo>
                    <a:pt x="22883" y="106467"/>
                    <a:pt x="35042" y="118709"/>
                    <a:pt x="49088" y="127487"/>
                  </a:cubicBezTo>
                  <a:cubicBezTo>
                    <a:pt x="44716" y="124746"/>
                    <a:pt x="40552" y="121676"/>
                    <a:pt x="36624" y="118320"/>
                  </a:cubicBezTo>
                  <a:cubicBezTo>
                    <a:pt x="23997" y="107507"/>
                    <a:pt x="25796" y="87482"/>
                    <a:pt x="40192" y="79163"/>
                  </a:cubicBezTo>
                  <a:lnTo>
                    <a:pt x="40803" y="78813"/>
                  </a:lnTo>
                  <a:cubicBezTo>
                    <a:pt x="44454" y="76704"/>
                    <a:pt x="48478" y="75683"/>
                    <a:pt x="52488" y="75683"/>
                  </a:cubicBezTo>
                  <a:cubicBezTo>
                    <a:pt x="58037" y="75683"/>
                    <a:pt x="63561" y="77639"/>
                    <a:pt x="68033" y="81376"/>
                  </a:cubicBezTo>
                  <a:cubicBezTo>
                    <a:pt x="63232" y="77255"/>
                    <a:pt x="59166" y="72352"/>
                    <a:pt x="56012" y="66871"/>
                  </a:cubicBezTo>
                  <a:cubicBezTo>
                    <a:pt x="55559" y="66078"/>
                    <a:pt x="55120" y="65279"/>
                    <a:pt x="54706" y="64471"/>
                  </a:cubicBezTo>
                  <a:cubicBezTo>
                    <a:pt x="54642" y="64348"/>
                    <a:pt x="54583" y="64220"/>
                    <a:pt x="54514" y="64096"/>
                  </a:cubicBezTo>
                  <a:cubicBezTo>
                    <a:pt x="54272" y="63618"/>
                    <a:pt x="54041" y="63145"/>
                    <a:pt x="53819" y="62667"/>
                  </a:cubicBezTo>
                  <a:cubicBezTo>
                    <a:pt x="53691" y="62396"/>
                    <a:pt x="53558" y="62115"/>
                    <a:pt x="53435" y="61839"/>
                  </a:cubicBezTo>
                  <a:cubicBezTo>
                    <a:pt x="53164" y="61243"/>
                    <a:pt x="52902" y="60637"/>
                    <a:pt x="52656" y="60035"/>
                  </a:cubicBezTo>
                  <a:cubicBezTo>
                    <a:pt x="52567" y="59823"/>
                    <a:pt x="52488" y="59616"/>
                    <a:pt x="52409" y="59399"/>
                  </a:cubicBezTo>
                  <a:cubicBezTo>
                    <a:pt x="52212" y="58902"/>
                    <a:pt x="52020" y="58404"/>
                    <a:pt x="51843" y="57901"/>
                  </a:cubicBezTo>
                  <a:cubicBezTo>
                    <a:pt x="49305" y="50888"/>
                    <a:pt x="48196" y="43461"/>
                    <a:pt x="48550" y="36058"/>
                  </a:cubicBezTo>
                  <a:cubicBezTo>
                    <a:pt x="48674" y="33525"/>
                    <a:pt x="48964" y="30992"/>
                    <a:pt x="49433" y="28488"/>
                  </a:cubicBezTo>
                  <a:cubicBezTo>
                    <a:pt x="51301" y="18463"/>
                    <a:pt x="46510" y="8365"/>
                    <a:pt x="37683" y="3269"/>
                  </a:cubicBezTo>
                  <a:cubicBezTo>
                    <a:pt x="33812" y="1033"/>
                    <a:pt x="29663" y="1"/>
                    <a:pt x="2560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22"/>
          <p:cNvGrpSpPr/>
          <p:nvPr/>
        </p:nvGrpSpPr>
        <p:grpSpPr>
          <a:xfrm>
            <a:off x="10150266" y="1588588"/>
            <a:ext cx="1127527" cy="949215"/>
            <a:chOff x="951975" y="315800"/>
            <a:chExt cx="5860325" cy="4933550"/>
          </a:xfrm>
        </p:grpSpPr>
        <p:sp>
          <p:nvSpPr>
            <p:cNvPr id="437" name="Google Shape;437;p22"/>
            <p:cNvSpPr/>
            <p:nvPr/>
          </p:nvSpPr>
          <p:spPr>
            <a:xfrm>
              <a:off x="6501500" y="3684025"/>
              <a:ext cx="310800" cy="261200"/>
            </a:xfrm>
            <a:custGeom>
              <a:rect b="b" l="l" r="r" t="t"/>
              <a:pathLst>
                <a:path extrusionOk="0" h="10448" w="12432">
                  <a:moveTo>
                    <a:pt x="4963" y="0"/>
                  </a:moveTo>
                  <a:cubicBezTo>
                    <a:pt x="2239" y="0"/>
                    <a:pt x="0" y="2356"/>
                    <a:pt x="0" y="5120"/>
                  </a:cubicBezTo>
                  <a:cubicBezTo>
                    <a:pt x="0" y="8227"/>
                    <a:pt x="2220" y="10447"/>
                    <a:pt x="5328" y="10447"/>
                  </a:cubicBezTo>
                  <a:cubicBezTo>
                    <a:pt x="9989" y="10447"/>
                    <a:pt x="12431" y="4898"/>
                    <a:pt x="8879" y="1568"/>
                  </a:cubicBezTo>
                  <a:cubicBezTo>
                    <a:pt x="7991" y="458"/>
                    <a:pt x="6660" y="14"/>
                    <a:pt x="5328" y="14"/>
                  </a:cubicBezTo>
                  <a:cubicBezTo>
                    <a:pt x="5205" y="5"/>
                    <a:pt x="5084" y="0"/>
                    <a:pt x="496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435D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6501500" y="2945200"/>
              <a:ext cx="310800" cy="261925"/>
            </a:xfrm>
            <a:custGeom>
              <a:rect b="b" l="l" r="r" t="t"/>
              <a:pathLst>
                <a:path extrusionOk="0" h="10477" w="12432">
                  <a:moveTo>
                    <a:pt x="5852" y="1"/>
                  </a:moveTo>
                  <a:cubicBezTo>
                    <a:pt x="5678" y="1"/>
                    <a:pt x="5503" y="15"/>
                    <a:pt x="5328" y="44"/>
                  </a:cubicBezTo>
                  <a:cubicBezTo>
                    <a:pt x="5205" y="34"/>
                    <a:pt x="5084" y="30"/>
                    <a:pt x="4963" y="30"/>
                  </a:cubicBezTo>
                  <a:cubicBezTo>
                    <a:pt x="2239" y="30"/>
                    <a:pt x="0" y="2386"/>
                    <a:pt x="0" y="5149"/>
                  </a:cubicBezTo>
                  <a:cubicBezTo>
                    <a:pt x="0" y="8035"/>
                    <a:pt x="2220" y="10477"/>
                    <a:pt x="5328" y="10477"/>
                  </a:cubicBezTo>
                  <a:cubicBezTo>
                    <a:pt x="9989" y="10477"/>
                    <a:pt x="12431" y="4705"/>
                    <a:pt x="8879" y="1376"/>
                  </a:cubicBezTo>
                  <a:cubicBezTo>
                    <a:pt x="8108" y="604"/>
                    <a:pt x="7002" y="1"/>
                    <a:pt x="5852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6501500" y="2202650"/>
              <a:ext cx="310800" cy="266400"/>
            </a:xfrm>
            <a:custGeom>
              <a:rect b="b" l="l" r="r" t="t"/>
              <a:pathLst>
                <a:path extrusionOk="0" h="10656" w="12432">
                  <a:moveTo>
                    <a:pt x="5328" y="0"/>
                  </a:moveTo>
                  <a:cubicBezTo>
                    <a:pt x="2442" y="0"/>
                    <a:pt x="0" y="2442"/>
                    <a:pt x="0" y="5328"/>
                  </a:cubicBezTo>
                  <a:cubicBezTo>
                    <a:pt x="0" y="8214"/>
                    <a:pt x="2220" y="10655"/>
                    <a:pt x="5328" y="10655"/>
                  </a:cubicBezTo>
                  <a:cubicBezTo>
                    <a:pt x="9989" y="10655"/>
                    <a:pt x="12431" y="4884"/>
                    <a:pt x="8879" y="1554"/>
                  </a:cubicBezTo>
                  <a:cubicBezTo>
                    <a:pt x="7991" y="444"/>
                    <a:pt x="6660" y="0"/>
                    <a:pt x="5328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951975" y="3495675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29746" y="1"/>
                  </a:moveTo>
                  <a:lnTo>
                    <a:pt x="0" y="14430"/>
                  </a:lnTo>
                  <a:lnTo>
                    <a:pt x="109215" y="70147"/>
                  </a:lnTo>
                  <a:lnTo>
                    <a:pt x="218429" y="14430"/>
                  </a:lnTo>
                  <a:lnTo>
                    <a:pt x="188684" y="1"/>
                  </a:lnTo>
                  <a:lnTo>
                    <a:pt x="109215" y="40623"/>
                  </a:lnTo>
                  <a:close/>
                </a:path>
              </a:pathLst>
            </a:custGeom>
            <a:noFill/>
            <a:ln cap="flat" cmpd="sng" w="9525">
              <a:solidFill>
                <a:srgbClr val="435D74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951975" y="27576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0"/>
                  </a:moveTo>
                  <a:lnTo>
                    <a:pt x="158939" y="15095"/>
                  </a:lnTo>
                  <a:lnTo>
                    <a:pt x="109215" y="40623"/>
                  </a:lnTo>
                  <a:lnTo>
                    <a:pt x="59491" y="15095"/>
                  </a:lnTo>
                  <a:lnTo>
                    <a:pt x="29746" y="0"/>
                  </a:lnTo>
                  <a:lnTo>
                    <a:pt x="0" y="14429"/>
                  </a:lnTo>
                  <a:lnTo>
                    <a:pt x="29746" y="29524"/>
                  </a:lnTo>
                  <a:lnTo>
                    <a:pt x="109215" y="70146"/>
                  </a:lnTo>
                  <a:lnTo>
                    <a:pt x="188684" y="29524"/>
                  </a:lnTo>
                  <a:lnTo>
                    <a:pt x="218429" y="14429"/>
                  </a:lnTo>
                  <a:close/>
                </a:path>
              </a:pathLst>
            </a:custGeom>
            <a:noFill/>
            <a:ln cap="flat" cmpd="sng" w="9525">
              <a:solidFill>
                <a:srgbClr val="869FB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951975" y="2019500"/>
              <a:ext cx="5460750" cy="1753675"/>
            </a:xfrm>
            <a:custGeom>
              <a:rect b="b" l="l" r="r" t="t"/>
              <a:pathLst>
                <a:path extrusionOk="0" fill="none" h="70147" w="218430">
                  <a:moveTo>
                    <a:pt x="188684" y="1"/>
                  </a:moveTo>
                  <a:lnTo>
                    <a:pt x="158939" y="15096"/>
                  </a:lnTo>
                  <a:lnTo>
                    <a:pt x="129193" y="30190"/>
                  </a:lnTo>
                  <a:lnTo>
                    <a:pt x="109215" y="40623"/>
                  </a:lnTo>
                  <a:lnTo>
                    <a:pt x="89237" y="30190"/>
                  </a:lnTo>
                  <a:lnTo>
                    <a:pt x="59491" y="15096"/>
                  </a:lnTo>
                  <a:lnTo>
                    <a:pt x="29746" y="1"/>
                  </a:lnTo>
                  <a:lnTo>
                    <a:pt x="0" y="14208"/>
                  </a:lnTo>
                  <a:lnTo>
                    <a:pt x="29746" y="29524"/>
                  </a:lnTo>
                  <a:lnTo>
                    <a:pt x="59491" y="44619"/>
                  </a:lnTo>
                  <a:lnTo>
                    <a:pt x="109215" y="70147"/>
                  </a:lnTo>
                  <a:lnTo>
                    <a:pt x="158939" y="44619"/>
                  </a:lnTo>
                  <a:lnTo>
                    <a:pt x="188684" y="29524"/>
                  </a:lnTo>
                  <a:lnTo>
                    <a:pt x="218429" y="14208"/>
                  </a:lnTo>
                  <a:close/>
                </a:path>
              </a:pathLst>
            </a:custGeom>
            <a:noFill/>
            <a:ln cap="flat" cmpd="sng" w="9525">
              <a:solidFill>
                <a:srgbClr val="BAC8D3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951975" y="315800"/>
              <a:ext cx="5460750" cy="2719300"/>
            </a:xfrm>
            <a:custGeom>
              <a:rect b="b" l="l" r="r" t="t"/>
              <a:pathLst>
                <a:path extrusionOk="0" fill="none" h="108772" w="218430">
                  <a:moveTo>
                    <a:pt x="109215" y="1"/>
                  </a:moveTo>
                  <a:lnTo>
                    <a:pt x="0" y="52832"/>
                  </a:lnTo>
                  <a:lnTo>
                    <a:pt x="109215" y="108771"/>
                  </a:lnTo>
                  <a:lnTo>
                    <a:pt x="218429" y="52832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6501500" y="1464200"/>
              <a:ext cx="310800" cy="261550"/>
            </a:xfrm>
            <a:custGeom>
              <a:rect b="b" l="l" r="r" t="t"/>
              <a:pathLst>
                <a:path extrusionOk="0" h="10462" w="12432">
                  <a:moveTo>
                    <a:pt x="4963" y="1"/>
                  </a:moveTo>
                  <a:cubicBezTo>
                    <a:pt x="2239" y="1"/>
                    <a:pt x="0" y="2357"/>
                    <a:pt x="0" y="5120"/>
                  </a:cubicBezTo>
                  <a:cubicBezTo>
                    <a:pt x="0" y="8097"/>
                    <a:pt x="2036" y="10462"/>
                    <a:pt x="4938" y="10462"/>
                  </a:cubicBezTo>
                  <a:cubicBezTo>
                    <a:pt x="5066" y="10462"/>
                    <a:pt x="5196" y="10457"/>
                    <a:pt x="5328" y="10448"/>
                  </a:cubicBezTo>
                  <a:cubicBezTo>
                    <a:pt x="9989" y="10448"/>
                    <a:pt x="12431" y="4898"/>
                    <a:pt x="8879" y="1569"/>
                  </a:cubicBezTo>
                  <a:cubicBezTo>
                    <a:pt x="7991" y="459"/>
                    <a:pt x="6660" y="15"/>
                    <a:pt x="5328" y="15"/>
                  </a:cubicBezTo>
                  <a:cubicBezTo>
                    <a:pt x="5205" y="5"/>
                    <a:pt x="5084" y="1"/>
                    <a:pt x="4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22"/>
          <p:cNvGrpSpPr/>
          <p:nvPr/>
        </p:nvGrpSpPr>
        <p:grpSpPr>
          <a:xfrm>
            <a:off x="4946437" y="3903400"/>
            <a:ext cx="2157243" cy="828965"/>
            <a:chOff x="3862800" y="3038525"/>
            <a:chExt cx="1329006" cy="510698"/>
          </a:xfrm>
        </p:grpSpPr>
        <p:sp>
          <p:nvSpPr>
            <p:cNvPr id="446" name="Google Shape;446;p22"/>
            <p:cNvSpPr/>
            <p:nvPr/>
          </p:nvSpPr>
          <p:spPr>
            <a:xfrm>
              <a:off x="4185913" y="3040337"/>
              <a:ext cx="71107" cy="143789"/>
            </a:xfrm>
            <a:custGeom>
              <a:rect b="b" l="l" r="r" t="t"/>
              <a:pathLst>
                <a:path extrusionOk="0" h="29770" w="14722">
                  <a:moveTo>
                    <a:pt x="0" y="1"/>
                  </a:moveTo>
                  <a:cubicBezTo>
                    <a:pt x="0" y="11614"/>
                    <a:pt x="5398" y="22573"/>
                    <a:pt x="14721" y="29770"/>
                  </a:cubicBezTo>
                  <a:cubicBezTo>
                    <a:pt x="5562" y="22573"/>
                    <a:pt x="164" y="11614"/>
                    <a:pt x="164" y="1"/>
                  </a:cubicBezTo>
                  <a:close/>
                </a:path>
              </a:pathLst>
            </a:custGeom>
            <a:solidFill>
              <a:srgbClr val="CFD9E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3967075" y="3045080"/>
              <a:ext cx="403706" cy="397383"/>
            </a:xfrm>
            <a:custGeom>
              <a:rect b="b" l="l" r="r" t="t"/>
              <a:pathLst>
                <a:path extrusionOk="0" h="82274" w="83583">
                  <a:moveTo>
                    <a:pt x="83583" y="82273"/>
                  </a:moveTo>
                  <a:cubicBezTo>
                    <a:pt x="37948" y="82273"/>
                    <a:pt x="655" y="45635"/>
                    <a:pt x="0" y="0"/>
                  </a:cubicBezTo>
                  <a:cubicBezTo>
                    <a:pt x="655" y="45635"/>
                    <a:pt x="37948" y="82273"/>
                    <a:pt x="83583" y="82273"/>
                  </a:cubicBezTo>
                  <a:close/>
                </a:path>
              </a:pathLst>
            </a:custGeom>
            <a:solidFill>
              <a:srgbClr val="445D73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" name="Google Shape;448;p22"/>
            <p:cNvGrpSpPr/>
            <p:nvPr/>
          </p:nvGrpSpPr>
          <p:grpSpPr>
            <a:xfrm>
              <a:off x="3967075" y="3040337"/>
              <a:ext cx="1019927" cy="402126"/>
              <a:chOff x="3967075" y="3040337"/>
              <a:chExt cx="1019927" cy="402126"/>
            </a:xfrm>
          </p:grpSpPr>
          <p:sp>
            <p:nvSpPr>
              <p:cNvPr id="449" name="Google Shape;449;p22"/>
              <p:cNvSpPr/>
              <p:nvPr/>
            </p:nvSpPr>
            <p:spPr>
              <a:xfrm>
                <a:off x="4369197" y="3335999"/>
                <a:ext cx="617805" cy="105869"/>
              </a:xfrm>
              <a:custGeom>
                <a:rect b="b" l="l" r="r" t="t"/>
                <a:pathLst>
                  <a:path extrusionOk="0" fill="none" h="21919" w="127910">
                    <a:moveTo>
                      <a:pt x="1" y="21918"/>
                    </a:moveTo>
                    <a:lnTo>
                      <a:pt x="127909" y="21918"/>
                    </a:lnTo>
                    <a:lnTo>
                      <a:pt x="127909" y="1"/>
                    </a:lnTo>
                    <a:lnTo>
                      <a:pt x="164" y="164"/>
                    </a:ln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22"/>
              <p:cNvSpPr/>
              <p:nvPr/>
            </p:nvSpPr>
            <p:spPr>
              <a:xfrm>
                <a:off x="3967075" y="3040337"/>
                <a:ext cx="403706" cy="402126"/>
              </a:xfrm>
              <a:custGeom>
                <a:rect b="b" l="l" r="r" t="t"/>
                <a:pathLst>
                  <a:path extrusionOk="0" fill="none" h="83256" w="83583">
                    <a:moveTo>
                      <a:pt x="83419" y="61501"/>
                    </a:moveTo>
                    <a:cubicBezTo>
                      <a:pt x="49397" y="61501"/>
                      <a:pt x="21755" y="34022"/>
                      <a:pt x="21755" y="1"/>
                    </a:cubicBezTo>
                    <a:lnTo>
                      <a:pt x="0" y="1"/>
                    </a:lnTo>
                    <a:lnTo>
                      <a:pt x="0" y="982"/>
                    </a:lnTo>
                    <a:cubicBezTo>
                      <a:pt x="818" y="46617"/>
                      <a:pt x="37948" y="83255"/>
                      <a:pt x="83583" y="83255"/>
                    </a:cubicBezTo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1" name="Google Shape;451;p22"/>
            <p:cNvGrpSpPr/>
            <p:nvPr/>
          </p:nvGrpSpPr>
          <p:grpSpPr>
            <a:xfrm>
              <a:off x="4186700" y="3040337"/>
              <a:ext cx="390475" cy="183289"/>
              <a:chOff x="4186700" y="3040337"/>
              <a:chExt cx="390475" cy="183289"/>
            </a:xfrm>
          </p:grpSpPr>
          <p:sp>
            <p:nvSpPr>
              <p:cNvPr id="452" name="Google Shape;452;p22"/>
              <p:cNvSpPr/>
              <p:nvPr/>
            </p:nvSpPr>
            <p:spPr>
              <a:xfrm>
                <a:off x="4370181" y="3120129"/>
                <a:ext cx="206994" cy="103497"/>
              </a:xfrm>
              <a:custGeom>
                <a:rect b="b" l="l" r="r" t="t"/>
                <a:pathLst>
                  <a:path extrusionOk="0" fill="none" h="21428" w="42856">
                    <a:moveTo>
                      <a:pt x="1" y="21428"/>
                    </a:moveTo>
                    <a:lnTo>
                      <a:pt x="42855" y="21428"/>
                    </a:lnTo>
                    <a:lnTo>
                      <a:pt x="42855" y="1"/>
                    </a:ln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22"/>
              <p:cNvSpPr/>
              <p:nvPr/>
            </p:nvSpPr>
            <p:spPr>
              <a:xfrm>
                <a:off x="4186700" y="3040337"/>
                <a:ext cx="184081" cy="183289"/>
              </a:xfrm>
              <a:custGeom>
                <a:rect b="b" l="l" r="r" t="t"/>
                <a:pathLst>
                  <a:path extrusionOk="0" fill="none" h="37948" w="38112">
                    <a:moveTo>
                      <a:pt x="38112" y="16521"/>
                    </a:moveTo>
                    <a:cubicBezTo>
                      <a:pt x="28789" y="16521"/>
                      <a:pt x="21264" y="9160"/>
                      <a:pt x="21264" y="1"/>
                    </a:cubicBezTo>
                    <a:lnTo>
                      <a:pt x="1" y="1"/>
                    </a:lnTo>
                    <a:cubicBezTo>
                      <a:pt x="1" y="11614"/>
                      <a:pt x="5399" y="22573"/>
                      <a:pt x="14558" y="29770"/>
                    </a:cubicBezTo>
                    <a:cubicBezTo>
                      <a:pt x="21264" y="35004"/>
                      <a:pt x="29606" y="37948"/>
                      <a:pt x="38112" y="37948"/>
                    </a:cubicBezTo>
                    <a:lnTo>
                      <a:pt x="38112" y="37948"/>
                    </a:lnTo>
                  </a:path>
                </a:pathLst>
              </a:custGeom>
              <a:noFill/>
              <a:ln cap="flat" cmpd="sng" w="9525">
                <a:solidFill>
                  <a:srgbClr val="E3E9ED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4" name="Google Shape;454;p22"/>
            <p:cNvGrpSpPr/>
            <p:nvPr/>
          </p:nvGrpSpPr>
          <p:grpSpPr>
            <a:xfrm>
              <a:off x="4073727" y="3040337"/>
              <a:ext cx="697793" cy="296263"/>
              <a:chOff x="4073727" y="3040337"/>
              <a:chExt cx="697793" cy="296263"/>
            </a:xfrm>
          </p:grpSpPr>
          <p:sp>
            <p:nvSpPr>
              <p:cNvPr id="455" name="Google Shape;455;p22"/>
              <p:cNvSpPr/>
              <p:nvPr/>
            </p:nvSpPr>
            <p:spPr>
              <a:xfrm>
                <a:off x="4370181" y="3223621"/>
                <a:ext cx="401339" cy="112979"/>
              </a:xfrm>
              <a:custGeom>
                <a:rect b="b" l="l" r="r" t="t"/>
                <a:pathLst>
                  <a:path extrusionOk="0" fill="none" h="23391" w="83093">
                    <a:moveTo>
                      <a:pt x="1" y="23391"/>
                    </a:moveTo>
                    <a:lnTo>
                      <a:pt x="83092" y="23391"/>
                    </a:lnTo>
                    <a:lnTo>
                      <a:pt x="83092" y="1"/>
                    </a:lnTo>
                    <a:lnTo>
                      <a:pt x="1" y="1"/>
                    </a:lnTo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>
                <a:off x="4073727" y="3040337"/>
                <a:ext cx="297055" cy="296263"/>
              </a:xfrm>
              <a:custGeom>
                <a:rect b="b" l="l" r="r" t="t"/>
                <a:pathLst>
                  <a:path extrusionOk="0" fill="none" h="61338" w="61502">
                    <a:moveTo>
                      <a:pt x="61502" y="37948"/>
                    </a:moveTo>
                    <a:lnTo>
                      <a:pt x="61502" y="37948"/>
                    </a:lnTo>
                    <a:cubicBezTo>
                      <a:pt x="52833" y="37948"/>
                      <a:pt x="44654" y="35004"/>
                      <a:pt x="37948" y="29770"/>
                    </a:cubicBezTo>
                    <a:cubicBezTo>
                      <a:pt x="28789" y="22573"/>
                      <a:pt x="23391" y="11614"/>
                      <a:pt x="23227" y="1"/>
                    </a:cubicBezTo>
                    <a:lnTo>
                      <a:pt x="1" y="1"/>
                    </a:lnTo>
                    <a:cubicBezTo>
                      <a:pt x="1" y="33859"/>
                      <a:pt x="27480" y="61338"/>
                      <a:pt x="61502" y="61338"/>
                    </a:cubicBezTo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57" name="Google Shape;457;p22"/>
            <p:cNvGrpSpPr/>
            <p:nvPr/>
          </p:nvGrpSpPr>
          <p:grpSpPr>
            <a:xfrm>
              <a:off x="3862800" y="3038525"/>
              <a:ext cx="1329006" cy="510698"/>
              <a:chOff x="3862800" y="3038525"/>
              <a:chExt cx="1329006" cy="510698"/>
            </a:xfrm>
          </p:grpSpPr>
          <p:sp>
            <p:nvSpPr>
              <p:cNvPr id="458" name="Google Shape;458;p22"/>
              <p:cNvSpPr/>
              <p:nvPr/>
            </p:nvSpPr>
            <p:spPr>
              <a:xfrm>
                <a:off x="4370175" y="3441875"/>
                <a:ext cx="821631" cy="107348"/>
              </a:xfrm>
              <a:custGeom>
                <a:rect b="b" l="l" r="r" t="t"/>
                <a:pathLst>
                  <a:path extrusionOk="0" fill="none" h="21919" w="170110">
                    <a:moveTo>
                      <a:pt x="1" y="21918"/>
                    </a:moveTo>
                    <a:lnTo>
                      <a:pt x="170110" y="21918"/>
                    </a:lnTo>
                    <a:lnTo>
                      <a:pt x="170110" y="0"/>
                    </a:lnTo>
                    <a:lnTo>
                      <a:pt x="1" y="0"/>
                    </a:lnTo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22"/>
              <p:cNvSpPr/>
              <p:nvPr/>
            </p:nvSpPr>
            <p:spPr>
              <a:xfrm>
                <a:off x="3862800" y="3038525"/>
                <a:ext cx="507990" cy="510620"/>
              </a:xfrm>
              <a:custGeom>
                <a:rect b="b" l="l" r="r" t="t"/>
                <a:pathLst>
                  <a:path extrusionOk="0" fill="none" h="105500" w="105174">
                    <a:moveTo>
                      <a:pt x="105174" y="83418"/>
                    </a:moveTo>
                    <a:cubicBezTo>
                      <a:pt x="59539" y="83418"/>
                      <a:pt x="22246" y="46780"/>
                      <a:pt x="21591" y="1145"/>
                    </a:cubicBezTo>
                    <a:lnTo>
                      <a:pt x="21591" y="0"/>
                    </a:lnTo>
                    <a:lnTo>
                      <a:pt x="1" y="0"/>
                    </a:lnTo>
                    <a:cubicBezTo>
                      <a:pt x="1" y="58229"/>
                      <a:pt x="46944" y="105336"/>
                      <a:pt x="105174" y="105500"/>
                    </a:cubicBezTo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miter lim="163566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" name="Google Shape;460;p22"/>
          <p:cNvGrpSpPr/>
          <p:nvPr/>
        </p:nvGrpSpPr>
        <p:grpSpPr>
          <a:xfrm>
            <a:off x="957534" y="1588588"/>
            <a:ext cx="1177607" cy="1033568"/>
            <a:chOff x="649648" y="271400"/>
            <a:chExt cx="6215377" cy="5455143"/>
          </a:xfrm>
        </p:grpSpPr>
        <p:sp>
          <p:nvSpPr>
            <p:cNvPr id="461" name="Google Shape;461;p22"/>
            <p:cNvSpPr/>
            <p:nvPr/>
          </p:nvSpPr>
          <p:spPr>
            <a:xfrm>
              <a:off x="2641907" y="3717593"/>
              <a:ext cx="3573900" cy="2008950"/>
            </a:xfrm>
            <a:custGeom>
              <a:rect b="b" l="l" r="r" t="t"/>
              <a:pathLst>
                <a:path extrusionOk="0" fill="none" h="80358" w="142956">
                  <a:moveTo>
                    <a:pt x="0" y="50612"/>
                  </a:moveTo>
                  <a:cubicBezTo>
                    <a:pt x="53053" y="80357"/>
                    <a:pt x="120314" y="56605"/>
                    <a:pt x="142956" y="0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1359875" y="2446825"/>
              <a:ext cx="338550" cy="1598275"/>
            </a:xfrm>
            <a:custGeom>
              <a:rect b="b" l="l" r="r" t="t"/>
              <a:pathLst>
                <a:path extrusionOk="0" fill="none" h="63931" w="13542">
                  <a:moveTo>
                    <a:pt x="888" y="0"/>
                  </a:moveTo>
                  <a:cubicBezTo>
                    <a:pt x="223" y="4440"/>
                    <a:pt x="1" y="9102"/>
                    <a:pt x="1" y="13763"/>
                  </a:cubicBezTo>
                  <a:cubicBezTo>
                    <a:pt x="1" y="31300"/>
                    <a:pt x="4662" y="48614"/>
                    <a:pt x="13541" y="63931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1709500" y="271400"/>
              <a:ext cx="5149975" cy="2519525"/>
            </a:xfrm>
            <a:custGeom>
              <a:rect b="b" l="l" r="r" t="t"/>
              <a:pathLst>
                <a:path extrusionOk="0" fill="none" h="100781" w="205999">
                  <a:moveTo>
                    <a:pt x="187352" y="100780"/>
                  </a:moveTo>
                  <a:cubicBezTo>
                    <a:pt x="187352" y="77694"/>
                    <a:pt x="179361" y="55496"/>
                    <a:pt x="165154" y="37738"/>
                  </a:cubicBezTo>
                  <a:lnTo>
                    <a:pt x="187352" y="37738"/>
                  </a:lnTo>
                  <a:cubicBezTo>
                    <a:pt x="197563" y="37738"/>
                    <a:pt x="205998" y="29302"/>
                    <a:pt x="205998" y="18869"/>
                  </a:cubicBezTo>
                  <a:cubicBezTo>
                    <a:pt x="205998" y="8436"/>
                    <a:pt x="197563" y="1"/>
                    <a:pt x="187352" y="1"/>
                  </a:cubicBezTo>
                  <a:lnTo>
                    <a:pt x="91012" y="1"/>
                  </a:lnTo>
                  <a:lnTo>
                    <a:pt x="89681" y="1"/>
                  </a:lnTo>
                  <a:lnTo>
                    <a:pt x="86573" y="1"/>
                  </a:lnTo>
                  <a:cubicBezTo>
                    <a:pt x="51056" y="1"/>
                    <a:pt x="17981" y="18869"/>
                    <a:pt x="0" y="49725"/>
                  </a:cubicBezTo>
                </a:path>
              </a:pathLst>
            </a:custGeom>
            <a:noFill/>
            <a:ln cap="flat" cmpd="sng" w="9525">
              <a:solidFill>
                <a:srgbClr val="325D79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965975" y="415700"/>
              <a:ext cx="754750" cy="754750"/>
            </a:xfrm>
            <a:custGeom>
              <a:rect b="b" l="l" r="r" t="t"/>
              <a:pathLst>
                <a:path extrusionOk="0" fill="none" h="30190" w="30190">
                  <a:moveTo>
                    <a:pt x="17315" y="0"/>
                  </a:moveTo>
                  <a:cubicBezTo>
                    <a:pt x="5772" y="0"/>
                    <a:pt x="0" y="13763"/>
                    <a:pt x="7992" y="21977"/>
                  </a:cubicBezTo>
                  <a:cubicBezTo>
                    <a:pt x="16205" y="30190"/>
                    <a:pt x="30190" y="24418"/>
                    <a:pt x="30190" y="12875"/>
                  </a:cubicBezTo>
                  <a:cubicBezTo>
                    <a:pt x="30190" y="5772"/>
                    <a:pt x="24418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699475" y="2457925"/>
              <a:ext cx="5183275" cy="2647150"/>
            </a:xfrm>
            <a:custGeom>
              <a:rect b="b" l="l" r="r" t="t"/>
              <a:pathLst>
                <a:path extrusionOk="0" fill="none" h="105886" w="207331">
                  <a:moveTo>
                    <a:pt x="39513" y="0"/>
                  </a:moveTo>
                  <a:cubicBezTo>
                    <a:pt x="38847" y="4440"/>
                    <a:pt x="38404" y="8880"/>
                    <a:pt x="38626" y="13319"/>
                  </a:cubicBezTo>
                  <a:cubicBezTo>
                    <a:pt x="38404" y="31300"/>
                    <a:pt x="43953" y="48836"/>
                    <a:pt x="54164" y="63487"/>
                  </a:cubicBezTo>
                  <a:lnTo>
                    <a:pt x="18869" y="63487"/>
                  </a:lnTo>
                  <a:cubicBezTo>
                    <a:pt x="8436" y="63487"/>
                    <a:pt x="1" y="71922"/>
                    <a:pt x="1" y="82355"/>
                  </a:cubicBezTo>
                  <a:cubicBezTo>
                    <a:pt x="1" y="92566"/>
                    <a:pt x="8436" y="101002"/>
                    <a:pt x="18869" y="101002"/>
                  </a:cubicBezTo>
                  <a:lnTo>
                    <a:pt x="116097" y="101002"/>
                  </a:lnTo>
                  <a:cubicBezTo>
                    <a:pt x="154277" y="105885"/>
                    <a:pt x="191126" y="85463"/>
                    <a:pt x="207331" y="50390"/>
                  </a:cubicBezTo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2075775" y="387950"/>
              <a:ext cx="4012325" cy="2402975"/>
            </a:xfrm>
            <a:custGeom>
              <a:rect b="b" l="l" r="r" t="t"/>
              <a:pathLst>
                <a:path extrusionOk="0" fill="none" h="96119" w="160493">
                  <a:moveTo>
                    <a:pt x="160492" y="96118"/>
                  </a:moveTo>
                  <a:cubicBezTo>
                    <a:pt x="160492" y="57494"/>
                    <a:pt x="135630" y="23530"/>
                    <a:pt x="99003" y="11765"/>
                  </a:cubicBezTo>
                  <a:cubicBezTo>
                    <a:pt x="62377" y="0"/>
                    <a:pt x="22420" y="13097"/>
                    <a:pt x="0" y="44397"/>
                  </a:cubicBezTo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649648" y="670971"/>
              <a:ext cx="5183118" cy="4298214"/>
            </a:xfrm>
            <a:custGeom>
              <a:rect b="b" l="l" r="r" t="t"/>
              <a:pathLst>
                <a:path extrusionOk="0" fill="none" h="170260" w="205333">
                  <a:moveTo>
                    <a:pt x="205333" y="84575"/>
                  </a:moveTo>
                  <a:cubicBezTo>
                    <a:pt x="205333" y="51944"/>
                    <a:pt x="185133" y="22865"/>
                    <a:pt x="154721" y="11322"/>
                  </a:cubicBezTo>
                  <a:cubicBezTo>
                    <a:pt x="124088" y="1"/>
                    <a:pt x="89681" y="8880"/>
                    <a:pt x="68371" y="33520"/>
                  </a:cubicBezTo>
                  <a:lnTo>
                    <a:pt x="18869" y="33520"/>
                  </a:lnTo>
                  <a:cubicBezTo>
                    <a:pt x="8436" y="33520"/>
                    <a:pt x="1" y="41955"/>
                    <a:pt x="1" y="52388"/>
                  </a:cubicBezTo>
                  <a:cubicBezTo>
                    <a:pt x="1" y="62599"/>
                    <a:pt x="8436" y="71034"/>
                    <a:pt x="18869" y="71034"/>
                  </a:cubicBezTo>
                  <a:lnTo>
                    <a:pt x="50612" y="71034"/>
                  </a:lnTo>
                  <a:cubicBezTo>
                    <a:pt x="44175" y="108549"/>
                    <a:pt x="65929" y="145176"/>
                    <a:pt x="101668" y="157607"/>
                  </a:cubicBezTo>
                  <a:cubicBezTo>
                    <a:pt x="137629" y="170260"/>
                    <a:pt x="177363" y="155165"/>
                    <a:pt x="195788" y="121868"/>
                  </a:cubicBezTo>
                </a:path>
              </a:pathLst>
            </a:custGeom>
            <a:noFill/>
            <a:ln cap="flat" cmpd="sng" w="9525">
              <a:solidFill>
                <a:srgbClr val="445D73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1731700" y="1059450"/>
              <a:ext cx="5133325" cy="3762600"/>
            </a:xfrm>
            <a:custGeom>
              <a:rect b="b" l="l" r="r" t="t"/>
              <a:pathLst>
                <a:path extrusionOk="0" fill="none" h="150504" w="205333">
                  <a:moveTo>
                    <a:pt x="85685" y="0"/>
                  </a:moveTo>
                  <a:cubicBezTo>
                    <a:pt x="33297" y="222"/>
                    <a:pt x="0" y="56383"/>
                    <a:pt x="25306" y="102333"/>
                  </a:cubicBezTo>
                  <a:cubicBezTo>
                    <a:pt x="50390" y="148283"/>
                    <a:pt x="115652" y="150503"/>
                    <a:pt x="144066" y="106551"/>
                  </a:cubicBezTo>
                  <a:lnTo>
                    <a:pt x="186464" y="106551"/>
                  </a:lnTo>
                  <a:cubicBezTo>
                    <a:pt x="196897" y="106551"/>
                    <a:pt x="205332" y="98116"/>
                    <a:pt x="205332" y="87683"/>
                  </a:cubicBezTo>
                  <a:cubicBezTo>
                    <a:pt x="205332" y="77250"/>
                    <a:pt x="196897" y="68814"/>
                    <a:pt x="186464" y="68814"/>
                  </a:cubicBezTo>
                  <a:lnTo>
                    <a:pt x="154943" y="68814"/>
                  </a:lnTo>
                  <a:cubicBezTo>
                    <a:pt x="154721" y="30856"/>
                    <a:pt x="123865" y="0"/>
                    <a:pt x="8568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869FB1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965975" y="2912975"/>
              <a:ext cx="754750" cy="754775"/>
            </a:xfrm>
            <a:custGeom>
              <a:rect b="b" l="l" r="r" t="t"/>
              <a:pathLst>
                <a:path extrusionOk="0" fill="none" h="30191" w="30190">
                  <a:moveTo>
                    <a:pt x="17315" y="1"/>
                  </a:moveTo>
                  <a:cubicBezTo>
                    <a:pt x="5772" y="1"/>
                    <a:pt x="0" y="13764"/>
                    <a:pt x="7992" y="21977"/>
                  </a:cubicBezTo>
                  <a:cubicBezTo>
                    <a:pt x="16205" y="30190"/>
                    <a:pt x="30190" y="24419"/>
                    <a:pt x="30190" y="12876"/>
                  </a:cubicBezTo>
                  <a:cubicBezTo>
                    <a:pt x="30190" y="5772"/>
                    <a:pt x="24418" y="1"/>
                    <a:pt x="17315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2453125" y="1464550"/>
              <a:ext cx="2874675" cy="2785900"/>
            </a:xfrm>
            <a:custGeom>
              <a:rect b="b" l="l" r="r" t="t"/>
              <a:pathLst>
                <a:path extrusionOk="0" fill="none" h="111436" w="114987">
                  <a:moveTo>
                    <a:pt x="56828" y="1"/>
                  </a:moveTo>
                  <a:cubicBezTo>
                    <a:pt x="31744" y="1"/>
                    <a:pt x="9990" y="17759"/>
                    <a:pt x="4884" y="42621"/>
                  </a:cubicBezTo>
                  <a:cubicBezTo>
                    <a:pt x="1" y="67483"/>
                    <a:pt x="13320" y="92123"/>
                    <a:pt x="36628" y="101890"/>
                  </a:cubicBezTo>
                  <a:cubicBezTo>
                    <a:pt x="59936" y="111435"/>
                    <a:pt x="87017" y="103444"/>
                    <a:pt x="101002" y="82356"/>
                  </a:cubicBezTo>
                  <a:cubicBezTo>
                    <a:pt x="114987" y="61268"/>
                    <a:pt x="112323" y="33298"/>
                    <a:pt x="94343" y="15539"/>
                  </a:cubicBezTo>
                  <a:cubicBezTo>
                    <a:pt x="84353" y="5550"/>
                    <a:pt x="71035" y="1"/>
                    <a:pt x="56828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732775" y="4183825"/>
              <a:ext cx="754775" cy="760300"/>
            </a:xfrm>
            <a:custGeom>
              <a:rect b="b" l="l" r="r" t="t"/>
              <a:pathLst>
                <a:path extrusionOk="0" fill="none" h="30412" w="30191">
                  <a:moveTo>
                    <a:pt x="17315" y="0"/>
                  </a:moveTo>
                  <a:cubicBezTo>
                    <a:pt x="5772" y="0"/>
                    <a:pt x="1" y="13985"/>
                    <a:pt x="7992" y="22199"/>
                  </a:cubicBezTo>
                  <a:cubicBezTo>
                    <a:pt x="16205" y="30412"/>
                    <a:pt x="30190" y="24640"/>
                    <a:pt x="30190" y="13097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732775" y="1669900"/>
              <a:ext cx="754775" cy="754750"/>
            </a:xfrm>
            <a:custGeom>
              <a:rect b="b" l="l" r="r" t="t"/>
              <a:pathLst>
                <a:path extrusionOk="0" fill="none" h="30190" w="30191">
                  <a:moveTo>
                    <a:pt x="17315" y="0"/>
                  </a:moveTo>
                  <a:cubicBezTo>
                    <a:pt x="5772" y="0"/>
                    <a:pt x="1" y="13985"/>
                    <a:pt x="8214" y="22198"/>
                  </a:cubicBezTo>
                  <a:cubicBezTo>
                    <a:pt x="16205" y="30189"/>
                    <a:pt x="30190" y="24418"/>
                    <a:pt x="30190" y="12875"/>
                  </a:cubicBezTo>
                  <a:cubicBezTo>
                    <a:pt x="30190" y="5772"/>
                    <a:pt x="24419" y="0"/>
                    <a:pt x="17315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miter lim="22198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2"/>
          <p:cNvGrpSpPr/>
          <p:nvPr/>
        </p:nvGrpSpPr>
        <p:grpSpPr>
          <a:xfrm>
            <a:off x="3101936" y="1588588"/>
            <a:ext cx="1023605" cy="1087319"/>
            <a:chOff x="2499700" y="1135950"/>
            <a:chExt cx="732402" cy="777989"/>
          </a:xfrm>
        </p:grpSpPr>
        <p:grpSp>
          <p:nvGrpSpPr>
            <p:cNvPr id="474" name="Google Shape;474;p22"/>
            <p:cNvGrpSpPr/>
            <p:nvPr/>
          </p:nvGrpSpPr>
          <p:grpSpPr>
            <a:xfrm>
              <a:off x="2499700" y="1135950"/>
              <a:ext cx="732402" cy="694706"/>
              <a:chOff x="2499700" y="1135950"/>
              <a:chExt cx="732402" cy="694706"/>
            </a:xfrm>
          </p:grpSpPr>
          <p:sp>
            <p:nvSpPr>
              <p:cNvPr id="475" name="Google Shape;475;p22"/>
              <p:cNvSpPr/>
              <p:nvPr/>
            </p:nvSpPr>
            <p:spPr>
              <a:xfrm>
                <a:off x="2721907" y="1135950"/>
                <a:ext cx="288719" cy="199571"/>
              </a:xfrm>
              <a:custGeom>
                <a:rect b="b" l="l" r="r" t="t"/>
                <a:pathLst>
                  <a:path extrusionOk="0" h="56376" w="81559">
                    <a:moveTo>
                      <a:pt x="40780" y="1"/>
                    </a:moveTo>
                    <a:cubicBezTo>
                      <a:pt x="38862" y="1"/>
                      <a:pt x="36944" y="556"/>
                      <a:pt x="35329" y="1666"/>
                    </a:cubicBezTo>
                    <a:cubicBezTo>
                      <a:pt x="24427" y="9338"/>
                      <a:pt x="1211" y="28718"/>
                      <a:pt x="0" y="51329"/>
                    </a:cubicBezTo>
                    <a:lnTo>
                      <a:pt x="1211" y="51732"/>
                    </a:lnTo>
                    <a:cubicBezTo>
                      <a:pt x="4845" y="52944"/>
                      <a:pt x="8479" y="54357"/>
                      <a:pt x="12113" y="56174"/>
                    </a:cubicBezTo>
                    <a:lnTo>
                      <a:pt x="12113" y="53145"/>
                    </a:lnTo>
                    <a:cubicBezTo>
                      <a:pt x="12113" y="36591"/>
                      <a:pt x="29071" y="22662"/>
                      <a:pt x="36944" y="17009"/>
                    </a:cubicBezTo>
                    <a:cubicBezTo>
                      <a:pt x="38155" y="16202"/>
                      <a:pt x="39467" y="15798"/>
                      <a:pt x="40780" y="15798"/>
                    </a:cubicBezTo>
                    <a:cubicBezTo>
                      <a:pt x="42092" y="15798"/>
                      <a:pt x="43404" y="16202"/>
                      <a:pt x="44615" y="17009"/>
                    </a:cubicBezTo>
                    <a:cubicBezTo>
                      <a:pt x="52489" y="22662"/>
                      <a:pt x="69446" y="36591"/>
                      <a:pt x="69446" y="53145"/>
                    </a:cubicBezTo>
                    <a:lnTo>
                      <a:pt x="69446" y="56376"/>
                    </a:lnTo>
                    <a:cubicBezTo>
                      <a:pt x="72878" y="54559"/>
                      <a:pt x="76512" y="53145"/>
                      <a:pt x="80146" y="51934"/>
                    </a:cubicBezTo>
                    <a:lnTo>
                      <a:pt x="81559" y="51530"/>
                    </a:lnTo>
                    <a:cubicBezTo>
                      <a:pt x="80751" y="28920"/>
                      <a:pt x="57132" y="9540"/>
                      <a:pt x="46230" y="1666"/>
                    </a:cubicBezTo>
                    <a:cubicBezTo>
                      <a:pt x="44615" y="556"/>
                      <a:pt x="42697" y="1"/>
                      <a:pt x="4078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D9E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22"/>
              <p:cNvSpPr/>
              <p:nvPr/>
            </p:nvSpPr>
            <p:spPr>
              <a:xfrm>
                <a:off x="2499700" y="1313180"/>
                <a:ext cx="225119" cy="278853"/>
              </a:xfrm>
              <a:custGeom>
                <a:rect b="b" l="l" r="r" t="t"/>
                <a:pathLst>
                  <a:path extrusionOk="0" h="78772" w="63593">
                    <a:moveTo>
                      <a:pt x="53819" y="1"/>
                    </a:moveTo>
                    <a:cubicBezTo>
                      <a:pt x="53376" y="1"/>
                      <a:pt x="52933" y="13"/>
                      <a:pt x="52489" y="39"/>
                    </a:cubicBezTo>
                    <a:cubicBezTo>
                      <a:pt x="33311" y="39"/>
                      <a:pt x="13527" y="12758"/>
                      <a:pt x="4442" y="19420"/>
                    </a:cubicBezTo>
                    <a:cubicBezTo>
                      <a:pt x="1212" y="21842"/>
                      <a:pt x="1" y="26082"/>
                      <a:pt x="1212" y="29917"/>
                    </a:cubicBezTo>
                    <a:cubicBezTo>
                      <a:pt x="5048" y="42434"/>
                      <a:pt x="16353" y="70697"/>
                      <a:pt x="37550" y="78772"/>
                    </a:cubicBezTo>
                    <a:cubicBezTo>
                      <a:pt x="37752" y="78368"/>
                      <a:pt x="37954" y="77964"/>
                      <a:pt x="38156" y="77561"/>
                    </a:cubicBezTo>
                    <a:cubicBezTo>
                      <a:pt x="40377" y="74533"/>
                      <a:pt x="43001" y="71504"/>
                      <a:pt x="45827" y="68678"/>
                    </a:cubicBezTo>
                    <a:cubicBezTo>
                      <a:pt x="44818" y="68476"/>
                      <a:pt x="43809" y="68072"/>
                      <a:pt x="42799" y="67871"/>
                    </a:cubicBezTo>
                    <a:cubicBezTo>
                      <a:pt x="27255" y="62824"/>
                      <a:pt x="19179" y="42232"/>
                      <a:pt x="16151" y="32946"/>
                    </a:cubicBezTo>
                    <a:cubicBezTo>
                      <a:pt x="15344" y="30321"/>
                      <a:pt x="16353" y="27293"/>
                      <a:pt x="18574" y="25678"/>
                    </a:cubicBezTo>
                    <a:cubicBezTo>
                      <a:pt x="25034" y="20833"/>
                      <a:pt x="38963" y="11748"/>
                      <a:pt x="52489" y="11748"/>
                    </a:cubicBezTo>
                    <a:cubicBezTo>
                      <a:pt x="55316" y="11748"/>
                      <a:pt x="57940" y="12152"/>
                      <a:pt x="60564" y="12960"/>
                    </a:cubicBezTo>
                    <a:cubicBezTo>
                      <a:pt x="61574" y="13363"/>
                      <a:pt x="62583" y="13767"/>
                      <a:pt x="63593" y="14171"/>
                    </a:cubicBezTo>
                    <a:cubicBezTo>
                      <a:pt x="62987" y="10335"/>
                      <a:pt x="62785" y="6701"/>
                      <a:pt x="62785" y="2866"/>
                    </a:cubicBezTo>
                    <a:lnTo>
                      <a:pt x="62785" y="1452"/>
                    </a:lnTo>
                    <a:cubicBezTo>
                      <a:pt x="59796" y="573"/>
                      <a:pt x="56808" y="1"/>
                      <a:pt x="53819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22"/>
              <p:cNvSpPr/>
              <p:nvPr/>
            </p:nvSpPr>
            <p:spPr>
              <a:xfrm>
                <a:off x="2721907" y="1317604"/>
                <a:ext cx="53599" cy="72899"/>
              </a:xfrm>
              <a:custGeom>
                <a:rect b="b" l="l" r="r" t="t"/>
                <a:pathLst>
                  <a:path extrusionOk="0" h="20593" w="15141">
                    <a:moveTo>
                      <a:pt x="0" y="1"/>
                    </a:moveTo>
                    <a:lnTo>
                      <a:pt x="0" y="1414"/>
                    </a:lnTo>
                    <a:cubicBezTo>
                      <a:pt x="0" y="5249"/>
                      <a:pt x="202" y="9085"/>
                      <a:pt x="808" y="12921"/>
                    </a:cubicBezTo>
                    <a:cubicBezTo>
                      <a:pt x="5653" y="14738"/>
                      <a:pt x="9892" y="17362"/>
                      <a:pt x="13930" y="20592"/>
                    </a:cubicBezTo>
                    <a:cubicBezTo>
                      <a:pt x="14333" y="20188"/>
                      <a:pt x="14737" y="19785"/>
                      <a:pt x="15141" y="19583"/>
                    </a:cubicBezTo>
                    <a:cubicBezTo>
                      <a:pt x="13324" y="14738"/>
                      <a:pt x="12315" y="9893"/>
                      <a:pt x="12113" y="4846"/>
                    </a:cubicBezTo>
                    <a:cubicBezTo>
                      <a:pt x="8681" y="3029"/>
                      <a:pt x="5047" y="1414"/>
                      <a:pt x="1211" y="404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22"/>
              <p:cNvSpPr/>
              <p:nvPr/>
            </p:nvSpPr>
            <p:spPr>
              <a:xfrm>
                <a:off x="2764773" y="1334751"/>
                <a:ext cx="47171" cy="52173"/>
              </a:xfrm>
              <a:custGeom>
                <a:rect b="b" l="l" r="r" t="t"/>
                <a:pathLst>
                  <a:path extrusionOk="0" h="14738" w="13325">
                    <a:moveTo>
                      <a:pt x="1" y="1"/>
                    </a:moveTo>
                    <a:cubicBezTo>
                      <a:pt x="203" y="5048"/>
                      <a:pt x="1212" y="9893"/>
                      <a:pt x="3029" y="14738"/>
                    </a:cubicBezTo>
                    <a:cubicBezTo>
                      <a:pt x="6259" y="12315"/>
                      <a:pt x="9691" y="10498"/>
                      <a:pt x="13325" y="9085"/>
                    </a:cubicBezTo>
                    <a:cubicBezTo>
                      <a:pt x="9287" y="5451"/>
                      <a:pt x="4846" y="2423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22"/>
              <p:cNvSpPr/>
              <p:nvPr/>
            </p:nvSpPr>
            <p:spPr>
              <a:xfrm>
                <a:off x="2554001" y="1354757"/>
                <a:ext cx="187956" cy="201536"/>
              </a:xfrm>
              <a:custGeom>
                <a:rect b="b" l="l" r="r" t="t"/>
                <a:pathLst>
                  <a:path extrusionOk="0" h="56931" w="53095">
                    <a:moveTo>
                      <a:pt x="37146" y="0"/>
                    </a:moveTo>
                    <a:cubicBezTo>
                      <a:pt x="23620" y="0"/>
                      <a:pt x="9489" y="9085"/>
                      <a:pt x="3231" y="13930"/>
                    </a:cubicBezTo>
                    <a:cubicBezTo>
                      <a:pt x="808" y="15545"/>
                      <a:pt x="1" y="18573"/>
                      <a:pt x="808" y="21198"/>
                    </a:cubicBezTo>
                    <a:cubicBezTo>
                      <a:pt x="3634" y="30282"/>
                      <a:pt x="11710" y="51076"/>
                      <a:pt x="27456" y="56123"/>
                    </a:cubicBezTo>
                    <a:cubicBezTo>
                      <a:pt x="28466" y="56324"/>
                      <a:pt x="29273" y="56728"/>
                      <a:pt x="30282" y="56930"/>
                    </a:cubicBezTo>
                    <a:cubicBezTo>
                      <a:pt x="34926" y="52287"/>
                      <a:pt x="40174" y="48249"/>
                      <a:pt x="46029" y="45221"/>
                    </a:cubicBezTo>
                    <a:cubicBezTo>
                      <a:pt x="46029" y="44414"/>
                      <a:pt x="46029" y="43404"/>
                      <a:pt x="46029" y="42395"/>
                    </a:cubicBezTo>
                    <a:cubicBezTo>
                      <a:pt x="45827" y="34118"/>
                      <a:pt x="48452" y="25841"/>
                      <a:pt x="53095" y="18977"/>
                    </a:cubicBezTo>
                    <a:cubicBezTo>
                      <a:pt x="50672" y="13728"/>
                      <a:pt x="49057" y="8075"/>
                      <a:pt x="48250" y="2423"/>
                    </a:cubicBezTo>
                    <a:cubicBezTo>
                      <a:pt x="47240" y="2019"/>
                      <a:pt x="46231" y="1615"/>
                      <a:pt x="45221" y="1413"/>
                    </a:cubicBezTo>
                    <a:cubicBezTo>
                      <a:pt x="42597" y="404"/>
                      <a:pt x="39771" y="0"/>
                      <a:pt x="37146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22"/>
              <p:cNvSpPr/>
              <p:nvPr/>
            </p:nvSpPr>
            <p:spPr>
              <a:xfrm>
                <a:off x="2724763" y="1363329"/>
                <a:ext cx="46455" cy="58605"/>
              </a:xfrm>
              <a:custGeom>
                <a:rect b="b" l="l" r="r" t="t"/>
                <a:pathLst>
                  <a:path extrusionOk="0" h="16555" w="13123">
                    <a:moveTo>
                      <a:pt x="1" y="1"/>
                    </a:moveTo>
                    <a:lnTo>
                      <a:pt x="1" y="1"/>
                    </a:lnTo>
                    <a:cubicBezTo>
                      <a:pt x="1010" y="5653"/>
                      <a:pt x="2625" y="11306"/>
                      <a:pt x="4846" y="16555"/>
                    </a:cubicBezTo>
                    <a:cubicBezTo>
                      <a:pt x="6461" y="14334"/>
                      <a:pt x="8076" y="12315"/>
                      <a:pt x="10095" y="10297"/>
                    </a:cubicBezTo>
                    <a:cubicBezTo>
                      <a:pt x="10902" y="9489"/>
                      <a:pt x="12113" y="8480"/>
                      <a:pt x="13123" y="7672"/>
                    </a:cubicBezTo>
                    <a:cubicBezTo>
                      <a:pt x="9085" y="4442"/>
                      <a:pt x="4846" y="1818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22"/>
              <p:cNvSpPr/>
              <p:nvPr/>
            </p:nvSpPr>
            <p:spPr>
              <a:xfrm>
                <a:off x="2587581" y="1591246"/>
                <a:ext cx="277288" cy="238695"/>
              </a:xfrm>
              <a:custGeom>
                <a:rect b="b" l="l" r="r" t="t"/>
                <a:pathLst>
                  <a:path extrusionOk="0" h="67428" w="78330">
                    <a:moveTo>
                      <a:pt x="12719" y="0"/>
                    </a:moveTo>
                    <a:cubicBezTo>
                      <a:pt x="1" y="18977"/>
                      <a:pt x="7672" y="48451"/>
                      <a:pt x="11912" y="61169"/>
                    </a:cubicBezTo>
                    <a:cubicBezTo>
                      <a:pt x="13123" y="64803"/>
                      <a:pt x="16555" y="67428"/>
                      <a:pt x="20593" y="67428"/>
                    </a:cubicBezTo>
                    <a:lnTo>
                      <a:pt x="22006" y="67428"/>
                    </a:lnTo>
                    <a:cubicBezTo>
                      <a:pt x="35935" y="67428"/>
                      <a:pt x="64602" y="65207"/>
                      <a:pt x="78330" y="48047"/>
                    </a:cubicBezTo>
                    <a:cubicBezTo>
                      <a:pt x="78128" y="47643"/>
                      <a:pt x="77724" y="47442"/>
                      <a:pt x="77522" y="47038"/>
                    </a:cubicBezTo>
                    <a:cubicBezTo>
                      <a:pt x="75302" y="43808"/>
                      <a:pt x="73283" y="40578"/>
                      <a:pt x="71466" y="37146"/>
                    </a:cubicBezTo>
                    <a:cubicBezTo>
                      <a:pt x="70860" y="37953"/>
                      <a:pt x="70457" y="38761"/>
                      <a:pt x="69851" y="39568"/>
                    </a:cubicBezTo>
                    <a:cubicBezTo>
                      <a:pt x="60363" y="52489"/>
                      <a:pt x="39367" y="54104"/>
                      <a:pt x="29273" y="54104"/>
                    </a:cubicBezTo>
                    <a:lnTo>
                      <a:pt x="28466" y="54104"/>
                    </a:lnTo>
                    <a:cubicBezTo>
                      <a:pt x="25640" y="54104"/>
                      <a:pt x="23015" y="52287"/>
                      <a:pt x="22208" y="49662"/>
                    </a:cubicBezTo>
                    <a:cubicBezTo>
                      <a:pt x="19179" y="40578"/>
                      <a:pt x="13527" y="18977"/>
                      <a:pt x="23217" y="5855"/>
                    </a:cubicBezTo>
                    <a:cubicBezTo>
                      <a:pt x="23823" y="4845"/>
                      <a:pt x="24428" y="4038"/>
                      <a:pt x="25236" y="3230"/>
                    </a:cubicBezTo>
                    <a:cubicBezTo>
                      <a:pt x="21400" y="2625"/>
                      <a:pt x="17766" y="1817"/>
                      <a:pt x="14132" y="606"/>
                    </a:cubicBezTo>
                    <a:cubicBezTo>
                      <a:pt x="13527" y="404"/>
                      <a:pt x="13123" y="202"/>
                      <a:pt x="1271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22"/>
              <p:cNvSpPr/>
              <p:nvPr/>
            </p:nvSpPr>
            <p:spPr>
              <a:xfrm>
                <a:off x="2631881" y="1556237"/>
                <a:ext cx="95768" cy="46455"/>
              </a:xfrm>
              <a:custGeom>
                <a:rect b="b" l="l" r="r" t="t"/>
                <a:pathLst>
                  <a:path extrusionOk="0" h="13123" w="27053">
                    <a:moveTo>
                      <a:pt x="8277" y="0"/>
                    </a:moveTo>
                    <a:cubicBezTo>
                      <a:pt x="5451" y="2826"/>
                      <a:pt x="3029" y="5653"/>
                      <a:pt x="808" y="8883"/>
                    </a:cubicBezTo>
                    <a:cubicBezTo>
                      <a:pt x="404" y="9286"/>
                      <a:pt x="202" y="9690"/>
                      <a:pt x="0" y="9892"/>
                    </a:cubicBezTo>
                    <a:cubicBezTo>
                      <a:pt x="606" y="10094"/>
                      <a:pt x="1010" y="10296"/>
                      <a:pt x="1414" y="10498"/>
                    </a:cubicBezTo>
                    <a:cubicBezTo>
                      <a:pt x="5047" y="11709"/>
                      <a:pt x="8883" y="12517"/>
                      <a:pt x="12719" y="13122"/>
                    </a:cubicBezTo>
                    <a:cubicBezTo>
                      <a:pt x="16554" y="8277"/>
                      <a:pt x="21601" y="4240"/>
                      <a:pt x="27052" y="1211"/>
                    </a:cubicBezTo>
                    <a:lnTo>
                      <a:pt x="27052" y="1211"/>
                    </a:lnTo>
                    <a:cubicBezTo>
                      <a:pt x="25033" y="1615"/>
                      <a:pt x="23015" y="1615"/>
                      <a:pt x="20996" y="1615"/>
                    </a:cubicBezTo>
                    <a:cubicBezTo>
                      <a:pt x="16756" y="1615"/>
                      <a:pt x="12517" y="1009"/>
                      <a:pt x="8277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22"/>
              <p:cNvSpPr/>
              <p:nvPr/>
            </p:nvSpPr>
            <p:spPr>
              <a:xfrm>
                <a:off x="2661889" y="1514798"/>
                <a:ext cx="66467" cy="47170"/>
              </a:xfrm>
              <a:custGeom>
                <a:rect b="b" l="l" r="r" t="t"/>
                <a:pathLst>
                  <a:path extrusionOk="0" h="13325" w="18776">
                    <a:moveTo>
                      <a:pt x="15747" y="0"/>
                    </a:moveTo>
                    <a:cubicBezTo>
                      <a:pt x="9892" y="3028"/>
                      <a:pt x="4644" y="7066"/>
                      <a:pt x="0" y="11709"/>
                    </a:cubicBezTo>
                    <a:cubicBezTo>
                      <a:pt x="4038" y="12718"/>
                      <a:pt x="8277" y="13324"/>
                      <a:pt x="12517" y="13324"/>
                    </a:cubicBezTo>
                    <a:cubicBezTo>
                      <a:pt x="14536" y="13324"/>
                      <a:pt x="16756" y="13122"/>
                      <a:pt x="18775" y="12920"/>
                    </a:cubicBezTo>
                    <a:cubicBezTo>
                      <a:pt x="16958" y="8883"/>
                      <a:pt x="16151" y="4441"/>
                      <a:pt x="15747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22"/>
              <p:cNvSpPr/>
              <p:nvPr/>
            </p:nvSpPr>
            <p:spPr>
              <a:xfrm>
                <a:off x="2635452" y="1602677"/>
                <a:ext cx="205108" cy="180094"/>
              </a:xfrm>
              <a:custGeom>
                <a:rect b="b" l="l" r="r" t="t"/>
                <a:pathLst>
                  <a:path extrusionOk="0" h="50874" w="57940">
                    <a:moveTo>
                      <a:pt x="11710" y="0"/>
                    </a:moveTo>
                    <a:cubicBezTo>
                      <a:pt x="10902" y="808"/>
                      <a:pt x="10297" y="1615"/>
                      <a:pt x="9691" y="2625"/>
                    </a:cubicBezTo>
                    <a:cubicBezTo>
                      <a:pt x="1" y="15949"/>
                      <a:pt x="5653" y="37348"/>
                      <a:pt x="8682" y="46432"/>
                    </a:cubicBezTo>
                    <a:cubicBezTo>
                      <a:pt x="9489" y="49057"/>
                      <a:pt x="12114" y="50874"/>
                      <a:pt x="14940" y="50874"/>
                    </a:cubicBezTo>
                    <a:lnTo>
                      <a:pt x="15747" y="50874"/>
                    </a:lnTo>
                    <a:cubicBezTo>
                      <a:pt x="25841" y="50874"/>
                      <a:pt x="46837" y="49259"/>
                      <a:pt x="56325" y="36338"/>
                    </a:cubicBezTo>
                    <a:cubicBezTo>
                      <a:pt x="56931" y="35531"/>
                      <a:pt x="57334" y="34723"/>
                      <a:pt x="57940" y="33916"/>
                    </a:cubicBezTo>
                    <a:cubicBezTo>
                      <a:pt x="54508" y="27052"/>
                      <a:pt x="52085" y="19582"/>
                      <a:pt x="51278" y="11911"/>
                    </a:cubicBezTo>
                    <a:cubicBezTo>
                      <a:pt x="45222" y="9892"/>
                      <a:pt x="39771" y="6460"/>
                      <a:pt x="35330" y="2019"/>
                    </a:cubicBezTo>
                    <a:cubicBezTo>
                      <a:pt x="34522" y="1413"/>
                      <a:pt x="33916" y="606"/>
                      <a:pt x="33311" y="0"/>
                    </a:cubicBezTo>
                    <a:cubicBezTo>
                      <a:pt x="29677" y="606"/>
                      <a:pt x="26043" y="808"/>
                      <a:pt x="22409" y="808"/>
                    </a:cubicBezTo>
                    <a:cubicBezTo>
                      <a:pt x="18776" y="808"/>
                      <a:pt x="15142" y="606"/>
                      <a:pt x="1171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22"/>
              <p:cNvSpPr/>
              <p:nvPr/>
            </p:nvSpPr>
            <p:spPr>
              <a:xfrm>
                <a:off x="2676892" y="1560523"/>
                <a:ext cx="76471" cy="45025"/>
              </a:xfrm>
              <a:custGeom>
                <a:rect b="b" l="l" r="r" t="t"/>
                <a:pathLst>
                  <a:path extrusionOk="0" h="12719" w="21602">
                    <a:moveTo>
                      <a:pt x="14334" y="0"/>
                    </a:moveTo>
                    <a:cubicBezTo>
                      <a:pt x="8883" y="3029"/>
                      <a:pt x="3836" y="7066"/>
                      <a:pt x="1" y="11911"/>
                    </a:cubicBezTo>
                    <a:cubicBezTo>
                      <a:pt x="3433" y="12517"/>
                      <a:pt x="7067" y="12719"/>
                      <a:pt x="10700" y="12719"/>
                    </a:cubicBezTo>
                    <a:cubicBezTo>
                      <a:pt x="14334" y="12719"/>
                      <a:pt x="17968" y="12517"/>
                      <a:pt x="21602" y="11911"/>
                    </a:cubicBezTo>
                    <a:cubicBezTo>
                      <a:pt x="18574" y="8277"/>
                      <a:pt x="16151" y="4240"/>
                      <a:pt x="1433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22"/>
              <p:cNvSpPr/>
              <p:nvPr/>
            </p:nvSpPr>
            <p:spPr>
              <a:xfrm>
                <a:off x="2864801" y="1592672"/>
                <a:ext cx="278003" cy="237984"/>
              </a:xfrm>
              <a:custGeom>
                <a:rect b="b" l="l" r="r" t="t"/>
                <a:pathLst>
                  <a:path extrusionOk="0" h="67227" w="78532">
                    <a:moveTo>
                      <a:pt x="66015" y="1"/>
                    </a:moveTo>
                    <a:cubicBezTo>
                      <a:pt x="65611" y="203"/>
                      <a:pt x="65208" y="405"/>
                      <a:pt x="64804" y="405"/>
                    </a:cubicBezTo>
                    <a:cubicBezTo>
                      <a:pt x="61170" y="1616"/>
                      <a:pt x="57334" y="2625"/>
                      <a:pt x="53499" y="3231"/>
                    </a:cubicBezTo>
                    <a:cubicBezTo>
                      <a:pt x="54104" y="4038"/>
                      <a:pt x="54710" y="4644"/>
                      <a:pt x="55315" y="5653"/>
                    </a:cubicBezTo>
                    <a:cubicBezTo>
                      <a:pt x="65006" y="18977"/>
                      <a:pt x="59555" y="40377"/>
                      <a:pt x="56325" y="49461"/>
                    </a:cubicBezTo>
                    <a:cubicBezTo>
                      <a:pt x="55517" y="52086"/>
                      <a:pt x="52893" y="53902"/>
                      <a:pt x="50269" y="53902"/>
                    </a:cubicBezTo>
                    <a:lnTo>
                      <a:pt x="49259" y="53902"/>
                    </a:lnTo>
                    <a:cubicBezTo>
                      <a:pt x="39165" y="53902"/>
                      <a:pt x="18170" y="52287"/>
                      <a:pt x="8883" y="39367"/>
                    </a:cubicBezTo>
                    <a:cubicBezTo>
                      <a:pt x="8076" y="38560"/>
                      <a:pt x="7470" y="37550"/>
                      <a:pt x="7067" y="36743"/>
                    </a:cubicBezTo>
                    <a:cubicBezTo>
                      <a:pt x="5250" y="40175"/>
                      <a:pt x="3231" y="43405"/>
                      <a:pt x="1010" y="46433"/>
                    </a:cubicBezTo>
                    <a:cubicBezTo>
                      <a:pt x="808" y="46837"/>
                      <a:pt x="405" y="47240"/>
                      <a:pt x="1" y="47644"/>
                    </a:cubicBezTo>
                    <a:cubicBezTo>
                      <a:pt x="13729" y="65006"/>
                      <a:pt x="42597" y="67226"/>
                      <a:pt x="56527" y="67226"/>
                    </a:cubicBezTo>
                    <a:lnTo>
                      <a:pt x="57738" y="67226"/>
                    </a:lnTo>
                    <a:cubicBezTo>
                      <a:pt x="61776" y="67226"/>
                      <a:pt x="65409" y="64602"/>
                      <a:pt x="66621" y="60968"/>
                    </a:cubicBezTo>
                    <a:cubicBezTo>
                      <a:pt x="70860" y="48250"/>
                      <a:pt x="78532" y="18977"/>
                      <a:pt x="6601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22"/>
              <p:cNvSpPr/>
              <p:nvPr/>
            </p:nvSpPr>
            <p:spPr>
              <a:xfrm>
                <a:off x="2840508" y="1660548"/>
                <a:ext cx="49316" cy="100770"/>
              </a:xfrm>
              <a:custGeom>
                <a:rect b="b" l="l" r="r" t="t"/>
                <a:pathLst>
                  <a:path extrusionOk="0" h="28466" w="13931">
                    <a:moveTo>
                      <a:pt x="6865" y="0"/>
                    </a:moveTo>
                    <a:cubicBezTo>
                      <a:pt x="5855" y="6259"/>
                      <a:pt x="3433" y="12113"/>
                      <a:pt x="1" y="17564"/>
                    </a:cubicBezTo>
                    <a:cubicBezTo>
                      <a:pt x="1818" y="20996"/>
                      <a:pt x="3837" y="24428"/>
                      <a:pt x="6057" y="27658"/>
                    </a:cubicBezTo>
                    <a:cubicBezTo>
                      <a:pt x="6259" y="27860"/>
                      <a:pt x="6663" y="28263"/>
                      <a:pt x="6865" y="28465"/>
                    </a:cubicBezTo>
                    <a:cubicBezTo>
                      <a:pt x="7269" y="28061"/>
                      <a:pt x="7470" y="27860"/>
                      <a:pt x="7874" y="27456"/>
                    </a:cubicBezTo>
                    <a:cubicBezTo>
                      <a:pt x="10095" y="24226"/>
                      <a:pt x="12114" y="20996"/>
                      <a:pt x="13931" y="17564"/>
                    </a:cubicBezTo>
                    <a:cubicBezTo>
                      <a:pt x="10297" y="12113"/>
                      <a:pt x="8076" y="6259"/>
                      <a:pt x="6865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22"/>
              <p:cNvSpPr/>
              <p:nvPr/>
            </p:nvSpPr>
            <p:spPr>
              <a:xfrm>
                <a:off x="2816930" y="1644831"/>
                <a:ext cx="47886" cy="77898"/>
              </a:xfrm>
              <a:custGeom>
                <a:rect b="b" l="l" r="r" t="t"/>
                <a:pathLst>
                  <a:path extrusionOk="0" h="22005" w="13527">
                    <a:moveTo>
                      <a:pt x="1" y="0"/>
                    </a:moveTo>
                    <a:lnTo>
                      <a:pt x="1" y="0"/>
                    </a:lnTo>
                    <a:cubicBezTo>
                      <a:pt x="808" y="7671"/>
                      <a:pt x="3231" y="15141"/>
                      <a:pt x="6663" y="22005"/>
                    </a:cubicBezTo>
                    <a:cubicBezTo>
                      <a:pt x="10095" y="16554"/>
                      <a:pt x="12517" y="10700"/>
                      <a:pt x="13527" y="4441"/>
                    </a:cubicBezTo>
                    <a:cubicBezTo>
                      <a:pt x="13527" y="3836"/>
                      <a:pt x="13325" y="3028"/>
                      <a:pt x="13325" y="2221"/>
                    </a:cubicBezTo>
                    <a:cubicBezTo>
                      <a:pt x="8682" y="2221"/>
                      <a:pt x="4240" y="1413"/>
                      <a:pt x="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22"/>
              <p:cNvSpPr/>
              <p:nvPr/>
            </p:nvSpPr>
            <p:spPr>
              <a:xfrm>
                <a:off x="2889093" y="1602677"/>
                <a:ext cx="205823" cy="180809"/>
              </a:xfrm>
              <a:custGeom>
                <a:rect b="b" l="l" r="r" t="t"/>
                <a:pathLst>
                  <a:path extrusionOk="0" h="51076" w="58142">
                    <a:moveTo>
                      <a:pt x="24428" y="0"/>
                    </a:moveTo>
                    <a:cubicBezTo>
                      <a:pt x="23822" y="808"/>
                      <a:pt x="23419" y="1413"/>
                      <a:pt x="22813" y="2019"/>
                    </a:cubicBezTo>
                    <a:cubicBezTo>
                      <a:pt x="18170" y="6460"/>
                      <a:pt x="12719" y="9892"/>
                      <a:pt x="6865" y="11911"/>
                    </a:cubicBezTo>
                    <a:cubicBezTo>
                      <a:pt x="5855" y="19582"/>
                      <a:pt x="3634" y="27052"/>
                      <a:pt x="1" y="33916"/>
                    </a:cubicBezTo>
                    <a:cubicBezTo>
                      <a:pt x="606" y="34723"/>
                      <a:pt x="1212" y="35733"/>
                      <a:pt x="1818" y="36540"/>
                    </a:cubicBezTo>
                    <a:cubicBezTo>
                      <a:pt x="11306" y="49460"/>
                      <a:pt x="32301" y="51075"/>
                      <a:pt x="42395" y="51075"/>
                    </a:cubicBezTo>
                    <a:lnTo>
                      <a:pt x="43203" y="51075"/>
                    </a:lnTo>
                    <a:cubicBezTo>
                      <a:pt x="46029" y="51075"/>
                      <a:pt x="48451" y="49259"/>
                      <a:pt x="49461" y="46634"/>
                    </a:cubicBezTo>
                    <a:cubicBezTo>
                      <a:pt x="52489" y="37550"/>
                      <a:pt x="58142" y="15949"/>
                      <a:pt x="48451" y="2826"/>
                    </a:cubicBezTo>
                    <a:cubicBezTo>
                      <a:pt x="47846" y="1817"/>
                      <a:pt x="47240" y="1211"/>
                      <a:pt x="46433" y="404"/>
                    </a:cubicBezTo>
                    <a:cubicBezTo>
                      <a:pt x="43001" y="808"/>
                      <a:pt x="39569" y="1211"/>
                      <a:pt x="35935" y="1211"/>
                    </a:cubicBezTo>
                    <a:cubicBezTo>
                      <a:pt x="32099" y="1211"/>
                      <a:pt x="28264" y="808"/>
                      <a:pt x="2442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22"/>
              <p:cNvSpPr/>
              <p:nvPr/>
            </p:nvSpPr>
            <p:spPr>
              <a:xfrm>
                <a:off x="2864801" y="1644831"/>
                <a:ext cx="48601" cy="77898"/>
              </a:xfrm>
              <a:custGeom>
                <a:rect b="b" l="l" r="r" t="t"/>
                <a:pathLst>
                  <a:path extrusionOk="0" h="22005" w="13729">
                    <a:moveTo>
                      <a:pt x="13729" y="0"/>
                    </a:moveTo>
                    <a:cubicBezTo>
                      <a:pt x="9287" y="1413"/>
                      <a:pt x="4846" y="2221"/>
                      <a:pt x="405" y="2221"/>
                    </a:cubicBezTo>
                    <a:cubicBezTo>
                      <a:pt x="405" y="3028"/>
                      <a:pt x="203" y="3836"/>
                      <a:pt x="1" y="4441"/>
                    </a:cubicBezTo>
                    <a:cubicBezTo>
                      <a:pt x="1212" y="10700"/>
                      <a:pt x="3433" y="16554"/>
                      <a:pt x="7067" y="22005"/>
                    </a:cubicBezTo>
                    <a:cubicBezTo>
                      <a:pt x="10498" y="15141"/>
                      <a:pt x="12719" y="7671"/>
                      <a:pt x="1372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22"/>
              <p:cNvSpPr/>
              <p:nvPr/>
            </p:nvSpPr>
            <p:spPr>
              <a:xfrm>
                <a:off x="2864086" y="1653402"/>
                <a:ext cx="2149" cy="7151"/>
              </a:xfrm>
              <a:custGeom>
                <a:rect b="b" l="l" r="r" t="t"/>
                <a:pathLst>
                  <a:path extrusionOk="0" h="2020" w="607">
                    <a:moveTo>
                      <a:pt x="1" y="1"/>
                    </a:moveTo>
                    <a:cubicBezTo>
                      <a:pt x="1" y="606"/>
                      <a:pt x="203" y="1414"/>
                      <a:pt x="203" y="2019"/>
                    </a:cubicBezTo>
                    <a:cubicBezTo>
                      <a:pt x="405" y="1414"/>
                      <a:pt x="405" y="606"/>
                      <a:pt x="6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22"/>
              <p:cNvSpPr/>
              <p:nvPr/>
            </p:nvSpPr>
            <p:spPr>
              <a:xfrm>
                <a:off x="3006983" y="1313318"/>
                <a:ext cx="225119" cy="279430"/>
              </a:xfrm>
              <a:custGeom>
                <a:rect b="b" l="l" r="r" t="t"/>
                <a:pathLst>
                  <a:path extrusionOk="0" h="78935" w="63593">
                    <a:moveTo>
                      <a:pt x="11104" y="0"/>
                    </a:moveTo>
                    <a:cubicBezTo>
                      <a:pt x="7672" y="0"/>
                      <a:pt x="4240" y="606"/>
                      <a:pt x="1010" y="1413"/>
                    </a:cubicBezTo>
                    <a:lnTo>
                      <a:pt x="1010" y="2625"/>
                    </a:lnTo>
                    <a:cubicBezTo>
                      <a:pt x="1010" y="6662"/>
                      <a:pt x="606" y="10498"/>
                      <a:pt x="1" y="14334"/>
                    </a:cubicBezTo>
                    <a:cubicBezTo>
                      <a:pt x="1010" y="13930"/>
                      <a:pt x="1818" y="13728"/>
                      <a:pt x="2827" y="13324"/>
                    </a:cubicBezTo>
                    <a:cubicBezTo>
                      <a:pt x="5451" y="12517"/>
                      <a:pt x="8278" y="12113"/>
                      <a:pt x="11104" y="12113"/>
                    </a:cubicBezTo>
                    <a:cubicBezTo>
                      <a:pt x="24630" y="12113"/>
                      <a:pt x="38559" y="21198"/>
                      <a:pt x="45020" y="25841"/>
                    </a:cubicBezTo>
                    <a:cubicBezTo>
                      <a:pt x="47240" y="27456"/>
                      <a:pt x="48048" y="30484"/>
                      <a:pt x="47240" y="33108"/>
                    </a:cubicBezTo>
                    <a:cubicBezTo>
                      <a:pt x="44414" y="42395"/>
                      <a:pt x="36339" y="62986"/>
                      <a:pt x="20592" y="68033"/>
                    </a:cubicBezTo>
                    <a:cubicBezTo>
                      <a:pt x="19583" y="68235"/>
                      <a:pt x="18573" y="68639"/>
                      <a:pt x="17564" y="68841"/>
                    </a:cubicBezTo>
                    <a:cubicBezTo>
                      <a:pt x="20188" y="71667"/>
                      <a:pt x="22813" y="74494"/>
                      <a:pt x="25034" y="77522"/>
                    </a:cubicBezTo>
                    <a:cubicBezTo>
                      <a:pt x="25235" y="77925"/>
                      <a:pt x="25639" y="78531"/>
                      <a:pt x="25841" y="78935"/>
                    </a:cubicBezTo>
                    <a:cubicBezTo>
                      <a:pt x="47240" y="71062"/>
                      <a:pt x="58343" y="42799"/>
                      <a:pt x="62381" y="30080"/>
                    </a:cubicBezTo>
                    <a:cubicBezTo>
                      <a:pt x="63592" y="26245"/>
                      <a:pt x="62179" y="22005"/>
                      <a:pt x="58949" y="19583"/>
                    </a:cubicBezTo>
                    <a:cubicBezTo>
                      <a:pt x="49865" y="12921"/>
                      <a:pt x="30081" y="0"/>
                      <a:pt x="1110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22"/>
              <p:cNvSpPr/>
              <p:nvPr/>
            </p:nvSpPr>
            <p:spPr>
              <a:xfrm>
                <a:off x="2956256" y="1319034"/>
                <a:ext cx="54314" cy="72184"/>
              </a:xfrm>
              <a:custGeom>
                <a:rect b="b" l="l" r="r" t="t"/>
                <a:pathLst>
                  <a:path extrusionOk="0" h="20391" w="15343">
                    <a:moveTo>
                      <a:pt x="15343" y="0"/>
                    </a:moveTo>
                    <a:lnTo>
                      <a:pt x="13930" y="404"/>
                    </a:lnTo>
                    <a:cubicBezTo>
                      <a:pt x="10094" y="1413"/>
                      <a:pt x="6662" y="2827"/>
                      <a:pt x="3230" y="4644"/>
                    </a:cubicBezTo>
                    <a:cubicBezTo>
                      <a:pt x="2827" y="9691"/>
                      <a:pt x="1817" y="14737"/>
                      <a:pt x="0" y="19583"/>
                    </a:cubicBezTo>
                    <a:lnTo>
                      <a:pt x="1010" y="20390"/>
                    </a:lnTo>
                    <a:cubicBezTo>
                      <a:pt x="5047" y="17160"/>
                      <a:pt x="9489" y="14737"/>
                      <a:pt x="14334" y="12921"/>
                    </a:cubicBezTo>
                    <a:cubicBezTo>
                      <a:pt x="14939" y="9085"/>
                      <a:pt x="15343" y="5047"/>
                      <a:pt x="15343" y="1212"/>
                    </a:cubicBezTo>
                    <a:lnTo>
                      <a:pt x="15343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22"/>
              <p:cNvSpPr/>
              <p:nvPr/>
            </p:nvSpPr>
            <p:spPr>
              <a:xfrm>
                <a:off x="2919817" y="1335466"/>
                <a:ext cx="47886" cy="52888"/>
              </a:xfrm>
              <a:custGeom>
                <a:rect b="b" l="l" r="r" t="t"/>
                <a:pathLst>
                  <a:path extrusionOk="0" h="14940" w="13527">
                    <a:moveTo>
                      <a:pt x="13526" y="1"/>
                    </a:moveTo>
                    <a:cubicBezTo>
                      <a:pt x="8681" y="2423"/>
                      <a:pt x="4038" y="5451"/>
                      <a:pt x="0" y="9085"/>
                    </a:cubicBezTo>
                    <a:cubicBezTo>
                      <a:pt x="3634" y="10498"/>
                      <a:pt x="7066" y="12517"/>
                      <a:pt x="10296" y="14940"/>
                    </a:cubicBezTo>
                    <a:cubicBezTo>
                      <a:pt x="12113" y="10094"/>
                      <a:pt x="13123" y="5048"/>
                      <a:pt x="13526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22"/>
              <p:cNvSpPr/>
              <p:nvPr/>
            </p:nvSpPr>
            <p:spPr>
              <a:xfrm>
                <a:off x="3002697" y="1557663"/>
                <a:ext cx="95053" cy="46455"/>
              </a:xfrm>
              <a:custGeom>
                <a:rect b="b" l="l" r="r" t="t"/>
                <a:pathLst>
                  <a:path extrusionOk="0" h="13123" w="26851">
                    <a:moveTo>
                      <a:pt x="18775" y="1"/>
                    </a:moveTo>
                    <a:cubicBezTo>
                      <a:pt x="14737" y="1010"/>
                      <a:pt x="10700" y="1414"/>
                      <a:pt x="6460" y="1616"/>
                    </a:cubicBezTo>
                    <a:cubicBezTo>
                      <a:pt x="4240" y="1616"/>
                      <a:pt x="2019" y="1414"/>
                      <a:pt x="0" y="1010"/>
                    </a:cubicBezTo>
                    <a:lnTo>
                      <a:pt x="0" y="1010"/>
                    </a:lnTo>
                    <a:cubicBezTo>
                      <a:pt x="5451" y="4038"/>
                      <a:pt x="10498" y="8076"/>
                      <a:pt x="14334" y="13123"/>
                    </a:cubicBezTo>
                    <a:cubicBezTo>
                      <a:pt x="18169" y="12517"/>
                      <a:pt x="22005" y="11508"/>
                      <a:pt x="25841" y="10297"/>
                    </a:cubicBezTo>
                    <a:cubicBezTo>
                      <a:pt x="26245" y="10297"/>
                      <a:pt x="26648" y="10095"/>
                      <a:pt x="26850" y="9893"/>
                    </a:cubicBezTo>
                    <a:cubicBezTo>
                      <a:pt x="26648" y="9489"/>
                      <a:pt x="26446" y="9085"/>
                      <a:pt x="26043" y="8682"/>
                    </a:cubicBezTo>
                    <a:cubicBezTo>
                      <a:pt x="23822" y="5452"/>
                      <a:pt x="21399" y="2625"/>
                      <a:pt x="1877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22"/>
              <p:cNvSpPr/>
              <p:nvPr/>
            </p:nvSpPr>
            <p:spPr>
              <a:xfrm>
                <a:off x="2975545" y="1561238"/>
                <a:ext cx="78616" cy="45740"/>
              </a:xfrm>
              <a:custGeom>
                <a:rect b="b" l="l" r="r" t="t"/>
                <a:pathLst>
                  <a:path extrusionOk="0" h="12921" w="22208">
                    <a:moveTo>
                      <a:pt x="7672" y="0"/>
                    </a:moveTo>
                    <a:cubicBezTo>
                      <a:pt x="5654" y="4442"/>
                      <a:pt x="3231" y="8277"/>
                      <a:pt x="1" y="11709"/>
                    </a:cubicBezTo>
                    <a:cubicBezTo>
                      <a:pt x="3837" y="12517"/>
                      <a:pt x="7672" y="12920"/>
                      <a:pt x="11508" y="12920"/>
                    </a:cubicBezTo>
                    <a:cubicBezTo>
                      <a:pt x="15142" y="12920"/>
                      <a:pt x="18574" y="12517"/>
                      <a:pt x="22208" y="12113"/>
                    </a:cubicBezTo>
                    <a:cubicBezTo>
                      <a:pt x="18170" y="7066"/>
                      <a:pt x="13123" y="3028"/>
                      <a:pt x="7672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869FB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22"/>
              <p:cNvSpPr/>
              <p:nvPr/>
            </p:nvSpPr>
            <p:spPr>
              <a:xfrm>
                <a:off x="2959827" y="1364044"/>
                <a:ext cx="47171" cy="60035"/>
              </a:xfrm>
              <a:custGeom>
                <a:rect b="b" l="l" r="r" t="t"/>
                <a:pathLst>
                  <a:path extrusionOk="0" h="16959" w="13325">
                    <a:moveTo>
                      <a:pt x="13325" y="1"/>
                    </a:moveTo>
                    <a:lnTo>
                      <a:pt x="13325" y="1"/>
                    </a:lnTo>
                    <a:cubicBezTo>
                      <a:pt x="8480" y="1818"/>
                      <a:pt x="4038" y="4442"/>
                      <a:pt x="1" y="7672"/>
                    </a:cubicBezTo>
                    <a:cubicBezTo>
                      <a:pt x="1010" y="8480"/>
                      <a:pt x="2019" y="9287"/>
                      <a:pt x="2827" y="10095"/>
                    </a:cubicBezTo>
                    <a:cubicBezTo>
                      <a:pt x="4846" y="12315"/>
                      <a:pt x="6663" y="14536"/>
                      <a:pt x="8278" y="16959"/>
                    </a:cubicBezTo>
                    <a:cubicBezTo>
                      <a:pt x="10700" y="11508"/>
                      <a:pt x="12315" y="5855"/>
                      <a:pt x="13325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22"/>
              <p:cNvSpPr/>
              <p:nvPr/>
            </p:nvSpPr>
            <p:spPr>
              <a:xfrm>
                <a:off x="3002697" y="1515509"/>
                <a:ext cx="67179" cy="47170"/>
              </a:xfrm>
              <a:custGeom>
                <a:rect b="b" l="l" r="r" t="t"/>
                <a:pathLst>
                  <a:path extrusionOk="0" h="13325" w="18977">
                    <a:moveTo>
                      <a:pt x="2827" y="1"/>
                    </a:moveTo>
                    <a:cubicBezTo>
                      <a:pt x="2625" y="4442"/>
                      <a:pt x="1615" y="8682"/>
                      <a:pt x="0" y="12921"/>
                    </a:cubicBezTo>
                    <a:cubicBezTo>
                      <a:pt x="2221" y="13123"/>
                      <a:pt x="4442" y="13325"/>
                      <a:pt x="6460" y="13325"/>
                    </a:cubicBezTo>
                    <a:cubicBezTo>
                      <a:pt x="10700" y="13325"/>
                      <a:pt x="14939" y="12719"/>
                      <a:pt x="18977" y="11710"/>
                    </a:cubicBezTo>
                    <a:cubicBezTo>
                      <a:pt x="14132" y="7067"/>
                      <a:pt x="8883" y="3029"/>
                      <a:pt x="282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22"/>
              <p:cNvSpPr/>
              <p:nvPr/>
            </p:nvSpPr>
            <p:spPr>
              <a:xfrm>
                <a:off x="3001982" y="1561238"/>
                <a:ext cx="719" cy="4"/>
              </a:xfrm>
              <a:custGeom>
                <a:rect b="b" l="l" r="r" t="t"/>
                <a:pathLst>
                  <a:path extrusionOk="0" h="1" w="203">
                    <a:moveTo>
                      <a:pt x="202" y="0"/>
                    </a:moveTo>
                    <a:lnTo>
                      <a:pt x="2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22"/>
              <p:cNvSpPr/>
              <p:nvPr/>
            </p:nvSpPr>
            <p:spPr>
              <a:xfrm>
                <a:off x="2727622" y="1560523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FFFFFF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22"/>
              <p:cNvSpPr/>
              <p:nvPr/>
            </p:nvSpPr>
            <p:spPr>
              <a:xfrm>
                <a:off x="2706186" y="1356898"/>
                <a:ext cx="321598" cy="311591"/>
              </a:xfrm>
              <a:custGeom>
                <a:rect b="b" l="l" r="r" t="t"/>
                <a:pathLst>
                  <a:path extrusionOk="0" fill="none" h="88020" w="90847">
                    <a:moveTo>
                      <a:pt x="44818" y="1"/>
                    </a:moveTo>
                    <a:cubicBezTo>
                      <a:pt x="24832" y="1"/>
                      <a:pt x="7672" y="13931"/>
                      <a:pt x="3836" y="33715"/>
                    </a:cubicBezTo>
                    <a:cubicBezTo>
                      <a:pt x="1" y="53297"/>
                      <a:pt x="10297" y="72879"/>
                      <a:pt x="28869" y="80550"/>
                    </a:cubicBezTo>
                    <a:cubicBezTo>
                      <a:pt x="47240" y="88020"/>
                      <a:pt x="68639" y="81560"/>
                      <a:pt x="79743" y="65006"/>
                    </a:cubicBezTo>
                    <a:cubicBezTo>
                      <a:pt x="90846" y="48452"/>
                      <a:pt x="88625" y="26245"/>
                      <a:pt x="74494" y="12114"/>
                    </a:cubicBezTo>
                    <a:cubicBezTo>
                      <a:pt x="66621" y="4240"/>
                      <a:pt x="55921" y="1"/>
                      <a:pt x="448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FFFFFF"/>
                </a:solidFill>
                <a:prstDash val="solid"/>
                <a:miter lim="201878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22"/>
            <p:cNvGrpSpPr/>
            <p:nvPr/>
          </p:nvGrpSpPr>
          <p:grpSpPr>
            <a:xfrm>
              <a:off x="2517909" y="1188726"/>
              <a:ext cx="702702" cy="725213"/>
              <a:chOff x="2517909" y="1188726"/>
              <a:chExt cx="702702" cy="725213"/>
            </a:xfrm>
          </p:grpSpPr>
          <p:sp>
            <p:nvSpPr>
              <p:cNvPr id="503" name="Google Shape;503;p22"/>
              <p:cNvSpPr/>
              <p:nvPr/>
            </p:nvSpPr>
            <p:spPr>
              <a:xfrm>
                <a:off x="2621966" y="1188726"/>
                <a:ext cx="114832" cy="86149"/>
              </a:xfrm>
              <a:custGeom>
                <a:rect b="b" l="l" r="r" t="t"/>
                <a:pathLst>
                  <a:path extrusionOk="0" h="7716" w="10285">
                    <a:moveTo>
                      <a:pt x="10284" y="1"/>
                    </a:moveTo>
                    <a:lnTo>
                      <a:pt x="7413" y="282"/>
                    </a:lnTo>
                    <a:lnTo>
                      <a:pt x="7949" y="1144"/>
                    </a:lnTo>
                    <a:cubicBezTo>
                      <a:pt x="4966" y="2788"/>
                      <a:pt x="2280" y="4920"/>
                      <a:pt x="0" y="7451"/>
                    </a:cubicBezTo>
                    <a:lnTo>
                      <a:pt x="294" y="7716"/>
                    </a:lnTo>
                    <a:cubicBezTo>
                      <a:pt x="2547" y="5212"/>
                      <a:pt x="5206" y="3102"/>
                      <a:pt x="8156" y="1479"/>
                    </a:cubicBezTo>
                    <a:lnTo>
                      <a:pt x="8760" y="2450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22"/>
              <p:cNvSpPr/>
              <p:nvPr/>
            </p:nvSpPr>
            <p:spPr>
              <a:xfrm>
                <a:off x="2517909" y="1543306"/>
                <a:ext cx="54396" cy="134951"/>
              </a:xfrm>
              <a:custGeom>
                <a:rect b="b" l="l" r="r" t="t"/>
                <a:pathLst>
                  <a:path extrusionOk="0" h="12087" w="4872">
                    <a:moveTo>
                      <a:pt x="4871" y="11889"/>
                    </a:moveTo>
                    <a:cubicBezTo>
                      <a:pt x="3186" y="8971"/>
                      <a:pt x="2004" y="5793"/>
                      <a:pt x="1370" y="2482"/>
                    </a:cubicBezTo>
                    <a:lnTo>
                      <a:pt x="2481" y="2209"/>
                    </a:lnTo>
                    <a:lnTo>
                      <a:pt x="620" y="0"/>
                    </a:lnTo>
                    <a:lnTo>
                      <a:pt x="1" y="2820"/>
                    </a:lnTo>
                    <a:lnTo>
                      <a:pt x="987" y="2578"/>
                    </a:lnTo>
                    <a:cubicBezTo>
                      <a:pt x="1629" y="5923"/>
                      <a:pt x="2827" y="9136"/>
                      <a:pt x="4530" y="12087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>
                <a:off x="3174265" y="1556894"/>
                <a:ext cx="46346" cy="135275"/>
              </a:xfrm>
              <a:custGeom>
                <a:rect b="b" l="l" r="r" t="t"/>
                <a:pathLst>
                  <a:path extrusionOk="0" h="12116" w="4151">
                    <a:moveTo>
                      <a:pt x="4150" y="41"/>
                    </a:moveTo>
                    <a:lnTo>
                      <a:pt x="3759" y="0"/>
                    </a:lnTo>
                    <a:cubicBezTo>
                      <a:pt x="3405" y="3350"/>
                      <a:pt x="2494" y="6618"/>
                      <a:pt x="1059" y="9668"/>
                    </a:cubicBezTo>
                    <a:lnTo>
                      <a:pt x="0" y="9237"/>
                    </a:lnTo>
                    <a:lnTo>
                      <a:pt x="208" y="12116"/>
                    </a:lnTo>
                    <a:lnTo>
                      <a:pt x="2367" y="10200"/>
                    </a:lnTo>
                    <a:lnTo>
                      <a:pt x="1426" y="9817"/>
                    </a:lnTo>
                    <a:cubicBezTo>
                      <a:pt x="2873" y="6733"/>
                      <a:pt x="3793" y="3429"/>
                      <a:pt x="4150" y="4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22"/>
              <p:cNvSpPr/>
              <p:nvPr/>
            </p:nvSpPr>
            <p:spPr>
              <a:xfrm>
                <a:off x="3023194" y="1197200"/>
                <a:ext cx="116417" cy="83525"/>
              </a:xfrm>
              <a:custGeom>
                <a:rect b="b" l="l" r="r" t="t"/>
                <a:pathLst>
                  <a:path extrusionOk="0" h="7481" w="10427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22"/>
              <p:cNvSpPr/>
              <p:nvPr/>
            </p:nvSpPr>
            <p:spPr>
              <a:xfrm rot="8660313">
                <a:off x="2818264" y="1804296"/>
                <a:ext cx="116433" cy="83536"/>
              </a:xfrm>
              <a:custGeom>
                <a:rect b="b" l="l" r="r" t="t"/>
                <a:pathLst>
                  <a:path extrusionOk="0" h="7481" w="10427">
                    <a:moveTo>
                      <a:pt x="10427" y="7480"/>
                    </a:moveTo>
                    <a:lnTo>
                      <a:pt x="9270" y="4835"/>
                    </a:lnTo>
                    <a:lnTo>
                      <a:pt x="8616" y="5611"/>
                    </a:lnTo>
                    <a:cubicBezTo>
                      <a:pt x="6131" y="3282"/>
                      <a:pt x="3273" y="1386"/>
                      <a:pt x="160" y="1"/>
                    </a:cubicBezTo>
                    <a:lnTo>
                      <a:pt x="0" y="361"/>
                    </a:lnTo>
                    <a:cubicBezTo>
                      <a:pt x="3078" y="1731"/>
                      <a:pt x="5904" y="3608"/>
                      <a:pt x="8362" y="5913"/>
                    </a:cubicBezTo>
                    <a:lnTo>
                      <a:pt x="7624" y="6787"/>
                    </a:ln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08" name="Google Shape;508;p22"/>
          <p:cNvGrpSpPr/>
          <p:nvPr/>
        </p:nvGrpSpPr>
        <p:grpSpPr>
          <a:xfrm>
            <a:off x="2229579" y="1588589"/>
            <a:ext cx="777919" cy="1160305"/>
            <a:chOff x="1716825" y="1121550"/>
            <a:chExt cx="622800" cy="928938"/>
          </a:xfrm>
        </p:grpSpPr>
        <p:grpSp>
          <p:nvGrpSpPr>
            <p:cNvPr id="509" name="Google Shape;509;p22"/>
            <p:cNvGrpSpPr/>
            <p:nvPr/>
          </p:nvGrpSpPr>
          <p:grpSpPr>
            <a:xfrm>
              <a:off x="1716825" y="1121550"/>
              <a:ext cx="622800" cy="928938"/>
              <a:chOff x="1716825" y="1121550"/>
              <a:chExt cx="622800" cy="928938"/>
            </a:xfrm>
          </p:grpSpPr>
          <p:cxnSp>
            <p:nvCxnSpPr>
              <p:cNvPr id="510" name="Google Shape;510;p22"/>
              <p:cNvCxnSpPr/>
              <p:nvPr/>
            </p:nvCxnSpPr>
            <p:spPr>
              <a:xfrm>
                <a:off x="1954750" y="1738188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11" name="Google Shape;511;p22"/>
              <p:cNvSpPr/>
              <p:nvPr/>
            </p:nvSpPr>
            <p:spPr>
              <a:xfrm>
                <a:off x="1716825" y="1121550"/>
                <a:ext cx="622800" cy="622800"/>
              </a:xfrm>
              <a:prstGeom prst="ellipse">
                <a:avLst/>
              </a:prstGeom>
              <a:noFill/>
              <a:ln cap="flat" cmpd="sng" w="9525">
                <a:solidFill>
                  <a:srgbClr val="213B5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2" name="Google Shape;512;p22"/>
            <p:cNvGrpSpPr/>
            <p:nvPr/>
          </p:nvGrpSpPr>
          <p:grpSpPr>
            <a:xfrm>
              <a:off x="1768050" y="1172775"/>
              <a:ext cx="520200" cy="832000"/>
              <a:chOff x="1768050" y="1172775"/>
              <a:chExt cx="520200" cy="832000"/>
            </a:xfrm>
          </p:grpSpPr>
          <p:cxnSp>
            <p:nvCxnSpPr>
              <p:cNvPr id="513" name="Google Shape;513;p22"/>
              <p:cNvCxnSpPr/>
              <p:nvPr/>
            </p:nvCxnSpPr>
            <p:spPr>
              <a:xfrm>
                <a:off x="2003025" y="1692475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14" name="Google Shape;514;p22"/>
              <p:cNvSpPr/>
              <p:nvPr/>
            </p:nvSpPr>
            <p:spPr>
              <a:xfrm>
                <a:off x="1768050" y="1172775"/>
                <a:ext cx="520200" cy="520200"/>
              </a:xfrm>
              <a:prstGeom prst="ellipse">
                <a:avLst/>
              </a:prstGeom>
              <a:noFill/>
              <a:ln cap="flat" cmpd="sng" w="9525">
                <a:solidFill>
                  <a:srgbClr val="667E9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5" name="Google Shape;515;p22"/>
            <p:cNvGrpSpPr/>
            <p:nvPr/>
          </p:nvGrpSpPr>
          <p:grpSpPr>
            <a:xfrm>
              <a:off x="1820100" y="1225475"/>
              <a:ext cx="416400" cy="729575"/>
              <a:chOff x="1820100" y="1225475"/>
              <a:chExt cx="416400" cy="729575"/>
            </a:xfrm>
          </p:grpSpPr>
          <p:cxnSp>
            <p:nvCxnSpPr>
              <p:cNvPr id="516" name="Google Shape;516;p22"/>
              <p:cNvCxnSpPr/>
              <p:nvPr/>
            </p:nvCxnSpPr>
            <p:spPr>
              <a:xfrm>
                <a:off x="2051300" y="1642750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17" name="Google Shape;517;p22"/>
              <p:cNvSpPr/>
              <p:nvPr/>
            </p:nvSpPr>
            <p:spPr>
              <a:xfrm>
                <a:off x="1820100" y="1225475"/>
                <a:ext cx="416400" cy="416400"/>
              </a:xfrm>
              <a:prstGeom prst="ellipse">
                <a:avLst/>
              </a:prstGeom>
              <a:noFill/>
              <a:ln cap="flat" cmpd="sng" w="9525">
                <a:solidFill>
                  <a:srgbClr val="445D7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8" name="Google Shape;518;p22"/>
            <p:cNvGrpSpPr/>
            <p:nvPr/>
          </p:nvGrpSpPr>
          <p:grpSpPr>
            <a:xfrm>
              <a:off x="1874250" y="1278825"/>
              <a:ext cx="308100" cy="605275"/>
              <a:chOff x="1874250" y="1278825"/>
              <a:chExt cx="308100" cy="605275"/>
            </a:xfrm>
          </p:grpSpPr>
          <p:cxnSp>
            <p:nvCxnSpPr>
              <p:cNvPr id="519" name="Google Shape;519;p22"/>
              <p:cNvCxnSpPr/>
              <p:nvPr/>
            </p:nvCxnSpPr>
            <p:spPr>
              <a:xfrm>
                <a:off x="2099575" y="1571800"/>
                <a:ext cx="0" cy="312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20" name="Google Shape;520;p22"/>
              <p:cNvSpPr/>
              <p:nvPr/>
            </p:nvSpPr>
            <p:spPr>
              <a:xfrm>
                <a:off x="1874250" y="1278825"/>
                <a:ext cx="308100" cy="308100"/>
              </a:xfrm>
              <a:prstGeom prst="ellipse">
                <a:avLst/>
              </a:prstGeom>
              <a:noFill/>
              <a:ln cap="flat" cmpd="sng" w="9525">
                <a:solidFill>
                  <a:srgbClr val="E3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2"/>
            <p:cNvSpPr/>
            <p:nvPr/>
          </p:nvSpPr>
          <p:spPr>
            <a:xfrm>
              <a:off x="1920625" y="1326000"/>
              <a:ext cx="215400" cy="215400"/>
            </a:xfrm>
            <a:prstGeom prst="ellipse">
              <a:avLst/>
            </a:prstGeom>
            <a:noFill/>
            <a:ln cap="flat" cmpd="sng" w="9525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2" name="Google Shape;522;p22"/>
          <p:cNvGrpSpPr/>
          <p:nvPr/>
        </p:nvGrpSpPr>
        <p:grpSpPr>
          <a:xfrm>
            <a:off x="2122676" y="2770351"/>
            <a:ext cx="985429" cy="952203"/>
            <a:chOff x="4334725" y="1355875"/>
            <a:chExt cx="3106650" cy="3001900"/>
          </a:xfrm>
        </p:grpSpPr>
        <p:grpSp>
          <p:nvGrpSpPr>
            <p:cNvPr id="523" name="Google Shape;523;p22"/>
            <p:cNvGrpSpPr/>
            <p:nvPr/>
          </p:nvGrpSpPr>
          <p:grpSpPr>
            <a:xfrm>
              <a:off x="4516050" y="1724875"/>
              <a:ext cx="2693725" cy="2632900"/>
              <a:chOff x="4516050" y="1724875"/>
              <a:chExt cx="2693725" cy="2632900"/>
            </a:xfrm>
          </p:grpSpPr>
          <p:sp>
            <p:nvSpPr>
              <p:cNvPr id="524" name="Google Shape;524;p22"/>
              <p:cNvSpPr/>
              <p:nvPr/>
            </p:nvSpPr>
            <p:spPr>
              <a:xfrm>
                <a:off x="6227525" y="1737400"/>
                <a:ext cx="982250" cy="1548550"/>
              </a:xfrm>
              <a:custGeom>
                <a:rect b="b" l="l" r="r" t="t"/>
                <a:pathLst>
                  <a:path extrusionOk="0" h="61942" w="39290">
                    <a:moveTo>
                      <a:pt x="2948" y="0"/>
                    </a:moveTo>
                    <a:lnTo>
                      <a:pt x="2948" y="0"/>
                    </a:lnTo>
                    <a:cubicBezTo>
                      <a:pt x="2963" y="140"/>
                      <a:pt x="2988" y="275"/>
                      <a:pt x="2997" y="415"/>
                    </a:cubicBezTo>
                    <a:cubicBezTo>
                      <a:pt x="3257" y="4251"/>
                      <a:pt x="2198" y="8060"/>
                      <a:pt x="0" y="11214"/>
                    </a:cubicBezTo>
                    <a:cubicBezTo>
                      <a:pt x="16180" y="17156"/>
                      <a:pt x="27723" y="32699"/>
                      <a:pt x="27723" y="50939"/>
                    </a:cubicBezTo>
                    <a:cubicBezTo>
                      <a:pt x="27725" y="53819"/>
                      <a:pt x="27433" y="56688"/>
                      <a:pt x="26854" y="59506"/>
                    </a:cubicBezTo>
                    <a:cubicBezTo>
                      <a:pt x="27615" y="59401"/>
                      <a:pt x="28380" y="59330"/>
                      <a:pt x="29155" y="59330"/>
                    </a:cubicBezTo>
                    <a:cubicBezTo>
                      <a:pt x="32030" y="59330"/>
                      <a:pt x="34946" y="60066"/>
                      <a:pt x="37619" y="61594"/>
                    </a:cubicBezTo>
                    <a:cubicBezTo>
                      <a:pt x="37808" y="61702"/>
                      <a:pt x="37980" y="61827"/>
                      <a:pt x="38161" y="61942"/>
                    </a:cubicBezTo>
                    <a:cubicBezTo>
                      <a:pt x="38912" y="58322"/>
                      <a:pt x="39289" y="54635"/>
                      <a:pt x="39289" y="50939"/>
                    </a:cubicBezTo>
                    <a:cubicBezTo>
                      <a:pt x="39289" y="27328"/>
                      <a:pt x="24090" y="7277"/>
                      <a:pt x="2948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2"/>
              <p:cNvSpPr/>
              <p:nvPr/>
            </p:nvSpPr>
            <p:spPr>
              <a:xfrm>
                <a:off x="4516050" y="1724875"/>
                <a:ext cx="1010900" cy="1581800"/>
              </a:xfrm>
              <a:custGeom>
                <a:rect b="b" l="l" r="r" t="t"/>
                <a:pathLst>
                  <a:path extrusionOk="0" h="63272" w="40436">
                    <a:moveTo>
                      <a:pt x="37823" y="1"/>
                    </a:moveTo>
                    <a:lnTo>
                      <a:pt x="37823" y="1"/>
                    </a:lnTo>
                    <a:cubicBezTo>
                      <a:pt x="15908" y="6831"/>
                      <a:pt x="0" y="27279"/>
                      <a:pt x="0" y="51443"/>
                    </a:cubicBezTo>
                    <a:cubicBezTo>
                      <a:pt x="3" y="55421"/>
                      <a:pt x="444" y="59389"/>
                      <a:pt x="1318" y="63272"/>
                    </a:cubicBezTo>
                    <a:cubicBezTo>
                      <a:pt x="1575" y="63078"/>
                      <a:pt x="1825" y="62880"/>
                      <a:pt x="2093" y="62700"/>
                    </a:cubicBezTo>
                    <a:cubicBezTo>
                      <a:pt x="5004" y="60760"/>
                      <a:pt x="8236" y="59853"/>
                      <a:pt x="11420" y="59853"/>
                    </a:cubicBezTo>
                    <a:cubicBezTo>
                      <a:pt x="11754" y="59853"/>
                      <a:pt x="12085" y="59912"/>
                      <a:pt x="12418" y="59931"/>
                    </a:cubicBezTo>
                    <a:cubicBezTo>
                      <a:pt x="11849" y="57138"/>
                      <a:pt x="11565" y="54293"/>
                      <a:pt x="11565" y="51440"/>
                    </a:cubicBezTo>
                    <a:cubicBezTo>
                      <a:pt x="11565" y="32776"/>
                      <a:pt x="23659" y="16944"/>
                      <a:pt x="40435" y="11325"/>
                    </a:cubicBezTo>
                    <a:cubicBezTo>
                      <a:pt x="38630" y="8592"/>
                      <a:pt x="37671" y="5392"/>
                      <a:pt x="37676" y="2117"/>
                    </a:cubicBezTo>
                    <a:cubicBezTo>
                      <a:pt x="37681" y="1409"/>
                      <a:pt x="37730" y="702"/>
                      <a:pt x="3782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22"/>
              <p:cNvSpPr/>
              <p:nvPr/>
            </p:nvSpPr>
            <p:spPr>
              <a:xfrm>
                <a:off x="4977525" y="3800325"/>
                <a:ext cx="1782050" cy="557450"/>
              </a:xfrm>
              <a:custGeom>
                <a:rect b="b" l="l" r="r" t="t"/>
                <a:pathLst>
                  <a:path extrusionOk="0" h="22298" w="71282">
                    <a:moveTo>
                      <a:pt x="63561" y="0"/>
                    </a:moveTo>
                    <a:cubicBezTo>
                      <a:pt x="56083" y="6671"/>
                      <a:pt x="46226" y="10731"/>
                      <a:pt x="35414" y="10731"/>
                    </a:cubicBezTo>
                    <a:cubicBezTo>
                      <a:pt x="25098" y="10731"/>
                      <a:pt x="15646" y="7034"/>
                      <a:pt x="8302" y="898"/>
                    </a:cubicBezTo>
                    <a:cubicBezTo>
                      <a:pt x="6892" y="3910"/>
                      <a:pt x="4587" y="6522"/>
                      <a:pt x="1428" y="8290"/>
                    </a:cubicBezTo>
                    <a:cubicBezTo>
                      <a:pt x="962" y="8562"/>
                      <a:pt x="481" y="8778"/>
                      <a:pt x="0" y="9001"/>
                    </a:cubicBezTo>
                    <a:cubicBezTo>
                      <a:pt x="9472" y="17274"/>
                      <a:pt x="21853" y="22297"/>
                      <a:pt x="35414" y="22297"/>
                    </a:cubicBezTo>
                    <a:cubicBezTo>
                      <a:pt x="49193" y="22297"/>
                      <a:pt x="61756" y="17117"/>
                      <a:pt x="71282" y="8609"/>
                    </a:cubicBezTo>
                    <a:cubicBezTo>
                      <a:pt x="67593" y="6654"/>
                      <a:pt x="64981" y="3559"/>
                      <a:pt x="6356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7" name="Google Shape;527;p22"/>
            <p:cNvGrpSpPr/>
            <p:nvPr/>
          </p:nvGrpSpPr>
          <p:grpSpPr>
            <a:xfrm>
              <a:off x="4334725" y="1355875"/>
              <a:ext cx="3106650" cy="2709650"/>
              <a:chOff x="4334725" y="1355875"/>
              <a:chExt cx="3106650" cy="2709650"/>
            </a:xfrm>
          </p:grpSpPr>
          <p:sp>
            <p:nvSpPr>
              <p:cNvPr id="528" name="Google Shape;528;p22"/>
              <p:cNvSpPr/>
              <p:nvPr/>
            </p:nvSpPr>
            <p:spPr>
              <a:xfrm>
                <a:off x="5427950" y="1355875"/>
                <a:ext cx="904575" cy="1665925"/>
              </a:xfrm>
              <a:custGeom>
                <a:rect b="b" l="l" r="r" t="t"/>
                <a:pathLst>
                  <a:path extrusionOk="0" fill="none" h="66637" w="36183">
                    <a:moveTo>
                      <a:pt x="25479" y="47040"/>
                    </a:moveTo>
                    <a:cubicBezTo>
                      <a:pt x="22352" y="45966"/>
                      <a:pt x="20318" y="42954"/>
                      <a:pt x="20318" y="39712"/>
                    </a:cubicBezTo>
                    <a:lnTo>
                      <a:pt x="20318" y="39474"/>
                    </a:lnTo>
                    <a:cubicBezTo>
                      <a:pt x="20318" y="36347"/>
                      <a:pt x="22239" y="33578"/>
                      <a:pt x="25000" y="32260"/>
                    </a:cubicBezTo>
                    <a:cubicBezTo>
                      <a:pt x="27831" y="31007"/>
                      <a:pt x="30234" y="28986"/>
                      <a:pt x="31983" y="26475"/>
                    </a:cubicBezTo>
                    <a:cubicBezTo>
                      <a:pt x="34181" y="23321"/>
                      <a:pt x="35240" y="19512"/>
                      <a:pt x="34980" y="15676"/>
                    </a:cubicBezTo>
                    <a:cubicBezTo>
                      <a:pt x="34971" y="15536"/>
                      <a:pt x="34944" y="15398"/>
                      <a:pt x="34931" y="15261"/>
                    </a:cubicBezTo>
                    <a:cubicBezTo>
                      <a:pt x="34134" y="7155"/>
                      <a:pt x="27505" y="636"/>
                      <a:pt x="19357" y="47"/>
                    </a:cubicBezTo>
                    <a:cubicBezTo>
                      <a:pt x="18930" y="18"/>
                      <a:pt x="18513" y="1"/>
                      <a:pt x="18094" y="1"/>
                    </a:cubicBezTo>
                    <a:cubicBezTo>
                      <a:pt x="9517" y="1"/>
                      <a:pt x="2397" y="6439"/>
                      <a:pt x="1347" y="14761"/>
                    </a:cubicBezTo>
                    <a:cubicBezTo>
                      <a:pt x="1254" y="15462"/>
                      <a:pt x="1205" y="16169"/>
                      <a:pt x="1200" y="16875"/>
                    </a:cubicBezTo>
                    <a:cubicBezTo>
                      <a:pt x="1195" y="20149"/>
                      <a:pt x="2154" y="23352"/>
                      <a:pt x="3959" y="26085"/>
                    </a:cubicBezTo>
                    <a:cubicBezTo>
                      <a:pt x="5703" y="28734"/>
                      <a:pt x="8168" y="30872"/>
                      <a:pt x="11057" y="32260"/>
                    </a:cubicBezTo>
                    <a:cubicBezTo>
                      <a:pt x="13944" y="33580"/>
                      <a:pt x="15864" y="36464"/>
                      <a:pt x="15864" y="39714"/>
                    </a:cubicBezTo>
                    <a:cubicBezTo>
                      <a:pt x="15864" y="42954"/>
                      <a:pt x="13829" y="45963"/>
                      <a:pt x="10817" y="47040"/>
                    </a:cubicBezTo>
                    <a:cubicBezTo>
                      <a:pt x="6250" y="48725"/>
                      <a:pt x="2404" y="51975"/>
                      <a:pt x="0" y="56176"/>
                    </a:cubicBezTo>
                    <a:lnTo>
                      <a:pt x="18155" y="66637"/>
                    </a:lnTo>
                    <a:lnTo>
                      <a:pt x="36182" y="56176"/>
                    </a:lnTo>
                    <a:cubicBezTo>
                      <a:pt x="33781" y="51972"/>
                      <a:pt x="29930" y="48723"/>
                      <a:pt x="25479" y="4704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22"/>
              <p:cNvSpPr/>
              <p:nvPr/>
            </p:nvSpPr>
            <p:spPr>
              <a:xfrm>
                <a:off x="4334725" y="2760325"/>
                <a:ext cx="1547125" cy="1304775"/>
              </a:xfrm>
              <a:custGeom>
                <a:rect b="b" l="l" r="r" t="t"/>
                <a:pathLst>
                  <a:path extrusionOk="0" fill="none" h="52191" w="61885">
                    <a:moveTo>
                      <a:pt x="43727" y="1"/>
                    </a:moveTo>
                    <a:cubicBezTo>
                      <a:pt x="41323" y="4212"/>
                      <a:pt x="40487" y="9019"/>
                      <a:pt x="41208" y="13829"/>
                    </a:cubicBezTo>
                    <a:cubicBezTo>
                      <a:pt x="41804" y="17069"/>
                      <a:pt x="40247" y="20321"/>
                      <a:pt x="37362" y="21878"/>
                    </a:cubicBezTo>
                    <a:lnTo>
                      <a:pt x="37237" y="22004"/>
                    </a:lnTo>
                    <a:cubicBezTo>
                      <a:pt x="35989" y="22712"/>
                      <a:pt x="34579" y="23085"/>
                      <a:pt x="33144" y="23090"/>
                    </a:cubicBezTo>
                    <a:cubicBezTo>
                      <a:pt x="31510" y="23095"/>
                      <a:pt x="29914" y="22587"/>
                      <a:pt x="28582" y="21638"/>
                    </a:cubicBezTo>
                    <a:cubicBezTo>
                      <a:pt x="25950" y="19752"/>
                      <a:pt x="22852" y="18705"/>
                      <a:pt x="19671" y="18513"/>
                    </a:cubicBezTo>
                    <a:cubicBezTo>
                      <a:pt x="19338" y="18494"/>
                      <a:pt x="19007" y="18435"/>
                      <a:pt x="18673" y="18435"/>
                    </a:cubicBezTo>
                    <a:cubicBezTo>
                      <a:pt x="15489" y="18435"/>
                      <a:pt x="12257" y="19345"/>
                      <a:pt x="9348" y="21282"/>
                    </a:cubicBezTo>
                    <a:cubicBezTo>
                      <a:pt x="9078" y="21462"/>
                      <a:pt x="8828" y="21663"/>
                      <a:pt x="8573" y="21856"/>
                    </a:cubicBezTo>
                    <a:cubicBezTo>
                      <a:pt x="2203" y="26681"/>
                      <a:pt x="1" y="35395"/>
                      <a:pt x="3579" y="42679"/>
                    </a:cubicBezTo>
                    <a:cubicBezTo>
                      <a:pt x="6535" y="48755"/>
                      <a:pt x="12519" y="52191"/>
                      <a:pt x="18698" y="52191"/>
                    </a:cubicBezTo>
                    <a:cubicBezTo>
                      <a:pt x="21064" y="52191"/>
                      <a:pt x="23448" y="51656"/>
                      <a:pt x="25712" y="50604"/>
                    </a:cubicBezTo>
                    <a:cubicBezTo>
                      <a:pt x="26193" y="50381"/>
                      <a:pt x="26674" y="50165"/>
                      <a:pt x="27140" y="49893"/>
                    </a:cubicBezTo>
                    <a:cubicBezTo>
                      <a:pt x="30299" y="48122"/>
                      <a:pt x="32604" y="45510"/>
                      <a:pt x="34014" y="42498"/>
                    </a:cubicBezTo>
                    <a:cubicBezTo>
                      <a:pt x="35307" y="39741"/>
                      <a:pt x="35837" y="36690"/>
                      <a:pt x="35552" y="33659"/>
                    </a:cubicBezTo>
                    <a:cubicBezTo>
                      <a:pt x="35312" y="30534"/>
                      <a:pt x="36882" y="27409"/>
                      <a:pt x="39641" y="25852"/>
                    </a:cubicBezTo>
                    <a:cubicBezTo>
                      <a:pt x="40902" y="25114"/>
                      <a:pt x="42282" y="24748"/>
                      <a:pt x="43641" y="24748"/>
                    </a:cubicBezTo>
                    <a:cubicBezTo>
                      <a:pt x="45392" y="24748"/>
                      <a:pt x="47119" y="25356"/>
                      <a:pt x="48534" y="26573"/>
                    </a:cubicBezTo>
                    <a:cubicBezTo>
                      <a:pt x="52382" y="29572"/>
                      <a:pt x="57074" y="31255"/>
                      <a:pt x="61884" y="31255"/>
                    </a:cubicBezTo>
                    <a:lnTo>
                      <a:pt x="61884" y="10461"/>
                    </a:lnTo>
                    <a:lnTo>
                      <a:pt x="61884" y="10461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435D74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22"/>
              <p:cNvSpPr/>
              <p:nvPr/>
            </p:nvSpPr>
            <p:spPr>
              <a:xfrm>
                <a:off x="5881825" y="2760325"/>
                <a:ext cx="1559550" cy="1305200"/>
              </a:xfrm>
              <a:custGeom>
                <a:rect b="b" l="l" r="r" t="t"/>
                <a:pathLst>
                  <a:path extrusionOk="0" fill="none" h="52208" w="62382">
                    <a:moveTo>
                      <a:pt x="51989" y="21025"/>
                    </a:moveTo>
                    <a:cubicBezTo>
                      <a:pt x="51805" y="20912"/>
                      <a:pt x="51636" y="20785"/>
                      <a:pt x="51447" y="20677"/>
                    </a:cubicBezTo>
                    <a:cubicBezTo>
                      <a:pt x="48774" y="19149"/>
                      <a:pt x="45855" y="18413"/>
                      <a:pt x="42981" y="18413"/>
                    </a:cubicBezTo>
                    <a:cubicBezTo>
                      <a:pt x="42208" y="18413"/>
                      <a:pt x="41443" y="18484"/>
                      <a:pt x="40682" y="18589"/>
                    </a:cubicBezTo>
                    <a:cubicBezTo>
                      <a:pt x="38034" y="18957"/>
                      <a:pt x="35488" y="19938"/>
                      <a:pt x="33290" y="21523"/>
                    </a:cubicBezTo>
                    <a:cubicBezTo>
                      <a:pt x="31924" y="22519"/>
                      <a:pt x="30276" y="23056"/>
                      <a:pt x="28586" y="23056"/>
                    </a:cubicBezTo>
                    <a:cubicBezTo>
                      <a:pt x="27107" y="23053"/>
                      <a:pt x="25657" y="22646"/>
                      <a:pt x="24394" y="21876"/>
                    </a:cubicBezTo>
                    <a:cubicBezTo>
                      <a:pt x="21510" y="20319"/>
                      <a:pt x="19952" y="17066"/>
                      <a:pt x="20548" y="13829"/>
                    </a:cubicBezTo>
                    <a:cubicBezTo>
                      <a:pt x="21270" y="9019"/>
                      <a:pt x="20433" y="4212"/>
                      <a:pt x="18030" y="1"/>
                    </a:cubicBezTo>
                    <a:lnTo>
                      <a:pt x="0" y="10461"/>
                    </a:lnTo>
                    <a:lnTo>
                      <a:pt x="0" y="10461"/>
                    </a:lnTo>
                    <a:lnTo>
                      <a:pt x="0" y="31250"/>
                    </a:lnTo>
                    <a:cubicBezTo>
                      <a:pt x="4805" y="31250"/>
                      <a:pt x="9489" y="29570"/>
                      <a:pt x="13220" y="26568"/>
                    </a:cubicBezTo>
                    <a:cubicBezTo>
                      <a:pt x="15719" y="24434"/>
                      <a:pt x="19307" y="24142"/>
                      <a:pt x="22116" y="25849"/>
                    </a:cubicBezTo>
                    <a:lnTo>
                      <a:pt x="22356" y="25965"/>
                    </a:lnTo>
                    <a:cubicBezTo>
                      <a:pt x="25003" y="27532"/>
                      <a:pt x="26560" y="30534"/>
                      <a:pt x="26204" y="33659"/>
                    </a:cubicBezTo>
                    <a:cubicBezTo>
                      <a:pt x="25959" y="36371"/>
                      <a:pt x="26391" y="39091"/>
                      <a:pt x="27389" y="41600"/>
                    </a:cubicBezTo>
                    <a:cubicBezTo>
                      <a:pt x="28807" y="45159"/>
                      <a:pt x="31421" y="48254"/>
                      <a:pt x="35110" y="50209"/>
                    </a:cubicBezTo>
                    <a:cubicBezTo>
                      <a:pt x="35274" y="50295"/>
                      <a:pt x="35412" y="50403"/>
                      <a:pt x="35578" y="50484"/>
                    </a:cubicBezTo>
                    <a:cubicBezTo>
                      <a:pt x="37877" y="51619"/>
                      <a:pt x="40405" y="52208"/>
                      <a:pt x="42968" y="52208"/>
                    </a:cubicBezTo>
                    <a:cubicBezTo>
                      <a:pt x="48435" y="52208"/>
                      <a:pt x="53753" y="49542"/>
                      <a:pt x="56975" y="44840"/>
                    </a:cubicBezTo>
                    <a:cubicBezTo>
                      <a:pt x="62381" y="36727"/>
                      <a:pt x="59960" y="25994"/>
                      <a:pt x="51989" y="21025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miter lim="245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1" name="Google Shape;531;p22"/>
          <p:cNvGrpSpPr/>
          <p:nvPr/>
        </p:nvGrpSpPr>
        <p:grpSpPr>
          <a:xfrm>
            <a:off x="10278607" y="4944713"/>
            <a:ext cx="416099" cy="912231"/>
            <a:chOff x="7645573" y="3754300"/>
            <a:chExt cx="293855" cy="644170"/>
          </a:xfrm>
        </p:grpSpPr>
        <p:sp>
          <p:nvSpPr>
            <p:cNvPr id="532" name="Google Shape;532;p22"/>
            <p:cNvSpPr/>
            <p:nvPr/>
          </p:nvSpPr>
          <p:spPr>
            <a:xfrm>
              <a:off x="7645895" y="3855521"/>
              <a:ext cx="293533" cy="164134"/>
            </a:xfrm>
            <a:custGeom>
              <a:rect b="b" l="l" r="r" t="t"/>
              <a:pathLst>
                <a:path extrusionOk="0" h="10698" w="19132">
                  <a:moveTo>
                    <a:pt x="1" y="1"/>
                  </a:moveTo>
                  <a:lnTo>
                    <a:pt x="1" y="10698"/>
                  </a:lnTo>
                  <a:lnTo>
                    <a:pt x="19132" y="10698"/>
                  </a:lnTo>
                  <a:lnTo>
                    <a:pt x="19132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7645573" y="3754300"/>
              <a:ext cx="293303" cy="644170"/>
            </a:xfrm>
            <a:custGeom>
              <a:rect b="b" l="l" r="r" t="t"/>
              <a:pathLst>
                <a:path extrusionOk="0" h="41986" w="19117">
                  <a:moveTo>
                    <a:pt x="1155" y="1"/>
                  </a:moveTo>
                  <a:cubicBezTo>
                    <a:pt x="516" y="1"/>
                    <a:pt x="1" y="516"/>
                    <a:pt x="1" y="1152"/>
                  </a:cubicBezTo>
                  <a:lnTo>
                    <a:pt x="1" y="35706"/>
                  </a:lnTo>
                  <a:cubicBezTo>
                    <a:pt x="1" y="36344"/>
                    <a:pt x="9559" y="41985"/>
                    <a:pt x="9559" y="41985"/>
                  </a:cubicBezTo>
                  <a:cubicBezTo>
                    <a:pt x="9559" y="41985"/>
                    <a:pt x="19117" y="36344"/>
                    <a:pt x="19117" y="35706"/>
                  </a:cubicBezTo>
                  <a:lnTo>
                    <a:pt x="19117" y="1152"/>
                  </a:lnTo>
                  <a:cubicBezTo>
                    <a:pt x="19117" y="516"/>
                    <a:pt x="18601" y="1"/>
                    <a:pt x="1796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5F81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22"/>
          <p:cNvGrpSpPr/>
          <p:nvPr/>
        </p:nvGrpSpPr>
        <p:grpSpPr>
          <a:xfrm>
            <a:off x="7507926" y="1588589"/>
            <a:ext cx="945348" cy="985812"/>
            <a:chOff x="5830645" y="1256617"/>
            <a:chExt cx="530340" cy="553040"/>
          </a:xfrm>
        </p:grpSpPr>
        <p:grpSp>
          <p:nvGrpSpPr>
            <p:cNvPr id="535" name="Google Shape;535;p22"/>
            <p:cNvGrpSpPr/>
            <p:nvPr/>
          </p:nvGrpSpPr>
          <p:grpSpPr>
            <a:xfrm>
              <a:off x="5830645" y="1256617"/>
              <a:ext cx="259743" cy="269908"/>
              <a:chOff x="5830645" y="1256617"/>
              <a:chExt cx="259743" cy="269908"/>
            </a:xfrm>
          </p:grpSpPr>
          <p:sp>
            <p:nvSpPr>
              <p:cNvPr id="536" name="Google Shape;536;p22"/>
              <p:cNvSpPr/>
              <p:nvPr/>
            </p:nvSpPr>
            <p:spPr>
              <a:xfrm>
                <a:off x="5830645" y="1294145"/>
                <a:ext cx="259743" cy="232380"/>
              </a:xfrm>
              <a:custGeom>
                <a:rect b="b" l="l" r="r" t="t"/>
                <a:pathLst>
                  <a:path extrusionOk="0" h="9121" w="10195">
                    <a:moveTo>
                      <a:pt x="7470" y="1"/>
                    </a:moveTo>
                    <a:cubicBezTo>
                      <a:pt x="7469" y="1"/>
                      <a:pt x="7468" y="1"/>
                      <a:pt x="7467" y="1"/>
                    </a:cubicBezTo>
                    <a:lnTo>
                      <a:pt x="7044" y="1"/>
                    </a:lnTo>
                    <a:cubicBezTo>
                      <a:pt x="7044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lnTo>
                      <a:pt x="0" y="1"/>
                    </a:lnTo>
                    <a:lnTo>
                      <a:pt x="0" y="6393"/>
                    </a:lnTo>
                    <a:cubicBezTo>
                      <a:pt x="0" y="7900"/>
                      <a:pt x="1220" y="9120"/>
                      <a:pt x="2727" y="9120"/>
                    </a:cubicBezTo>
                    <a:lnTo>
                      <a:pt x="6018" y="9120"/>
                    </a:lnTo>
                    <a:cubicBezTo>
                      <a:pt x="6148" y="6883"/>
                      <a:pt x="7951" y="5095"/>
                      <a:pt x="10194" y="4987"/>
                    </a:cubicBezTo>
                    <a:lnTo>
                      <a:pt x="10194" y="2726"/>
                    </a:lnTo>
                    <a:cubicBezTo>
                      <a:pt x="10194" y="1222"/>
                      <a:pt x="8974" y="1"/>
                      <a:pt x="747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2"/>
              <p:cNvSpPr/>
              <p:nvPr/>
            </p:nvSpPr>
            <p:spPr>
              <a:xfrm>
                <a:off x="5922950" y="1256617"/>
                <a:ext cx="75057" cy="75057"/>
              </a:xfrm>
              <a:custGeom>
                <a:rect b="b" l="l" r="r" t="t"/>
                <a:pathLst>
                  <a:path extrusionOk="0" h="2946" w="2946">
                    <a:moveTo>
                      <a:pt x="1474" y="1"/>
                    </a:moveTo>
                    <a:cubicBezTo>
                      <a:pt x="661" y="1"/>
                      <a:pt x="1" y="660"/>
                      <a:pt x="1" y="1472"/>
                    </a:cubicBezTo>
                    <a:cubicBezTo>
                      <a:pt x="1" y="2286"/>
                      <a:pt x="661" y="2945"/>
                      <a:pt x="1474" y="2945"/>
                    </a:cubicBezTo>
                    <a:cubicBezTo>
                      <a:pt x="2288" y="2945"/>
                      <a:pt x="2946" y="2286"/>
                      <a:pt x="2946" y="1472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2"/>
            <p:cNvGrpSpPr/>
            <p:nvPr/>
          </p:nvGrpSpPr>
          <p:grpSpPr>
            <a:xfrm>
              <a:off x="6101293" y="1256617"/>
              <a:ext cx="259692" cy="269908"/>
              <a:chOff x="6101293" y="1256617"/>
              <a:chExt cx="259692" cy="269908"/>
            </a:xfrm>
          </p:grpSpPr>
          <p:sp>
            <p:nvSpPr>
              <p:cNvPr id="539" name="Google Shape;539;p22"/>
              <p:cNvSpPr/>
              <p:nvPr/>
            </p:nvSpPr>
            <p:spPr>
              <a:xfrm>
                <a:off x="6101293" y="1294145"/>
                <a:ext cx="259692" cy="232380"/>
              </a:xfrm>
              <a:custGeom>
                <a:rect b="b" l="l" r="r" t="t"/>
                <a:pathLst>
                  <a:path extrusionOk="0" h="9121" w="10193">
                    <a:moveTo>
                      <a:pt x="2726" y="1"/>
                    </a:moveTo>
                    <a:cubicBezTo>
                      <a:pt x="1220" y="1"/>
                      <a:pt x="0" y="1221"/>
                      <a:pt x="0" y="2726"/>
                    </a:cubicBezTo>
                    <a:lnTo>
                      <a:pt x="0" y="4987"/>
                    </a:lnTo>
                    <a:cubicBezTo>
                      <a:pt x="2244" y="5095"/>
                      <a:pt x="4045" y="6883"/>
                      <a:pt x="4177" y="9120"/>
                    </a:cubicBezTo>
                    <a:lnTo>
                      <a:pt x="7467" y="9120"/>
                    </a:lnTo>
                    <a:cubicBezTo>
                      <a:pt x="8973" y="9120"/>
                      <a:pt x="10193" y="7900"/>
                      <a:pt x="10193" y="6393"/>
                    </a:cubicBezTo>
                    <a:lnTo>
                      <a:pt x="10193" y="1"/>
                    </a:lnTo>
                    <a:lnTo>
                      <a:pt x="7043" y="1"/>
                    </a:lnTo>
                    <a:cubicBezTo>
                      <a:pt x="7043" y="1075"/>
                      <a:pt x="6172" y="1946"/>
                      <a:pt x="5097" y="1946"/>
                    </a:cubicBezTo>
                    <a:cubicBezTo>
                      <a:pt x="4021" y="1946"/>
                      <a:pt x="3150" y="1075"/>
                      <a:pt x="3150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2"/>
              <p:cNvSpPr/>
              <p:nvPr/>
            </p:nvSpPr>
            <p:spPr>
              <a:xfrm>
                <a:off x="6193623" y="1256617"/>
                <a:ext cx="75031" cy="75057"/>
              </a:xfrm>
              <a:custGeom>
                <a:rect b="b" l="l" r="r" t="t"/>
                <a:pathLst>
                  <a:path extrusionOk="0" h="2946" w="2945">
                    <a:moveTo>
                      <a:pt x="1473" y="1"/>
                    </a:moveTo>
                    <a:cubicBezTo>
                      <a:pt x="660" y="1"/>
                      <a:pt x="0" y="660"/>
                      <a:pt x="0" y="1472"/>
                    </a:cubicBezTo>
                    <a:cubicBezTo>
                      <a:pt x="0" y="2286"/>
                      <a:pt x="660" y="2945"/>
                      <a:pt x="1473" y="2945"/>
                    </a:cubicBezTo>
                    <a:cubicBezTo>
                      <a:pt x="2285" y="2945"/>
                      <a:pt x="2945" y="2286"/>
                      <a:pt x="2945" y="1472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2"/>
            <p:cNvGrpSpPr/>
            <p:nvPr/>
          </p:nvGrpSpPr>
          <p:grpSpPr>
            <a:xfrm>
              <a:off x="5830645" y="1539749"/>
              <a:ext cx="259692" cy="269908"/>
              <a:chOff x="5830645" y="1539749"/>
              <a:chExt cx="259692" cy="269908"/>
            </a:xfrm>
          </p:grpSpPr>
          <p:sp>
            <p:nvSpPr>
              <p:cNvPr id="542" name="Google Shape;542;p22"/>
              <p:cNvSpPr/>
              <p:nvPr/>
            </p:nvSpPr>
            <p:spPr>
              <a:xfrm>
                <a:off x="5830645" y="1539749"/>
                <a:ext cx="259692" cy="232406"/>
              </a:xfrm>
              <a:custGeom>
                <a:rect b="b" l="l" r="r" t="t"/>
                <a:pathLst>
                  <a:path extrusionOk="0" h="9122" w="10193">
                    <a:moveTo>
                      <a:pt x="2727" y="1"/>
                    </a:moveTo>
                    <a:cubicBezTo>
                      <a:pt x="1220" y="1"/>
                      <a:pt x="0" y="1223"/>
                      <a:pt x="0" y="2728"/>
                    </a:cubicBezTo>
                    <a:lnTo>
                      <a:pt x="0" y="9122"/>
                    </a:lnTo>
                    <a:lnTo>
                      <a:pt x="3150" y="9122"/>
                    </a:lnTo>
                    <a:cubicBezTo>
                      <a:pt x="3150" y="8046"/>
                      <a:pt x="4021" y="7175"/>
                      <a:pt x="5097" y="7175"/>
                    </a:cubicBezTo>
                    <a:cubicBezTo>
                      <a:pt x="6172" y="7175"/>
                      <a:pt x="7044" y="8046"/>
                      <a:pt x="7044" y="9122"/>
                    </a:cubicBezTo>
                    <a:lnTo>
                      <a:pt x="7467" y="9122"/>
                    </a:lnTo>
                    <a:cubicBezTo>
                      <a:pt x="8972" y="9122"/>
                      <a:pt x="10192" y="7900"/>
                      <a:pt x="10192" y="6395"/>
                    </a:cubicBezTo>
                    <a:lnTo>
                      <a:pt x="10192" y="4135"/>
                    </a:lnTo>
                    <a:cubicBezTo>
                      <a:pt x="7951" y="4028"/>
                      <a:pt x="6148" y="2239"/>
                      <a:pt x="6018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2"/>
              <p:cNvSpPr/>
              <p:nvPr/>
            </p:nvSpPr>
            <p:spPr>
              <a:xfrm>
                <a:off x="5922950" y="1734600"/>
                <a:ext cx="75057" cy="75057"/>
              </a:xfrm>
              <a:custGeom>
                <a:rect b="b" l="l" r="r" t="t"/>
                <a:pathLst>
                  <a:path extrusionOk="0" h="2946" w="2946">
                    <a:moveTo>
                      <a:pt x="1474" y="1"/>
                    </a:moveTo>
                    <a:cubicBezTo>
                      <a:pt x="661" y="1"/>
                      <a:pt x="1" y="660"/>
                      <a:pt x="1" y="1474"/>
                    </a:cubicBezTo>
                    <a:cubicBezTo>
                      <a:pt x="1" y="2287"/>
                      <a:pt x="661" y="2946"/>
                      <a:pt x="1474" y="2946"/>
                    </a:cubicBezTo>
                    <a:cubicBezTo>
                      <a:pt x="2288" y="2946"/>
                      <a:pt x="2946" y="2287"/>
                      <a:pt x="2946" y="1474"/>
                    </a:cubicBezTo>
                    <a:cubicBezTo>
                      <a:pt x="2946" y="660"/>
                      <a:pt x="2288" y="1"/>
                      <a:pt x="1474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A5B7C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2"/>
            <p:cNvGrpSpPr/>
            <p:nvPr/>
          </p:nvGrpSpPr>
          <p:grpSpPr>
            <a:xfrm>
              <a:off x="6101293" y="1539749"/>
              <a:ext cx="259692" cy="269908"/>
              <a:chOff x="6101293" y="1539749"/>
              <a:chExt cx="259692" cy="269908"/>
            </a:xfrm>
          </p:grpSpPr>
          <p:sp>
            <p:nvSpPr>
              <p:cNvPr id="545" name="Google Shape;545;p22"/>
              <p:cNvSpPr/>
              <p:nvPr/>
            </p:nvSpPr>
            <p:spPr>
              <a:xfrm>
                <a:off x="6101293" y="1539749"/>
                <a:ext cx="259692" cy="232406"/>
              </a:xfrm>
              <a:custGeom>
                <a:rect b="b" l="l" r="r" t="t"/>
                <a:pathLst>
                  <a:path extrusionOk="0" h="9122" w="10193">
                    <a:moveTo>
                      <a:pt x="4177" y="1"/>
                    </a:moveTo>
                    <a:cubicBezTo>
                      <a:pt x="4045" y="2239"/>
                      <a:pt x="2244" y="4027"/>
                      <a:pt x="0" y="4135"/>
                    </a:cubicBezTo>
                    <a:lnTo>
                      <a:pt x="0" y="6395"/>
                    </a:lnTo>
                    <a:cubicBezTo>
                      <a:pt x="0" y="7902"/>
                      <a:pt x="1220" y="9122"/>
                      <a:pt x="2726" y="9122"/>
                    </a:cubicBezTo>
                    <a:lnTo>
                      <a:pt x="3148" y="9122"/>
                    </a:lnTo>
                    <a:cubicBezTo>
                      <a:pt x="3148" y="8046"/>
                      <a:pt x="4020" y="7175"/>
                      <a:pt x="5096" y="7175"/>
                    </a:cubicBezTo>
                    <a:cubicBezTo>
                      <a:pt x="6170" y="7175"/>
                      <a:pt x="7043" y="8046"/>
                      <a:pt x="7043" y="9122"/>
                    </a:cubicBezTo>
                    <a:lnTo>
                      <a:pt x="10193" y="9122"/>
                    </a:lnTo>
                    <a:lnTo>
                      <a:pt x="10193" y="2728"/>
                    </a:lnTo>
                    <a:cubicBezTo>
                      <a:pt x="10193" y="1223"/>
                      <a:pt x="8973" y="2"/>
                      <a:pt x="7467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2"/>
              <p:cNvSpPr/>
              <p:nvPr/>
            </p:nvSpPr>
            <p:spPr>
              <a:xfrm>
                <a:off x="6193623" y="1734600"/>
                <a:ext cx="75031" cy="75057"/>
              </a:xfrm>
              <a:custGeom>
                <a:rect b="b" l="l" r="r" t="t"/>
                <a:pathLst>
                  <a:path extrusionOk="0" h="2946" w="2945">
                    <a:moveTo>
                      <a:pt x="1473" y="1"/>
                    </a:moveTo>
                    <a:cubicBezTo>
                      <a:pt x="660" y="1"/>
                      <a:pt x="0" y="660"/>
                      <a:pt x="0" y="1474"/>
                    </a:cubicBezTo>
                    <a:cubicBezTo>
                      <a:pt x="0" y="2287"/>
                      <a:pt x="660" y="2946"/>
                      <a:pt x="1473" y="2946"/>
                    </a:cubicBezTo>
                    <a:cubicBezTo>
                      <a:pt x="2285" y="2946"/>
                      <a:pt x="2945" y="2287"/>
                      <a:pt x="2945" y="1474"/>
                    </a:cubicBezTo>
                    <a:cubicBezTo>
                      <a:pt x="2945" y="660"/>
                      <a:pt x="2285" y="1"/>
                      <a:pt x="1473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5F7D9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7" name="Google Shape;547;p22"/>
            <p:cNvSpPr/>
            <p:nvPr/>
          </p:nvSpPr>
          <p:spPr>
            <a:xfrm>
              <a:off x="5999148" y="1436800"/>
              <a:ext cx="192625" cy="192690"/>
            </a:xfrm>
            <a:custGeom>
              <a:rect b="b" l="l" r="r" t="t"/>
              <a:pathLst>
                <a:path extrusionOk="0" h="2946" w="2945">
                  <a:moveTo>
                    <a:pt x="1473" y="1"/>
                  </a:moveTo>
                  <a:cubicBezTo>
                    <a:pt x="660" y="1"/>
                    <a:pt x="0" y="660"/>
                    <a:pt x="0" y="1472"/>
                  </a:cubicBezTo>
                  <a:cubicBezTo>
                    <a:pt x="0" y="2286"/>
                    <a:pt x="660" y="2945"/>
                    <a:pt x="1473" y="2945"/>
                  </a:cubicBezTo>
                  <a:cubicBezTo>
                    <a:pt x="2285" y="2945"/>
                    <a:pt x="2945" y="2286"/>
                    <a:pt x="2945" y="1472"/>
                  </a:cubicBezTo>
                  <a:cubicBezTo>
                    <a:pt x="2945" y="660"/>
                    <a:pt x="2285" y="1"/>
                    <a:pt x="1473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E3E9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8" name="Google Shape;548;p22"/>
          <p:cNvGrpSpPr/>
          <p:nvPr/>
        </p:nvGrpSpPr>
        <p:grpSpPr>
          <a:xfrm>
            <a:off x="976585" y="3903410"/>
            <a:ext cx="1937273" cy="828481"/>
            <a:chOff x="732422" y="2990152"/>
            <a:chExt cx="1337773" cy="572103"/>
          </a:xfrm>
        </p:grpSpPr>
        <p:sp>
          <p:nvSpPr>
            <p:cNvPr id="549" name="Google Shape;549;p22"/>
            <p:cNvSpPr/>
            <p:nvPr/>
          </p:nvSpPr>
          <p:spPr>
            <a:xfrm>
              <a:off x="923705" y="3182595"/>
              <a:ext cx="380762" cy="379464"/>
            </a:xfrm>
            <a:custGeom>
              <a:rect b="b" l="l" r="r" t="t"/>
              <a:pathLst>
                <a:path extrusionOk="0" h="33040" w="33153">
                  <a:moveTo>
                    <a:pt x="16576" y="1"/>
                  </a:moveTo>
                  <a:cubicBezTo>
                    <a:pt x="16428" y="1"/>
                    <a:pt x="16280" y="57"/>
                    <a:pt x="16167" y="170"/>
                  </a:cubicBezTo>
                  <a:lnTo>
                    <a:pt x="9658" y="6680"/>
                  </a:lnTo>
                  <a:cubicBezTo>
                    <a:pt x="9434" y="6906"/>
                    <a:pt x="9434" y="7272"/>
                    <a:pt x="9658" y="7495"/>
                  </a:cubicBezTo>
                  <a:lnTo>
                    <a:pt x="9729" y="7566"/>
                  </a:lnTo>
                  <a:cubicBezTo>
                    <a:pt x="9955" y="7789"/>
                    <a:pt x="10395" y="8000"/>
                    <a:pt x="10712" y="8032"/>
                  </a:cubicBezTo>
                  <a:cubicBezTo>
                    <a:pt x="10712" y="8032"/>
                    <a:pt x="11595" y="8116"/>
                    <a:pt x="12145" y="8663"/>
                  </a:cubicBezTo>
                  <a:cubicBezTo>
                    <a:pt x="13090" y="9608"/>
                    <a:pt x="13090" y="11141"/>
                    <a:pt x="12142" y="12089"/>
                  </a:cubicBezTo>
                  <a:cubicBezTo>
                    <a:pt x="11670" y="12562"/>
                    <a:pt x="11050" y="12798"/>
                    <a:pt x="10431" y="12798"/>
                  </a:cubicBezTo>
                  <a:cubicBezTo>
                    <a:pt x="9811" y="12798"/>
                    <a:pt x="9192" y="12562"/>
                    <a:pt x="8719" y="12089"/>
                  </a:cubicBezTo>
                  <a:cubicBezTo>
                    <a:pt x="8173" y="11539"/>
                    <a:pt x="8085" y="10656"/>
                    <a:pt x="8085" y="10656"/>
                  </a:cubicBezTo>
                  <a:cubicBezTo>
                    <a:pt x="8053" y="10339"/>
                    <a:pt x="7846" y="9899"/>
                    <a:pt x="7623" y="9672"/>
                  </a:cubicBezTo>
                  <a:lnTo>
                    <a:pt x="7551" y="9604"/>
                  </a:lnTo>
                  <a:cubicBezTo>
                    <a:pt x="7438" y="9491"/>
                    <a:pt x="7290" y="9435"/>
                    <a:pt x="7143" y="9435"/>
                  </a:cubicBezTo>
                  <a:cubicBezTo>
                    <a:pt x="6995" y="9435"/>
                    <a:pt x="6848" y="9491"/>
                    <a:pt x="6736" y="9604"/>
                  </a:cubicBezTo>
                  <a:lnTo>
                    <a:pt x="223" y="16111"/>
                  </a:lnTo>
                  <a:cubicBezTo>
                    <a:pt x="0" y="16337"/>
                    <a:pt x="0" y="16703"/>
                    <a:pt x="223" y="16929"/>
                  </a:cubicBezTo>
                  <a:lnTo>
                    <a:pt x="6733" y="23439"/>
                  </a:lnTo>
                  <a:cubicBezTo>
                    <a:pt x="6846" y="23550"/>
                    <a:pt x="6994" y="23606"/>
                    <a:pt x="7142" y="23606"/>
                  </a:cubicBezTo>
                  <a:cubicBezTo>
                    <a:pt x="7290" y="23606"/>
                    <a:pt x="7438" y="23550"/>
                    <a:pt x="7551" y="23439"/>
                  </a:cubicBezTo>
                  <a:lnTo>
                    <a:pt x="7623" y="23364"/>
                  </a:lnTo>
                  <a:cubicBezTo>
                    <a:pt x="7849" y="23141"/>
                    <a:pt x="8056" y="22698"/>
                    <a:pt x="8088" y="22381"/>
                  </a:cubicBezTo>
                  <a:cubicBezTo>
                    <a:pt x="8088" y="22381"/>
                    <a:pt x="8173" y="21497"/>
                    <a:pt x="8719" y="20951"/>
                  </a:cubicBezTo>
                  <a:cubicBezTo>
                    <a:pt x="9194" y="20469"/>
                    <a:pt x="9820" y="20228"/>
                    <a:pt x="10446" y="20228"/>
                  </a:cubicBezTo>
                  <a:cubicBezTo>
                    <a:pt x="11066" y="20228"/>
                    <a:pt x="11685" y="20465"/>
                    <a:pt x="12158" y="20938"/>
                  </a:cubicBezTo>
                  <a:cubicBezTo>
                    <a:pt x="13110" y="21889"/>
                    <a:pt x="13103" y="23432"/>
                    <a:pt x="12145" y="24374"/>
                  </a:cubicBezTo>
                  <a:cubicBezTo>
                    <a:pt x="11599" y="24924"/>
                    <a:pt x="10715" y="25008"/>
                    <a:pt x="10715" y="25008"/>
                  </a:cubicBezTo>
                  <a:cubicBezTo>
                    <a:pt x="10398" y="25040"/>
                    <a:pt x="9955" y="25250"/>
                    <a:pt x="9732" y="25474"/>
                  </a:cubicBezTo>
                  <a:lnTo>
                    <a:pt x="9658" y="25545"/>
                  </a:lnTo>
                  <a:cubicBezTo>
                    <a:pt x="9434" y="25771"/>
                    <a:pt x="9434" y="26137"/>
                    <a:pt x="9658" y="26363"/>
                  </a:cubicBezTo>
                  <a:lnTo>
                    <a:pt x="16167" y="32869"/>
                  </a:lnTo>
                  <a:cubicBezTo>
                    <a:pt x="16280" y="32983"/>
                    <a:pt x="16428" y="33039"/>
                    <a:pt x="16576" y="33039"/>
                  </a:cubicBezTo>
                  <a:cubicBezTo>
                    <a:pt x="16724" y="33039"/>
                    <a:pt x="16872" y="32983"/>
                    <a:pt x="16985" y="32869"/>
                  </a:cubicBezTo>
                  <a:lnTo>
                    <a:pt x="23492" y="26363"/>
                  </a:lnTo>
                  <a:cubicBezTo>
                    <a:pt x="23605" y="26252"/>
                    <a:pt x="23753" y="26196"/>
                    <a:pt x="23901" y="26196"/>
                  </a:cubicBezTo>
                  <a:cubicBezTo>
                    <a:pt x="24049" y="26196"/>
                    <a:pt x="24197" y="26252"/>
                    <a:pt x="24310" y="26363"/>
                  </a:cubicBezTo>
                  <a:lnTo>
                    <a:pt x="24313" y="26370"/>
                  </a:lnTo>
                  <a:cubicBezTo>
                    <a:pt x="24540" y="26593"/>
                    <a:pt x="24750" y="27036"/>
                    <a:pt x="24779" y="27353"/>
                  </a:cubicBezTo>
                  <a:cubicBezTo>
                    <a:pt x="24779" y="27353"/>
                    <a:pt x="24867" y="28237"/>
                    <a:pt x="25413" y="28783"/>
                  </a:cubicBezTo>
                  <a:cubicBezTo>
                    <a:pt x="25888" y="29265"/>
                    <a:pt x="26514" y="29506"/>
                    <a:pt x="27140" y="29506"/>
                  </a:cubicBezTo>
                  <a:cubicBezTo>
                    <a:pt x="27759" y="29506"/>
                    <a:pt x="28378" y="29269"/>
                    <a:pt x="28849" y="28796"/>
                  </a:cubicBezTo>
                  <a:cubicBezTo>
                    <a:pt x="29800" y="27845"/>
                    <a:pt x="29797" y="26302"/>
                    <a:pt x="28840" y="25357"/>
                  </a:cubicBezTo>
                  <a:cubicBezTo>
                    <a:pt x="28290" y="24810"/>
                    <a:pt x="27406" y="24726"/>
                    <a:pt x="27406" y="24726"/>
                  </a:cubicBezTo>
                  <a:cubicBezTo>
                    <a:pt x="27089" y="24694"/>
                    <a:pt x="26646" y="24487"/>
                    <a:pt x="26423" y="24260"/>
                  </a:cubicBezTo>
                  <a:lnTo>
                    <a:pt x="26420" y="24257"/>
                  </a:lnTo>
                  <a:cubicBezTo>
                    <a:pt x="26193" y="24031"/>
                    <a:pt x="26193" y="23665"/>
                    <a:pt x="26420" y="23439"/>
                  </a:cubicBezTo>
                  <a:lnTo>
                    <a:pt x="32926" y="16929"/>
                  </a:lnTo>
                  <a:cubicBezTo>
                    <a:pt x="33152" y="16703"/>
                    <a:pt x="33152" y="16337"/>
                    <a:pt x="32926" y="16111"/>
                  </a:cubicBezTo>
                  <a:lnTo>
                    <a:pt x="26420" y="9604"/>
                  </a:lnTo>
                  <a:cubicBezTo>
                    <a:pt x="26193" y="9378"/>
                    <a:pt x="26193" y="9012"/>
                    <a:pt x="26420" y="8786"/>
                  </a:cubicBezTo>
                  <a:lnTo>
                    <a:pt x="26533" y="8669"/>
                  </a:lnTo>
                  <a:cubicBezTo>
                    <a:pt x="26759" y="8446"/>
                    <a:pt x="27202" y="8236"/>
                    <a:pt x="27516" y="8207"/>
                  </a:cubicBezTo>
                  <a:cubicBezTo>
                    <a:pt x="27516" y="8207"/>
                    <a:pt x="28403" y="8119"/>
                    <a:pt x="28950" y="7573"/>
                  </a:cubicBezTo>
                  <a:cubicBezTo>
                    <a:pt x="29894" y="6628"/>
                    <a:pt x="29894" y="5094"/>
                    <a:pt x="28950" y="4147"/>
                  </a:cubicBezTo>
                  <a:cubicBezTo>
                    <a:pt x="28477" y="3674"/>
                    <a:pt x="27858" y="3438"/>
                    <a:pt x="27238" y="3438"/>
                  </a:cubicBezTo>
                  <a:cubicBezTo>
                    <a:pt x="26618" y="3438"/>
                    <a:pt x="25997" y="3674"/>
                    <a:pt x="25523" y="4147"/>
                  </a:cubicBezTo>
                  <a:cubicBezTo>
                    <a:pt x="24977" y="4697"/>
                    <a:pt x="24892" y="5580"/>
                    <a:pt x="24892" y="5580"/>
                  </a:cubicBezTo>
                  <a:cubicBezTo>
                    <a:pt x="24860" y="5894"/>
                    <a:pt x="24650" y="6337"/>
                    <a:pt x="24427" y="6563"/>
                  </a:cubicBezTo>
                  <a:lnTo>
                    <a:pt x="24310" y="6680"/>
                  </a:lnTo>
                  <a:cubicBezTo>
                    <a:pt x="24197" y="6791"/>
                    <a:pt x="24049" y="6847"/>
                    <a:pt x="23901" y="6847"/>
                  </a:cubicBezTo>
                  <a:cubicBezTo>
                    <a:pt x="23753" y="6847"/>
                    <a:pt x="23605" y="6791"/>
                    <a:pt x="23492" y="6680"/>
                  </a:cubicBezTo>
                  <a:lnTo>
                    <a:pt x="16985" y="170"/>
                  </a:lnTo>
                  <a:cubicBezTo>
                    <a:pt x="16872" y="57"/>
                    <a:pt x="16724" y="1"/>
                    <a:pt x="16576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D6DB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1309210" y="3183709"/>
              <a:ext cx="378534" cy="377248"/>
            </a:xfrm>
            <a:custGeom>
              <a:rect b="b" l="l" r="r" t="t"/>
              <a:pathLst>
                <a:path extrusionOk="0" h="32847" w="32959">
                  <a:moveTo>
                    <a:pt x="16480" y="1"/>
                  </a:moveTo>
                  <a:cubicBezTo>
                    <a:pt x="16334" y="1"/>
                    <a:pt x="16186" y="57"/>
                    <a:pt x="16073" y="170"/>
                  </a:cubicBezTo>
                  <a:lnTo>
                    <a:pt x="9603" y="6641"/>
                  </a:lnTo>
                  <a:cubicBezTo>
                    <a:pt x="9491" y="6753"/>
                    <a:pt x="9345" y="6808"/>
                    <a:pt x="9198" y="6808"/>
                  </a:cubicBezTo>
                  <a:cubicBezTo>
                    <a:pt x="9051" y="6808"/>
                    <a:pt x="8904" y="6753"/>
                    <a:pt x="8791" y="6641"/>
                  </a:cubicBezTo>
                  <a:lnTo>
                    <a:pt x="8677" y="6525"/>
                  </a:lnTo>
                  <a:cubicBezTo>
                    <a:pt x="8454" y="6301"/>
                    <a:pt x="8244" y="5861"/>
                    <a:pt x="8215" y="5547"/>
                  </a:cubicBezTo>
                  <a:cubicBezTo>
                    <a:pt x="8215" y="5547"/>
                    <a:pt x="8127" y="4667"/>
                    <a:pt x="7584" y="4124"/>
                  </a:cubicBezTo>
                  <a:cubicBezTo>
                    <a:pt x="7113" y="3653"/>
                    <a:pt x="6497" y="3418"/>
                    <a:pt x="5880" y="3418"/>
                  </a:cubicBezTo>
                  <a:cubicBezTo>
                    <a:pt x="5264" y="3418"/>
                    <a:pt x="4648" y="3653"/>
                    <a:pt x="4177" y="4124"/>
                  </a:cubicBezTo>
                  <a:cubicBezTo>
                    <a:pt x="3236" y="5065"/>
                    <a:pt x="3236" y="6589"/>
                    <a:pt x="4177" y="7531"/>
                  </a:cubicBezTo>
                  <a:cubicBezTo>
                    <a:pt x="4721" y="8074"/>
                    <a:pt x="5601" y="8158"/>
                    <a:pt x="5601" y="8158"/>
                  </a:cubicBezTo>
                  <a:cubicBezTo>
                    <a:pt x="5914" y="8191"/>
                    <a:pt x="6354" y="8398"/>
                    <a:pt x="6578" y="8621"/>
                  </a:cubicBezTo>
                  <a:lnTo>
                    <a:pt x="6694" y="8737"/>
                  </a:lnTo>
                  <a:cubicBezTo>
                    <a:pt x="6917" y="8961"/>
                    <a:pt x="6917" y="9323"/>
                    <a:pt x="6694" y="9550"/>
                  </a:cubicBezTo>
                  <a:lnTo>
                    <a:pt x="223" y="16020"/>
                  </a:lnTo>
                  <a:cubicBezTo>
                    <a:pt x="0" y="16243"/>
                    <a:pt x="0" y="16606"/>
                    <a:pt x="223" y="16832"/>
                  </a:cubicBezTo>
                  <a:lnTo>
                    <a:pt x="6694" y="23300"/>
                  </a:lnTo>
                  <a:cubicBezTo>
                    <a:pt x="6807" y="23411"/>
                    <a:pt x="6954" y="23467"/>
                    <a:pt x="7102" y="23467"/>
                  </a:cubicBezTo>
                  <a:cubicBezTo>
                    <a:pt x="7249" y="23467"/>
                    <a:pt x="7396" y="23411"/>
                    <a:pt x="7509" y="23300"/>
                  </a:cubicBezTo>
                  <a:lnTo>
                    <a:pt x="7577" y="23232"/>
                  </a:lnTo>
                  <a:cubicBezTo>
                    <a:pt x="7801" y="23008"/>
                    <a:pt x="8008" y="22568"/>
                    <a:pt x="8040" y="22255"/>
                  </a:cubicBezTo>
                  <a:cubicBezTo>
                    <a:pt x="8040" y="22255"/>
                    <a:pt x="8124" y="21375"/>
                    <a:pt x="8668" y="20831"/>
                  </a:cubicBezTo>
                  <a:cubicBezTo>
                    <a:pt x="9138" y="20360"/>
                    <a:pt x="9755" y="20125"/>
                    <a:pt x="10371" y="20125"/>
                  </a:cubicBezTo>
                  <a:cubicBezTo>
                    <a:pt x="10987" y="20125"/>
                    <a:pt x="11604" y="20360"/>
                    <a:pt x="12074" y="20831"/>
                  </a:cubicBezTo>
                  <a:cubicBezTo>
                    <a:pt x="13013" y="21769"/>
                    <a:pt x="13013" y="23296"/>
                    <a:pt x="12074" y="24235"/>
                  </a:cubicBezTo>
                  <a:cubicBezTo>
                    <a:pt x="11528" y="24781"/>
                    <a:pt x="10651" y="24865"/>
                    <a:pt x="10651" y="24865"/>
                  </a:cubicBezTo>
                  <a:cubicBezTo>
                    <a:pt x="10337" y="24895"/>
                    <a:pt x="9897" y="25105"/>
                    <a:pt x="9674" y="25328"/>
                  </a:cubicBezTo>
                  <a:lnTo>
                    <a:pt x="9603" y="25396"/>
                  </a:lnTo>
                  <a:cubicBezTo>
                    <a:pt x="9379" y="25619"/>
                    <a:pt x="9379" y="25985"/>
                    <a:pt x="9603" y="26208"/>
                  </a:cubicBezTo>
                  <a:lnTo>
                    <a:pt x="16073" y="32679"/>
                  </a:lnTo>
                  <a:cubicBezTo>
                    <a:pt x="16186" y="32790"/>
                    <a:pt x="16334" y="32846"/>
                    <a:pt x="16480" y="32846"/>
                  </a:cubicBezTo>
                  <a:cubicBezTo>
                    <a:pt x="16627" y="32846"/>
                    <a:pt x="16774" y="32790"/>
                    <a:pt x="16885" y="32679"/>
                  </a:cubicBezTo>
                  <a:lnTo>
                    <a:pt x="23356" y="26208"/>
                  </a:lnTo>
                  <a:cubicBezTo>
                    <a:pt x="23582" y="25985"/>
                    <a:pt x="23582" y="25619"/>
                    <a:pt x="23356" y="25396"/>
                  </a:cubicBezTo>
                  <a:lnTo>
                    <a:pt x="23285" y="25325"/>
                  </a:lnTo>
                  <a:cubicBezTo>
                    <a:pt x="23061" y="25102"/>
                    <a:pt x="22621" y="24895"/>
                    <a:pt x="22308" y="24862"/>
                  </a:cubicBezTo>
                  <a:cubicBezTo>
                    <a:pt x="22308" y="24862"/>
                    <a:pt x="21428" y="24778"/>
                    <a:pt x="20884" y="24235"/>
                  </a:cubicBezTo>
                  <a:cubicBezTo>
                    <a:pt x="19962" y="23290"/>
                    <a:pt x="19972" y="21779"/>
                    <a:pt x="20903" y="20847"/>
                  </a:cubicBezTo>
                  <a:cubicBezTo>
                    <a:pt x="21375" y="20378"/>
                    <a:pt x="21991" y="20142"/>
                    <a:pt x="22608" y="20142"/>
                  </a:cubicBezTo>
                  <a:cubicBezTo>
                    <a:pt x="23215" y="20142"/>
                    <a:pt x="23822" y="20370"/>
                    <a:pt x="24291" y="20828"/>
                  </a:cubicBezTo>
                  <a:cubicBezTo>
                    <a:pt x="24834" y="21371"/>
                    <a:pt x="24918" y="22251"/>
                    <a:pt x="24918" y="22251"/>
                  </a:cubicBezTo>
                  <a:cubicBezTo>
                    <a:pt x="24951" y="22565"/>
                    <a:pt x="25158" y="23005"/>
                    <a:pt x="25381" y="23228"/>
                  </a:cubicBezTo>
                  <a:lnTo>
                    <a:pt x="25452" y="23300"/>
                  </a:lnTo>
                  <a:cubicBezTo>
                    <a:pt x="25565" y="23411"/>
                    <a:pt x="25713" y="23467"/>
                    <a:pt x="25859" y="23467"/>
                  </a:cubicBezTo>
                  <a:cubicBezTo>
                    <a:pt x="26006" y="23467"/>
                    <a:pt x="26153" y="23411"/>
                    <a:pt x="26264" y="23300"/>
                  </a:cubicBezTo>
                  <a:lnTo>
                    <a:pt x="32735" y="16829"/>
                  </a:lnTo>
                  <a:cubicBezTo>
                    <a:pt x="32958" y="16606"/>
                    <a:pt x="32958" y="16243"/>
                    <a:pt x="32735" y="16017"/>
                  </a:cubicBezTo>
                  <a:lnTo>
                    <a:pt x="26264" y="9546"/>
                  </a:lnTo>
                  <a:cubicBezTo>
                    <a:pt x="26041" y="9323"/>
                    <a:pt x="26041" y="8961"/>
                    <a:pt x="26264" y="8734"/>
                  </a:cubicBezTo>
                  <a:lnTo>
                    <a:pt x="26271" y="8731"/>
                  </a:lnTo>
                  <a:cubicBezTo>
                    <a:pt x="26494" y="8508"/>
                    <a:pt x="26934" y="8301"/>
                    <a:pt x="27248" y="8268"/>
                  </a:cubicBezTo>
                  <a:cubicBezTo>
                    <a:pt x="27248" y="8268"/>
                    <a:pt x="28125" y="8184"/>
                    <a:pt x="28671" y="7641"/>
                  </a:cubicBezTo>
                  <a:cubicBezTo>
                    <a:pt x="29593" y="6696"/>
                    <a:pt x="29584" y="5185"/>
                    <a:pt x="28652" y="4253"/>
                  </a:cubicBezTo>
                  <a:cubicBezTo>
                    <a:pt x="28181" y="3784"/>
                    <a:pt x="27564" y="3548"/>
                    <a:pt x="26947" y="3548"/>
                  </a:cubicBezTo>
                  <a:cubicBezTo>
                    <a:pt x="26340" y="3548"/>
                    <a:pt x="25733" y="3777"/>
                    <a:pt x="25265" y="4234"/>
                  </a:cubicBezTo>
                  <a:cubicBezTo>
                    <a:pt x="24721" y="4777"/>
                    <a:pt x="24637" y="5657"/>
                    <a:pt x="24637" y="5657"/>
                  </a:cubicBezTo>
                  <a:cubicBezTo>
                    <a:pt x="24605" y="5971"/>
                    <a:pt x="24398" y="6411"/>
                    <a:pt x="24174" y="6635"/>
                  </a:cubicBezTo>
                  <a:lnTo>
                    <a:pt x="24168" y="6641"/>
                  </a:lnTo>
                  <a:cubicBezTo>
                    <a:pt x="24056" y="6753"/>
                    <a:pt x="23910" y="6808"/>
                    <a:pt x="23763" y="6808"/>
                  </a:cubicBezTo>
                  <a:cubicBezTo>
                    <a:pt x="23616" y="6808"/>
                    <a:pt x="23469" y="6753"/>
                    <a:pt x="23356" y="6641"/>
                  </a:cubicBezTo>
                  <a:lnTo>
                    <a:pt x="16885" y="170"/>
                  </a:lnTo>
                  <a:cubicBezTo>
                    <a:pt x="16774" y="57"/>
                    <a:pt x="16627" y="1"/>
                    <a:pt x="16480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732422" y="2990152"/>
              <a:ext cx="380716" cy="379441"/>
            </a:xfrm>
            <a:custGeom>
              <a:rect b="b" l="l" r="r" t="t"/>
              <a:pathLst>
                <a:path extrusionOk="0" h="33038" w="33149">
                  <a:moveTo>
                    <a:pt x="16573" y="0"/>
                  </a:moveTo>
                  <a:cubicBezTo>
                    <a:pt x="16426" y="0"/>
                    <a:pt x="16278" y="56"/>
                    <a:pt x="16167" y="168"/>
                  </a:cubicBezTo>
                  <a:lnTo>
                    <a:pt x="9657" y="6677"/>
                  </a:lnTo>
                  <a:cubicBezTo>
                    <a:pt x="9431" y="6903"/>
                    <a:pt x="9431" y="7269"/>
                    <a:pt x="9657" y="7492"/>
                  </a:cubicBezTo>
                  <a:lnTo>
                    <a:pt x="9725" y="7563"/>
                  </a:lnTo>
                  <a:cubicBezTo>
                    <a:pt x="9952" y="7787"/>
                    <a:pt x="10395" y="7997"/>
                    <a:pt x="10709" y="8026"/>
                  </a:cubicBezTo>
                  <a:cubicBezTo>
                    <a:pt x="10709" y="8026"/>
                    <a:pt x="11592" y="8113"/>
                    <a:pt x="12142" y="8660"/>
                  </a:cubicBezTo>
                  <a:cubicBezTo>
                    <a:pt x="13087" y="9605"/>
                    <a:pt x="13087" y="11142"/>
                    <a:pt x="12142" y="12086"/>
                  </a:cubicBezTo>
                  <a:cubicBezTo>
                    <a:pt x="11669" y="12561"/>
                    <a:pt x="11049" y="12798"/>
                    <a:pt x="10429" y="12798"/>
                  </a:cubicBezTo>
                  <a:cubicBezTo>
                    <a:pt x="9809" y="12798"/>
                    <a:pt x="9189" y="12562"/>
                    <a:pt x="8716" y="12090"/>
                  </a:cubicBezTo>
                  <a:cubicBezTo>
                    <a:pt x="8169" y="11540"/>
                    <a:pt x="8082" y="10656"/>
                    <a:pt x="8082" y="10656"/>
                  </a:cubicBezTo>
                  <a:cubicBezTo>
                    <a:pt x="8053" y="10339"/>
                    <a:pt x="7842" y="9899"/>
                    <a:pt x="7619" y="9673"/>
                  </a:cubicBezTo>
                  <a:lnTo>
                    <a:pt x="7548" y="9605"/>
                  </a:lnTo>
                  <a:cubicBezTo>
                    <a:pt x="7435" y="9492"/>
                    <a:pt x="7287" y="9435"/>
                    <a:pt x="7140" y="9435"/>
                  </a:cubicBezTo>
                  <a:cubicBezTo>
                    <a:pt x="6993" y="9435"/>
                    <a:pt x="6846" y="9492"/>
                    <a:pt x="6733" y="9605"/>
                  </a:cubicBezTo>
                  <a:lnTo>
                    <a:pt x="223" y="16111"/>
                  </a:lnTo>
                  <a:cubicBezTo>
                    <a:pt x="0" y="16338"/>
                    <a:pt x="0" y="16700"/>
                    <a:pt x="223" y="16926"/>
                  </a:cubicBezTo>
                  <a:lnTo>
                    <a:pt x="6733" y="23436"/>
                  </a:lnTo>
                  <a:cubicBezTo>
                    <a:pt x="6956" y="23662"/>
                    <a:pt x="6956" y="24028"/>
                    <a:pt x="6733" y="24254"/>
                  </a:cubicBezTo>
                  <a:lnTo>
                    <a:pt x="6616" y="24368"/>
                  </a:lnTo>
                  <a:cubicBezTo>
                    <a:pt x="6390" y="24594"/>
                    <a:pt x="5950" y="24804"/>
                    <a:pt x="5633" y="24833"/>
                  </a:cubicBezTo>
                  <a:cubicBezTo>
                    <a:pt x="5633" y="24833"/>
                    <a:pt x="4749" y="24921"/>
                    <a:pt x="4199" y="25468"/>
                  </a:cubicBezTo>
                  <a:cubicBezTo>
                    <a:pt x="3255" y="26412"/>
                    <a:pt x="3255" y="27946"/>
                    <a:pt x="4199" y="28890"/>
                  </a:cubicBezTo>
                  <a:cubicBezTo>
                    <a:pt x="4673" y="29364"/>
                    <a:pt x="5294" y="29601"/>
                    <a:pt x="5914" y="29601"/>
                  </a:cubicBezTo>
                  <a:cubicBezTo>
                    <a:pt x="6534" y="29601"/>
                    <a:pt x="7153" y="29364"/>
                    <a:pt x="7626" y="28890"/>
                  </a:cubicBezTo>
                  <a:cubicBezTo>
                    <a:pt x="8172" y="28344"/>
                    <a:pt x="8260" y="27460"/>
                    <a:pt x="8260" y="27460"/>
                  </a:cubicBezTo>
                  <a:cubicBezTo>
                    <a:pt x="8289" y="27143"/>
                    <a:pt x="8499" y="26700"/>
                    <a:pt x="8726" y="26477"/>
                  </a:cubicBezTo>
                  <a:lnTo>
                    <a:pt x="8839" y="26360"/>
                  </a:lnTo>
                  <a:cubicBezTo>
                    <a:pt x="8952" y="26249"/>
                    <a:pt x="9100" y="26193"/>
                    <a:pt x="9248" y="26193"/>
                  </a:cubicBezTo>
                  <a:cubicBezTo>
                    <a:pt x="9396" y="26193"/>
                    <a:pt x="9544" y="26249"/>
                    <a:pt x="9657" y="26360"/>
                  </a:cubicBezTo>
                  <a:lnTo>
                    <a:pt x="16167" y="32870"/>
                  </a:lnTo>
                  <a:cubicBezTo>
                    <a:pt x="16278" y="32982"/>
                    <a:pt x="16426" y="33037"/>
                    <a:pt x="16573" y="33037"/>
                  </a:cubicBezTo>
                  <a:cubicBezTo>
                    <a:pt x="16721" y="33037"/>
                    <a:pt x="16869" y="32982"/>
                    <a:pt x="16982" y="32870"/>
                  </a:cubicBezTo>
                  <a:lnTo>
                    <a:pt x="23491" y="26360"/>
                  </a:lnTo>
                  <a:cubicBezTo>
                    <a:pt x="23605" y="26247"/>
                    <a:pt x="23752" y="26191"/>
                    <a:pt x="23899" y="26191"/>
                  </a:cubicBezTo>
                  <a:cubicBezTo>
                    <a:pt x="24046" y="26191"/>
                    <a:pt x="24193" y="26247"/>
                    <a:pt x="24307" y="26360"/>
                  </a:cubicBezTo>
                  <a:lnTo>
                    <a:pt x="24313" y="26364"/>
                  </a:lnTo>
                  <a:cubicBezTo>
                    <a:pt x="24536" y="26590"/>
                    <a:pt x="24747" y="27033"/>
                    <a:pt x="24776" y="27350"/>
                  </a:cubicBezTo>
                  <a:cubicBezTo>
                    <a:pt x="24776" y="27350"/>
                    <a:pt x="24863" y="28234"/>
                    <a:pt x="25410" y="28780"/>
                  </a:cubicBezTo>
                  <a:cubicBezTo>
                    <a:pt x="25885" y="29262"/>
                    <a:pt x="26511" y="29503"/>
                    <a:pt x="27137" y="29503"/>
                  </a:cubicBezTo>
                  <a:cubicBezTo>
                    <a:pt x="27756" y="29503"/>
                    <a:pt x="28376" y="29267"/>
                    <a:pt x="28849" y="28793"/>
                  </a:cubicBezTo>
                  <a:cubicBezTo>
                    <a:pt x="29800" y="27842"/>
                    <a:pt x="29794" y="26299"/>
                    <a:pt x="28836" y="25354"/>
                  </a:cubicBezTo>
                  <a:cubicBezTo>
                    <a:pt x="28289" y="24808"/>
                    <a:pt x="27403" y="24720"/>
                    <a:pt x="27403" y="24720"/>
                  </a:cubicBezTo>
                  <a:cubicBezTo>
                    <a:pt x="27089" y="24691"/>
                    <a:pt x="26646" y="24484"/>
                    <a:pt x="26419" y="24258"/>
                  </a:cubicBezTo>
                  <a:lnTo>
                    <a:pt x="26416" y="24254"/>
                  </a:lnTo>
                  <a:cubicBezTo>
                    <a:pt x="26190" y="24028"/>
                    <a:pt x="26190" y="23662"/>
                    <a:pt x="26416" y="23436"/>
                  </a:cubicBezTo>
                  <a:lnTo>
                    <a:pt x="32925" y="16926"/>
                  </a:lnTo>
                  <a:cubicBezTo>
                    <a:pt x="33149" y="16700"/>
                    <a:pt x="33149" y="16338"/>
                    <a:pt x="32925" y="16111"/>
                  </a:cubicBezTo>
                  <a:lnTo>
                    <a:pt x="26416" y="9602"/>
                  </a:lnTo>
                  <a:cubicBezTo>
                    <a:pt x="26303" y="9490"/>
                    <a:pt x="26155" y="9434"/>
                    <a:pt x="26007" y="9434"/>
                  </a:cubicBezTo>
                  <a:cubicBezTo>
                    <a:pt x="25859" y="9434"/>
                    <a:pt x="25711" y="9490"/>
                    <a:pt x="25598" y="9602"/>
                  </a:cubicBezTo>
                  <a:lnTo>
                    <a:pt x="25526" y="9673"/>
                  </a:lnTo>
                  <a:cubicBezTo>
                    <a:pt x="25303" y="9899"/>
                    <a:pt x="25093" y="10339"/>
                    <a:pt x="25064" y="10656"/>
                  </a:cubicBezTo>
                  <a:cubicBezTo>
                    <a:pt x="25064" y="10656"/>
                    <a:pt x="24976" y="11540"/>
                    <a:pt x="24430" y="12090"/>
                  </a:cubicBezTo>
                  <a:cubicBezTo>
                    <a:pt x="23953" y="12577"/>
                    <a:pt x="23323" y="12822"/>
                    <a:pt x="22693" y="12822"/>
                  </a:cubicBezTo>
                  <a:cubicBezTo>
                    <a:pt x="22073" y="12822"/>
                    <a:pt x="21454" y="12585"/>
                    <a:pt x="20981" y="12112"/>
                  </a:cubicBezTo>
                  <a:cubicBezTo>
                    <a:pt x="20026" y="11158"/>
                    <a:pt x="20036" y="9605"/>
                    <a:pt x="21003" y="8663"/>
                  </a:cubicBezTo>
                  <a:cubicBezTo>
                    <a:pt x="21550" y="8117"/>
                    <a:pt x="22437" y="8029"/>
                    <a:pt x="22437" y="8029"/>
                  </a:cubicBezTo>
                  <a:cubicBezTo>
                    <a:pt x="22750" y="8000"/>
                    <a:pt x="23194" y="7790"/>
                    <a:pt x="23420" y="7567"/>
                  </a:cubicBezTo>
                  <a:lnTo>
                    <a:pt x="23491" y="7492"/>
                  </a:lnTo>
                  <a:cubicBezTo>
                    <a:pt x="23715" y="7269"/>
                    <a:pt x="23715" y="6903"/>
                    <a:pt x="23491" y="6677"/>
                  </a:cubicBezTo>
                  <a:lnTo>
                    <a:pt x="16982" y="168"/>
                  </a:lnTo>
                  <a:cubicBezTo>
                    <a:pt x="16869" y="56"/>
                    <a:pt x="16721" y="0"/>
                    <a:pt x="16573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7994A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2"/>
            <p:cNvSpPr/>
            <p:nvPr/>
          </p:nvSpPr>
          <p:spPr>
            <a:xfrm>
              <a:off x="1115837" y="2990152"/>
              <a:ext cx="380728" cy="379430"/>
            </a:xfrm>
            <a:custGeom>
              <a:rect b="b" l="l" r="r" t="t"/>
              <a:pathLst>
                <a:path extrusionOk="0" h="33037" w="33150">
                  <a:moveTo>
                    <a:pt x="16576" y="0"/>
                  </a:moveTo>
                  <a:cubicBezTo>
                    <a:pt x="16429" y="0"/>
                    <a:pt x="16281" y="56"/>
                    <a:pt x="16168" y="168"/>
                  </a:cubicBezTo>
                  <a:lnTo>
                    <a:pt x="9661" y="6677"/>
                  </a:lnTo>
                  <a:cubicBezTo>
                    <a:pt x="9548" y="6789"/>
                    <a:pt x="9400" y="6844"/>
                    <a:pt x="9252" y="6844"/>
                  </a:cubicBezTo>
                  <a:cubicBezTo>
                    <a:pt x="9104" y="6844"/>
                    <a:pt x="8956" y="6789"/>
                    <a:pt x="8843" y="6677"/>
                  </a:cubicBezTo>
                  <a:lnTo>
                    <a:pt x="8836" y="6670"/>
                  </a:lnTo>
                  <a:cubicBezTo>
                    <a:pt x="8613" y="6447"/>
                    <a:pt x="8403" y="6004"/>
                    <a:pt x="8374" y="5687"/>
                  </a:cubicBezTo>
                  <a:cubicBezTo>
                    <a:pt x="8374" y="5687"/>
                    <a:pt x="8286" y="4804"/>
                    <a:pt x="7740" y="4257"/>
                  </a:cubicBezTo>
                  <a:cubicBezTo>
                    <a:pt x="7263" y="3757"/>
                    <a:pt x="6626" y="3507"/>
                    <a:pt x="5987" y="3507"/>
                  </a:cubicBezTo>
                  <a:cubicBezTo>
                    <a:pt x="5368" y="3507"/>
                    <a:pt x="4749" y="3742"/>
                    <a:pt x="4275" y="4215"/>
                  </a:cubicBezTo>
                  <a:cubicBezTo>
                    <a:pt x="3314" y="5176"/>
                    <a:pt x="3330" y="6742"/>
                    <a:pt x="4313" y="7680"/>
                  </a:cubicBezTo>
                  <a:cubicBezTo>
                    <a:pt x="4860" y="8227"/>
                    <a:pt x="5747" y="8314"/>
                    <a:pt x="5747" y="8314"/>
                  </a:cubicBezTo>
                  <a:cubicBezTo>
                    <a:pt x="6061" y="8343"/>
                    <a:pt x="6504" y="8553"/>
                    <a:pt x="6730" y="8777"/>
                  </a:cubicBezTo>
                  <a:lnTo>
                    <a:pt x="6733" y="8783"/>
                  </a:lnTo>
                  <a:cubicBezTo>
                    <a:pt x="6960" y="9010"/>
                    <a:pt x="6960" y="9372"/>
                    <a:pt x="6733" y="9598"/>
                  </a:cubicBezTo>
                  <a:lnTo>
                    <a:pt x="224" y="16111"/>
                  </a:lnTo>
                  <a:cubicBezTo>
                    <a:pt x="1" y="16338"/>
                    <a:pt x="1" y="16700"/>
                    <a:pt x="224" y="16926"/>
                  </a:cubicBezTo>
                  <a:lnTo>
                    <a:pt x="6733" y="23436"/>
                  </a:lnTo>
                  <a:cubicBezTo>
                    <a:pt x="6847" y="23547"/>
                    <a:pt x="6995" y="23603"/>
                    <a:pt x="7143" y="23603"/>
                  </a:cubicBezTo>
                  <a:cubicBezTo>
                    <a:pt x="7291" y="23603"/>
                    <a:pt x="7439" y="23547"/>
                    <a:pt x="7552" y="23436"/>
                  </a:cubicBezTo>
                  <a:lnTo>
                    <a:pt x="7623" y="23365"/>
                  </a:lnTo>
                  <a:cubicBezTo>
                    <a:pt x="7846" y="23138"/>
                    <a:pt x="8057" y="22698"/>
                    <a:pt x="8086" y="22381"/>
                  </a:cubicBezTo>
                  <a:cubicBezTo>
                    <a:pt x="8086" y="22381"/>
                    <a:pt x="8173" y="21498"/>
                    <a:pt x="8720" y="20948"/>
                  </a:cubicBezTo>
                  <a:cubicBezTo>
                    <a:pt x="9195" y="20467"/>
                    <a:pt x="9821" y="20226"/>
                    <a:pt x="10447" y="20226"/>
                  </a:cubicBezTo>
                  <a:cubicBezTo>
                    <a:pt x="11066" y="20226"/>
                    <a:pt x="11686" y="20462"/>
                    <a:pt x="12159" y="20935"/>
                  </a:cubicBezTo>
                  <a:cubicBezTo>
                    <a:pt x="13110" y="21886"/>
                    <a:pt x="13104" y="23429"/>
                    <a:pt x="12146" y="24374"/>
                  </a:cubicBezTo>
                  <a:cubicBezTo>
                    <a:pt x="11599" y="24921"/>
                    <a:pt x="10716" y="25008"/>
                    <a:pt x="10716" y="25008"/>
                  </a:cubicBezTo>
                  <a:cubicBezTo>
                    <a:pt x="10399" y="25037"/>
                    <a:pt x="9956" y="25248"/>
                    <a:pt x="9733" y="25471"/>
                  </a:cubicBezTo>
                  <a:lnTo>
                    <a:pt x="9658" y="25542"/>
                  </a:lnTo>
                  <a:cubicBezTo>
                    <a:pt x="9435" y="25768"/>
                    <a:pt x="9435" y="26134"/>
                    <a:pt x="9658" y="26360"/>
                  </a:cubicBezTo>
                  <a:lnTo>
                    <a:pt x="16168" y="32867"/>
                  </a:lnTo>
                  <a:cubicBezTo>
                    <a:pt x="16281" y="32980"/>
                    <a:pt x="16429" y="33037"/>
                    <a:pt x="16577" y="33037"/>
                  </a:cubicBezTo>
                  <a:cubicBezTo>
                    <a:pt x="16725" y="33037"/>
                    <a:pt x="16873" y="32980"/>
                    <a:pt x="16986" y="32867"/>
                  </a:cubicBezTo>
                  <a:lnTo>
                    <a:pt x="23492" y="26360"/>
                  </a:lnTo>
                  <a:cubicBezTo>
                    <a:pt x="23715" y="26134"/>
                    <a:pt x="23715" y="25768"/>
                    <a:pt x="23492" y="25542"/>
                  </a:cubicBezTo>
                  <a:lnTo>
                    <a:pt x="23421" y="25474"/>
                  </a:lnTo>
                  <a:cubicBezTo>
                    <a:pt x="23198" y="25251"/>
                    <a:pt x="22755" y="25040"/>
                    <a:pt x="22438" y="25011"/>
                  </a:cubicBezTo>
                  <a:cubicBezTo>
                    <a:pt x="22438" y="25011"/>
                    <a:pt x="21554" y="24924"/>
                    <a:pt x="21004" y="24377"/>
                  </a:cubicBezTo>
                  <a:cubicBezTo>
                    <a:pt x="20073" y="23429"/>
                    <a:pt x="20076" y="21905"/>
                    <a:pt x="21017" y="20964"/>
                  </a:cubicBezTo>
                  <a:cubicBezTo>
                    <a:pt x="21490" y="20491"/>
                    <a:pt x="22111" y="20254"/>
                    <a:pt x="22731" y="20254"/>
                  </a:cubicBezTo>
                  <a:cubicBezTo>
                    <a:pt x="23345" y="20254"/>
                    <a:pt x="23959" y="20486"/>
                    <a:pt x="24430" y="20951"/>
                  </a:cubicBezTo>
                  <a:cubicBezTo>
                    <a:pt x="24977" y="21498"/>
                    <a:pt x="25065" y="22381"/>
                    <a:pt x="25065" y="22381"/>
                  </a:cubicBezTo>
                  <a:cubicBezTo>
                    <a:pt x="25097" y="22698"/>
                    <a:pt x="25304" y="23141"/>
                    <a:pt x="25530" y="23365"/>
                  </a:cubicBezTo>
                  <a:lnTo>
                    <a:pt x="25598" y="23436"/>
                  </a:lnTo>
                  <a:cubicBezTo>
                    <a:pt x="25712" y="23547"/>
                    <a:pt x="25860" y="23603"/>
                    <a:pt x="26007" y="23603"/>
                  </a:cubicBezTo>
                  <a:cubicBezTo>
                    <a:pt x="26155" y="23603"/>
                    <a:pt x="26302" y="23547"/>
                    <a:pt x="26414" y="23436"/>
                  </a:cubicBezTo>
                  <a:lnTo>
                    <a:pt x="32923" y="16926"/>
                  </a:lnTo>
                  <a:cubicBezTo>
                    <a:pt x="33150" y="16700"/>
                    <a:pt x="33150" y="16338"/>
                    <a:pt x="32923" y="16111"/>
                  </a:cubicBezTo>
                  <a:lnTo>
                    <a:pt x="26417" y="9602"/>
                  </a:lnTo>
                  <a:cubicBezTo>
                    <a:pt x="26194" y="9375"/>
                    <a:pt x="26194" y="9010"/>
                    <a:pt x="26417" y="8783"/>
                  </a:cubicBezTo>
                  <a:lnTo>
                    <a:pt x="26533" y="8670"/>
                  </a:lnTo>
                  <a:cubicBezTo>
                    <a:pt x="26760" y="8443"/>
                    <a:pt x="27203" y="8233"/>
                    <a:pt x="27517" y="8204"/>
                  </a:cubicBezTo>
                  <a:cubicBezTo>
                    <a:pt x="27517" y="8204"/>
                    <a:pt x="28400" y="8117"/>
                    <a:pt x="28950" y="7570"/>
                  </a:cubicBezTo>
                  <a:cubicBezTo>
                    <a:pt x="29918" y="6628"/>
                    <a:pt x="29927" y="5079"/>
                    <a:pt x="28973" y="4124"/>
                  </a:cubicBezTo>
                  <a:cubicBezTo>
                    <a:pt x="28500" y="3650"/>
                    <a:pt x="27879" y="3413"/>
                    <a:pt x="27259" y="3413"/>
                  </a:cubicBezTo>
                  <a:cubicBezTo>
                    <a:pt x="26629" y="3413"/>
                    <a:pt x="25999" y="3658"/>
                    <a:pt x="25524" y="4144"/>
                  </a:cubicBezTo>
                  <a:lnTo>
                    <a:pt x="25524" y="4147"/>
                  </a:lnTo>
                  <a:cubicBezTo>
                    <a:pt x="24977" y="4694"/>
                    <a:pt x="24890" y="5577"/>
                    <a:pt x="24890" y="5577"/>
                  </a:cubicBezTo>
                  <a:cubicBezTo>
                    <a:pt x="24861" y="5894"/>
                    <a:pt x="24650" y="6337"/>
                    <a:pt x="24427" y="6560"/>
                  </a:cubicBezTo>
                  <a:lnTo>
                    <a:pt x="24311" y="6677"/>
                  </a:lnTo>
                  <a:cubicBezTo>
                    <a:pt x="24198" y="6789"/>
                    <a:pt x="24050" y="6844"/>
                    <a:pt x="23901" y="6844"/>
                  </a:cubicBezTo>
                  <a:cubicBezTo>
                    <a:pt x="23753" y="6844"/>
                    <a:pt x="23605" y="6789"/>
                    <a:pt x="23492" y="6677"/>
                  </a:cubicBezTo>
                  <a:lnTo>
                    <a:pt x="16983" y="168"/>
                  </a:lnTo>
                  <a:cubicBezTo>
                    <a:pt x="16871" y="56"/>
                    <a:pt x="16724" y="0"/>
                    <a:pt x="16576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B3C3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2"/>
            <p:cNvSpPr/>
            <p:nvPr/>
          </p:nvSpPr>
          <p:spPr>
            <a:xfrm>
              <a:off x="1691707" y="3184996"/>
              <a:ext cx="378488" cy="377259"/>
            </a:xfrm>
            <a:custGeom>
              <a:rect b="b" l="l" r="r" t="t"/>
              <a:pathLst>
                <a:path extrusionOk="0" h="32848" w="32955">
                  <a:moveTo>
                    <a:pt x="16478" y="1"/>
                  </a:moveTo>
                  <a:cubicBezTo>
                    <a:pt x="16331" y="1"/>
                    <a:pt x="16185" y="57"/>
                    <a:pt x="16073" y="168"/>
                  </a:cubicBezTo>
                  <a:lnTo>
                    <a:pt x="9603" y="6639"/>
                  </a:lnTo>
                  <a:cubicBezTo>
                    <a:pt x="9489" y="6752"/>
                    <a:pt x="9342" y="6809"/>
                    <a:pt x="9195" y="6809"/>
                  </a:cubicBezTo>
                  <a:cubicBezTo>
                    <a:pt x="9048" y="6809"/>
                    <a:pt x="8900" y="6752"/>
                    <a:pt x="8787" y="6639"/>
                  </a:cubicBezTo>
                  <a:lnTo>
                    <a:pt x="8674" y="6526"/>
                  </a:lnTo>
                  <a:cubicBezTo>
                    <a:pt x="8451" y="6303"/>
                    <a:pt x="8244" y="5863"/>
                    <a:pt x="8211" y="5545"/>
                  </a:cubicBezTo>
                  <a:cubicBezTo>
                    <a:pt x="8211" y="5545"/>
                    <a:pt x="8127" y="4669"/>
                    <a:pt x="7581" y="4125"/>
                  </a:cubicBezTo>
                  <a:cubicBezTo>
                    <a:pt x="7109" y="3646"/>
                    <a:pt x="6488" y="3407"/>
                    <a:pt x="5867" y="3407"/>
                  </a:cubicBezTo>
                  <a:cubicBezTo>
                    <a:pt x="5251" y="3407"/>
                    <a:pt x="4634" y="3642"/>
                    <a:pt x="4164" y="4112"/>
                  </a:cubicBezTo>
                  <a:cubicBezTo>
                    <a:pt x="3219" y="5057"/>
                    <a:pt x="3226" y="6590"/>
                    <a:pt x="4177" y="7529"/>
                  </a:cubicBezTo>
                  <a:cubicBezTo>
                    <a:pt x="4721" y="8075"/>
                    <a:pt x="5601" y="8160"/>
                    <a:pt x="5601" y="8160"/>
                  </a:cubicBezTo>
                  <a:cubicBezTo>
                    <a:pt x="5914" y="8189"/>
                    <a:pt x="6354" y="8399"/>
                    <a:pt x="6578" y="8622"/>
                  </a:cubicBezTo>
                  <a:lnTo>
                    <a:pt x="6694" y="8735"/>
                  </a:lnTo>
                  <a:cubicBezTo>
                    <a:pt x="6914" y="8962"/>
                    <a:pt x="6914" y="9324"/>
                    <a:pt x="6694" y="9548"/>
                  </a:cubicBezTo>
                  <a:lnTo>
                    <a:pt x="223" y="16018"/>
                  </a:lnTo>
                  <a:cubicBezTo>
                    <a:pt x="0" y="16245"/>
                    <a:pt x="0" y="16607"/>
                    <a:pt x="223" y="16830"/>
                  </a:cubicBezTo>
                  <a:lnTo>
                    <a:pt x="6694" y="23301"/>
                  </a:lnTo>
                  <a:cubicBezTo>
                    <a:pt x="6917" y="23527"/>
                    <a:pt x="6917" y="23890"/>
                    <a:pt x="6694" y="24113"/>
                  </a:cubicBezTo>
                  <a:lnTo>
                    <a:pt x="6688" y="24119"/>
                  </a:lnTo>
                  <a:cubicBezTo>
                    <a:pt x="6464" y="24343"/>
                    <a:pt x="6024" y="24550"/>
                    <a:pt x="5711" y="24579"/>
                  </a:cubicBezTo>
                  <a:cubicBezTo>
                    <a:pt x="5711" y="24579"/>
                    <a:pt x="4831" y="24666"/>
                    <a:pt x="4287" y="25210"/>
                  </a:cubicBezTo>
                  <a:cubicBezTo>
                    <a:pt x="3346" y="26151"/>
                    <a:pt x="3346" y="27675"/>
                    <a:pt x="4287" y="28616"/>
                  </a:cubicBezTo>
                  <a:cubicBezTo>
                    <a:pt x="4756" y="29085"/>
                    <a:pt x="5372" y="29320"/>
                    <a:pt x="5989" y="29320"/>
                  </a:cubicBezTo>
                  <a:cubicBezTo>
                    <a:pt x="6605" y="29320"/>
                    <a:pt x="7221" y="29085"/>
                    <a:pt x="7691" y="28616"/>
                  </a:cubicBezTo>
                  <a:cubicBezTo>
                    <a:pt x="8237" y="28070"/>
                    <a:pt x="8321" y="27193"/>
                    <a:pt x="8321" y="27193"/>
                  </a:cubicBezTo>
                  <a:cubicBezTo>
                    <a:pt x="8354" y="26876"/>
                    <a:pt x="8561" y="26436"/>
                    <a:pt x="8784" y="26213"/>
                  </a:cubicBezTo>
                  <a:lnTo>
                    <a:pt x="8787" y="26209"/>
                  </a:lnTo>
                  <a:cubicBezTo>
                    <a:pt x="8900" y="26098"/>
                    <a:pt x="9048" y="26042"/>
                    <a:pt x="9195" y="26042"/>
                  </a:cubicBezTo>
                  <a:cubicBezTo>
                    <a:pt x="9341" y="26042"/>
                    <a:pt x="9488" y="26098"/>
                    <a:pt x="9599" y="26209"/>
                  </a:cubicBezTo>
                  <a:lnTo>
                    <a:pt x="16070" y="32680"/>
                  </a:lnTo>
                  <a:cubicBezTo>
                    <a:pt x="16183" y="32792"/>
                    <a:pt x="16330" y="32847"/>
                    <a:pt x="16478" y="32847"/>
                  </a:cubicBezTo>
                  <a:cubicBezTo>
                    <a:pt x="16625" y="32847"/>
                    <a:pt x="16772" y="32792"/>
                    <a:pt x="16885" y="32680"/>
                  </a:cubicBezTo>
                  <a:lnTo>
                    <a:pt x="23356" y="26209"/>
                  </a:lnTo>
                  <a:cubicBezTo>
                    <a:pt x="23579" y="25983"/>
                    <a:pt x="23579" y="25620"/>
                    <a:pt x="23356" y="25397"/>
                  </a:cubicBezTo>
                  <a:lnTo>
                    <a:pt x="23281" y="25326"/>
                  </a:lnTo>
                  <a:cubicBezTo>
                    <a:pt x="23058" y="25103"/>
                    <a:pt x="22618" y="24893"/>
                    <a:pt x="22304" y="24863"/>
                  </a:cubicBezTo>
                  <a:cubicBezTo>
                    <a:pt x="22304" y="24863"/>
                    <a:pt x="21428" y="24779"/>
                    <a:pt x="20881" y="24233"/>
                  </a:cubicBezTo>
                  <a:cubicBezTo>
                    <a:pt x="19939" y="23294"/>
                    <a:pt x="19943" y="21767"/>
                    <a:pt x="20881" y="20829"/>
                  </a:cubicBezTo>
                  <a:cubicBezTo>
                    <a:pt x="21351" y="20358"/>
                    <a:pt x="21968" y="20123"/>
                    <a:pt x="22584" y="20123"/>
                  </a:cubicBezTo>
                  <a:cubicBezTo>
                    <a:pt x="23200" y="20123"/>
                    <a:pt x="23817" y="20358"/>
                    <a:pt x="24287" y="20829"/>
                  </a:cubicBezTo>
                  <a:cubicBezTo>
                    <a:pt x="24831" y="21373"/>
                    <a:pt x="24918" y="22253"/>
                    <a:pt x="24918" y="22253"/>
                  </a:cubicBezTo>
                  <a:cubicBezTo>
                    <a:pt x="24947" y="22566"/>
                    <a:pt x="25155" y="23006"/>
                    <a:pt x="25378" y="23230"/>
                  </a:cubicBezTo>
                  <a:lnTo>
                    <a:pt x="25449" y="23301"/>
                  </a:lnTo>
                  <a:cubicBezTo>
                    <a:pt x="25562" y="23412"/>
                    <a:pt x="25709" y="23468"/>
                    <a:pt x="25856" y="23468"/>
                  </a:cubicBezTo>
                  <a:cubicBezTo>
                    <a:pt x="26003" y="23468"/>
                    <a:pt x="26149" y="23412"/>
                    <a:pt x="26261" y="23301"/>
                  </a:cubicBezTo>
                  <a:lnTo>
                    <a:pt x="32732" y="16830"/>
                  </a:lnTo>
                  <a:cubicBezTo>
                    <a:pt x="32955" y="16607"/>
                    <a:pt x="32955" y="16245"/>
                    <a:pt x="32732" y="16018"/>
                  </a:cubicBezTo>
                  <a:lnTo>
                    <a:pt x="26261" y="9548"/>
                  </a:lnTo>
                  <a:cubicBezTo>
                    <a:pt x="26149" y="9436"/>
                    <a:pt x="26003" y="9380"/>
                    <a:pt x="25856" y="9380"/>
                  </a:cubicBezTo>
                  <a:cubicBezTo>
                    <a:pt x="25709" y="9380"/>
                    <a:pt x="25562" y="9436"/>
                    <a:pt x="25449" y="9548"/>
                  </a:cubicBezTo>
                  <a:lnTo>
                    <a:pt x="25381" y="9615"/>
                  </a:lnTo>
                  <a:cubicBezTo>
                    <a:pt x="25158" y="9839"/>
                    <a:pt x="24951" y="10279"/>
                    <a:pt x="24918" y="10596"/>
                  </a:cubicBezTo>
                  <a:cubicBezTo>
                    <a:pt x="24918" y="10596"/>
                    <a:pt x="24834" y="11473"/>
                    <a:pt x="24291" y="12019"/>
                  </a:cubicBezTo>
                  <a:cubicBezTo>
                    <a:pt x="23820" y="12488"/>
                    <a:pt x="23204" y="12723"/>
                    <a:pt x="22587" y="12723"/>
                  </a:cubicBezTo>
                  <a:cubicBezTo>
                    <a:pt x="21971" y="12723"/>
                    <a:pt x="21355" y="12488"/>
                    <a:pt x="20884" y="12019"/>
                  </a:cubicBezTo>
                  <a:cubicBezTo>
                    <a:pt x="19946" y="11078"/>
                    <a:pt x="19946" y="9554"/>
                    <a:pt x="20884" y="8613"/>
                  </a:cubicBezTo>
                  <a:cubicBezTo>
                    <a:pt x="21428" y="8069"/>
                    <a:pt x="22308" y="7985"/>
                    <a:pt x="22308" y="7985"/>
                  </a:cubicBezTo>
                  <a:cubicBezTo>
                    <a:pt x="22621" y="7953"/>
                    <a:pt x="23061" y="7745"/>
                    <a:pt x="23285" y="7522"/>
                  </a:cubicBezTo>
                  <a:lnTo>
                    <a:pt x="23356" y="7454"/>
                  </a:lnTo>
                  <a:cubicBezTo>
                    <a:pt x="23579" y="7228"/>
                    <a:pt x="23579" y="6865"/>
                    <a:pt x="23356" y="6639"/>
                  </a:cubicBezTo>
                  <a:lnTo>
                    <a:pt x="16885" y="168"/>
                  </a:lnTo>
                  <a:cubicBezTo>
                    <a:pt x="16772" y="57"/>
                    <a:pt x="16625" y="1"/>
                    <a:pt x="16478" y="1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A5B7C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2"/>
            <p:cNvSpPr/>
            <p:nvPr/>
          </p:nvSpPr>
          <p:spPr>
            <a:xfrm>
              <a:off x="1499792" y="2993162"/>
              <a:ext cx="378523" cy="377213"/>
            </a:xfrm>
            <a:custGeom>
              <a:rect b="b" l="l" r="r" t="t"/>
              <a:pathLst>
                <a:path extrusionOk="0" h="32844" w="32958">
                  <a:moveTo>
                    <a:pt x="16479" y="0"/>
                  </a:moveTo>
                  <a:cubicBezTo>
                    <a:pt x="16332" y="0"/>
                    <a:pt x="16185" y="56"/>
                    <a:pt x="16073" y="168"/>
                  </a:cubicBezTo>
                  <a:lnTo>
                    <a:pt x="9602" y="6638"/>
                  </a:lnTo>
                  <a:cubicBezTo>
                    <a:pt x="9489" y="6750"/>
                    <a:pt x="9342" y="6806"/>
                    <a:pt x="9195" y="6806"/>
                  </a:cubicBezTo>
                  <a:cubicBezTo>
                    <a:pt x="9048" y="6806"/>
                    <a:pt x="8902" y="6750"/>
                    <a:pt x="8790" y="6638"/>
                  </a:cubicBezTo>
                  <a:lnTo>
                    <a:pt x="8784" y="6632"/>
                  </a:lnTo>
                  <a:cubicBezTo>
                    <a:pt x="8561" y="6408"/>
                    <a:pt x="8354" y="5968"/>
                    <a:pt x="8324" y="5655"/>
                  </a:cubicBezTo>
                  <a:cubicBezTo>
                    <a:pt x="8324" y="5655"/>
                    <a:pt x="8237" y="4775"/>
                    <a:pt x="7694" y="4231"/>
                  </a:cubicBezTo>
                  <a:cubicBezTo>
                    <a:pt x="7222" y="3753"/>
                    <a:pt x="6600" y="3514"/>
                    <a:pt x="5978" y="3514"/>
                  </a:cubicBezTo>
                  <a:cubicBezTo>
                    <a:pt x="5362" y="3514"/>
                    <a:pt x="4745" y="3748"/>
                    <a:pt x="4274" y="4218"/>
                  </a:cubicBezTo>
                  <a:cubicBezTo>
                    <a:pt x="3329" y="5163"/>
                    <a:pt x="3336" y="6696"/>
                    <a:pt x="4287" y="7635"/>
                  </a:cubicBezTo>
                  <a:cubicBezTo>
                    <a:pt x="4834" y="8181"/>
                    <a:pt x="5710" y="8269"/>
                    <a:pt x="5710" y="8269"/>
                  </a:cubicBezTo>
                  <a:cubicBezTo>
                    <a:pt x="6024" y="8298"/>
                    <a:pt x="6464" y="8505"/>
                    <a:pt x="6687" y="8728"/>
                  </a:cubicBezTo>
                  <a:lnTo>
                    <a:pt x="6694" y="8735"/>
                  </a:lnTo>
                  <a:cubicBezTo>
                    <a:pt x="6917" y="8958"/>
                    <a:pt x="6917" y="9320"/>
                    <a:pt x="6694" y="9547"/>
                  </a:cubicBezTo>
                  <a:lnTo>
                    <a:pt x="223" y="16017"/>
                  </a:lnTo>
                  <a:cubicBezTo>
                    <a:pt x="0" y="16241"/>
                    <a:pt x="0" y="16603"/>
                    <a:pt x="223" y="16829"/>
                  </a:cubicBezTo>
                  <a:lnTo>
                    <a:pt x="6694" y="23300"/>
                  </a:lnTo>
                  <a:cubicBezTo>
                    <a:pt x="6805" y="23412"/>
                    <a:pt x="6952" y="23467"/>
                    <a:pt x="7099" y="23467"/>
                  </a:cubicBezTo>
                  <a:cubicBezTo>
                    <a:pt x="7245" y="23467"/>
                    <a:pt x="7393" y="23412"/>
                    <a:pt x="7506" y="23300"/>
                  </a:cubicBezTo>
                  <a:lnTo>
                    <a:pt x="7577" y="23229"/>
                  </a:lnTo>
                  <a:cubicBezTo>
                    <a:pt x="7800" y="23006"/>
                    <a:pt x="8007" y="22566"/>
                    <a:pt x="8040" y="22248"/>
                  </a:cubicBezTo>
                  <a:cubicBezTo>
                    <a:pt x="8040" y="22248"/>
                    <a:pt x="8124" y="21372"/>
                    <a:pt x="8667" y="20825"/>
                  </a:cubicBezTo>
                  <a:cubicBezTo>
                    <a:pt x="9138" y="20347"/>
                    <a:pt x="9760" y="20108"/>
                    <a:pt x="10383" y="20108"/>
                  </a:cubicBezTo>
                  <a:cubicBezTo>
                    <a:pt x="11000" y="20108"/>
                    <a:pt x="11617" y="20343"/>
                    <a:pt x="12087" y="20815"/>
                  </a:cubicBezTo>
                  <a:cubicBezTo>
                    <a:pt x="13032" y="21760"/>
                    <a:pt x="13025" y="23293"/>
                    <a:pt x="12074" y="24232"/>
                  </a:cubicBezTo>
                  <a:cubicBezTo>
                    <a:pt x="11531" y="24775"/>
                    <a:pt x="10651" y="24863"/>
                    <a:pt x="10651" y="24863"/>
                  </a:cubicBezTo>
                  <a:cubicBezTo>
                    <a:pt x="10337" y="24892"/>
                    <a:pt x="9897" y="25099"/>
                    <a:pt x="9674" y="25322"/>
                  </a:cubicBezTo>
                  <a:lnTo>
                    <a:pt x="9602" y="25393"/>
                  </a:lnTo>
                  <a:cubicBezTo>
                    <a:pt x="9376" y="25620"/>
                    <a:pt x="9376" y="25982"/>
                    <a:pt x="9602" y="26205"/>
                  </a:cubicBezTo>
                  <a:lnTo>
                    <a:pt x="16073" y="32676"/>
                  </a:lnTo>
                  <a:cubicBezTo>
                    <a:pt x="16185" y="32787"/>
                    <a:pt x="16331" y="32843"/>
                    <a:pt x="16478" y="32843"/>
                  </a:cubicBezTo>
                  <a:cubicBezTo>
                    <a:pt x="16625" y="32843"/>
                    <a:pt x="16772" y="32787"/>
                    <a:pt x="16885" y="32676"/>
                  </a:cubicBezTo>
                  <a:lnTo>
                    <a:pt x="23356" y="26205"/>
                  </a:lnTo>
                  <a:cubicBezTo>
                    <a:pt x="23579" y="25982"/>
                    <a:pt x="23579" y="25620"/>
                    <a:pt x="23356" y="25393"/>
                  </a:cubicBezTo>
                  <a:lnTo>
                    <a:pt x="23288" y="25325"/>
                  </a:lnTo>
                  <a:cubicBezTo>
                    <a:pt x="23061" y="25102"/>
                    <a:pt x="22621" y="24895"/>
                    <a:pt x="22307" y="24866"/>
                  </a:cubicBezTo>
                  <a:cubicBezTo>
                    <a:pt x="22307" y="24866"/>
                    <a:pt x="21431" y="24778"/>
                    <a:pt x="20884" y="24235"/>
                  </a:cubicBezTo>
                  <a:cubicBezTo>
                    <a:pt x="19942" y="23293"/>
                    <a:pt x="19942" y="21770"/>
                    <a:pt x="20884" y="20828"/>
                  </a:cubicBezTo>
                  <a:cubicBezTo>
                    <a:pt x="21354" y="20359"/>
                    <a:pt x="21971" y="20125"/>
                    <a:pt x="22587" y="20125"/>
                  </a:cubicBezTo>
                  <a:cubicBezTo>
                    <a:pt x="23203" y="20125"/>
                    <a:pt x="23820" y="20359"/>
                    <a:pt x="24291" y="20828"/>
                  </a:cubicBezTo>
                  <a:cubicBezTo>
                    <a:pt x="24834" y="21372"/>
                    <a:pt x="24918" y="22252"/>
                    <a:pt x="24918" y="22252"/>
                  </a:cubicBezTo>
                  <a:cubicBezTo>
                    <a:pt x="24951" y="22566"/>
                    <a:pt x="25158" y="23006"/>
                    <a:pt x="25381" y="23229"/>
                  </a:cubicBezTo>
                  <a:lnTo>
                    <a:pt x="25452" y="23300"/>
                  </a:lnTo>
                  <a:cubicBezTo>
                    <a:pt x="25564" y="23412"/>
                    <a:pt x="25710" y="23467"/>
                    <a:pt x="25857" y="23467"/>
                  </a:cubicBezTo>
                  <a:cubicBezTo>
                    <a:pt x="26004" y="23467"/>
                    <a:pt x="26151" y="23412"/>
                    <a:pt x="26264" y="23300"/>
                  </a:cubicBezTo>
                  <a:lnTo>
                    <a:pt x="32735" y="16829"/>
                  </a:lnTo>
                  <a:cubicBezTo>
                    <a:pt x="32958" y="16603"/>
                    <a:pt x="32958" y="16241"/>
                    <a:pt x="32735" y="16017"/>
                  </a:cubicBezTo>
                  <a:lnTo>
                    <a:pt x="26264" y="9547"/>
                  </a:lnTo>
                  <a:cubicBezTo>
                    <a:pt x="26041" y="9320"/>
                    <a:pt x="26041" y="8958"/>
                    <a:pt x="26264" y="8735"/>
                  </a:cubicBezTo>
                  <a:lnTo>
                    <a:pt x="26377" y="8618"/>
                  </a:lnTo>
                  <a:cubicBezTo>
                    <a:pt x="26600" y="8395"/>
                    <a:pt x="27044" y="8188"/>
                    <a:pt x="27358" y="8156"/>
                  </a:cubicBezTo>
                  <a:cubicBezTo>
                    <a:pt x="27358" y="8156"/>
                    <a:pt x="28234" y="8071"/>
                    <a:pt x="28781" y="7528"/>
                  </a:cubicBezTo>
                  <a:cubicBezTo>
                    <a:pt x="29732" y="6590"/>
                    <a:pt x="29739" y="5056"/>
                    <a:pt x="28791" y="4108"/>
                  </a:cubicBezTo>
                  <a:cubicBezTo>
                    <a:pt x="28321" y="3638"/>
                    <a:pt x="27705" y="3404"/>
                    <a:pt x="27090" y="3404"/>
                  </a:cubicBezTo>
                  <a:cubicBezTo>
                    <a:pt x="26468" y="3404"/>
                    <a:pt x="25846" y="3643"/>
                    <a:pt x="25374" y="4121"/>
                  </a:cubicBezTo>
                  <a:cubicBezTo>
                    <a:pt x="24831" y="4665"/>
                    <a:pt x="24743" y="5545"/>
                    <a:pt x="24743" y="5545"/>
                  </a:cubicBezTo>
                  <a:cubicBezTo>
                    <a:pt x="24714" y="5858"/>
                    <a:pt x="24507" y="6298"/>
                    <a:pt x="24284" y="6522"/>
                  </a:cubicBezTo>
                  <a:lnTo>
                    <a:pt x="24168" y="6638"/>
                  </a:lnTo>
                  <a:cubicBezTo>
                    <a:pt x="24056" y="6750"/>
                    <a:pt x="23909" y="6806"/>
                    <a:pt x="23762" y="6806"/>
                  </a:cubicBezTo>
                  <a:cubicBezTo>
                    <a:pt x="23614" y="6806"/>
                    <a:pt x="23467" y="6750"/>
                    <a:pt x="23356" y="6638"/>
                  </a:cubicBezTo>
                  <a:lnTo>
                    <a:pt x="16885" y="168"/>
                  </a:lnTo>
                  <a:cubicBezTo>
                    <a:pt x="16773" y="56"/>
                    <a:pt x="16626" y="0"/>
                    <a:pt x="16479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667E9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22"/>
          <p:cNvSpPr txBox="1"/>
          <p:nvPr>
            <p:ph type="title"/>
          </p:nvPr>
        </p:nvSpPr>
        <p:spPr>
          <a:xfrm>
            <a:off x="762832" y="445884"/>
            <a:ext cx="10272000" cy="5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sz="3733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3733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3733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3733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3733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3733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3733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3733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sz="3733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9" name="Google Shape;59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1" name="Google Shape;9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960000" y="720000"/>
            <a:ext cx="10272000" cy="5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Fira Sans Extra Condensed Medium"/>
              <a:buNone/>
              <a:defRPr b="0" i="0" sz="2800" u="none" cap="none" strike="noStrike">
                <a:solidFill>
                  <a:srgbClr val="66666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952233" y="1602333"/>
            <a:ext cx="10288800" cy="45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Slab"/>
              <a:buChar char="●"/>
              <a:defRPr b="0" i="0" sz="1400" u="none" cap="none" strike="noStrike">
                <a:solidFill>
                  <a:schemeClr val="accent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5.png"/><Relationship Id="rId5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12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Relationship Id="rId5" Type="http://schemas.openxmlformats.org/officeDocument/2006/relationships/image" Target="../media/image16.png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23"/>
          <p:cNvGrpSpPr/>
          <p:nvPr/>
        </p:nvGrpSpPr>
        <p:grpSpPr>
          <a:xfrm>
            <a:off x="1094233" y="384733"/>
            <a:ext cx="10540486" cy="5275667"/>
            <a:chOff x="820675" y="288550"/>
            <a:chExt cx="7905364" cy="3956750"/>
          </a:xfrm>
        </p:grpSpPr>
        <p:grpSp>
          <p:nvGrpSpPr>
            <p:cNvPr id="561" name="Google Shape;561;p23"/>
            <p:cNvGrpSpPr/>
            <p:nvPr/>
          </p:nvGrpSpPr>
          <p:grpSpPr>
            <a:xfrm>
              <a:off x="820675" y="1403751"/>
              <a:ext cx="6490982" cy="1214293"/>
              <a:chOff x="657682" y="900956"/>
              <a:chExt cx="3457800" cy="1090421"/>
            </a:xfrm>
          </p:grpSpPr>
          <p:sp>
            <p:nvSpPr>
              <p:cNvPr id="562" name="Google Shape;562;p23"/>
              <p:cNvSpPr txBox="1"/>
              <p:nvPr/>
            </p:nvSpPr>
            <p:spPr>
              <a:xfrm>
                <a:off x="657682" y="900956"/>
                <a:ext cx="3457800" cy="10904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O" sz="2800" u="none" cap="none" strike="noStrik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RENDICIÓN DE CUENTAS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O" sz="2400" u="none" cap="none" strike="noStrike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Santa Fe</a:t>
                </a:r>
                <a:r>
                  <a:rPr b="0" i="0" lang="es-CO" sz="1867" u="none" cap="none" strike="noStrike">
                    <a:solidFill>
                      <a:srgbClr val="86B627"/>
                    </a:solidFill>
                    <a:latin typeface="Roboto"/>
                    <a:ea typeface="Roboto"/>
                    <a:cs typeface="Roboto"/>
                    <a:sym typeface="Roboto"/>
                  </a:rPr>
                  <a:t> - Mayo 2025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s-CO" sz="1867" u="none" cap="none" strike="noStrike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Estacionamiento fuera de vía y Zona de Parqueo Pago</a:t>
                </a:r>
                <a:endParaRPr/>
              </a:p>
              <a:p>
                <a:pPr indent="0" lvl="0" marL="0" marR="0" rtl="0" algn="l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63" name="Google Shape;563;p23"/>
              <p:cNvCxnSpPr/>
              <p:nvPr/>
            </p:nvCxnSpPr>
            <p:spPr>
              <a:xfrm>
                <a:off x="677685" y="1188883"/>
                <a:ext cx="27519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64" name="Google Shape;564;p23"/>
            <p:cNvSpPr/>
            <p:nvPr/>
          </p:nvSpPr>
          <p:spPr>
            <a:xfrm>
              <a:off x="820675" y="2636400"/>
              <a:ext cx="7502100" cy="1608900"/>
            </a:xfrm>
            <a:prstGeom prst="parallelogram">
              <a:avLst>
                <a:gd fmla="val 39499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67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5" name="Google Shape;565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58225" y="2655700"/>
              <a:ext cx="7427551" cy="1563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728166" y="288550"/>
              <a:ext cx="1840075" cy="47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7" name="Google Shape;567;p23"/>
            <p:cNvSpPr/>
            <p:nvPr/>
          </p:nvSpPr>
          <p:spPr>
            <a:xfrm>
              <a:off x="6548339" y="288551"/>
              <a:ext cx="2177700" cy="140100"/>
            </a:xfrm>
            <a:prstGeom prst="roundRect">
              <a:avLst>
                <a:gd fmla="val 16667" name="adj"/>
              </a:avLst>
            </a:prstGeom>
            <a:solidFill>
              <a:srgbClr val="64829E"/>
            </a:solidFill>
            <a:ln cap="flat" cmpd="sng" w="25400">
              <a:solidFill>
                <a:srgbClr val="6482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4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www.terminaldetransporte.com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628" y="487135"/>
            <a:ext cx="911379" cy="911379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"/>
          <p:cNvSpPr txBox="1"/>
          <p:nvPr>
            <p:ph type="ctrTitle"/>
          </p:nvPr>
        </p:nvSpPr>
        <p:spPr>
          <a:xfrm>
            <a:off x="1474007" y="604034"/>
            <a:ext cx="6900960" cy="576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s-CO" sz="2400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Estacionamientos Fuera de Vía </a:t>
            </a:r>
            <a:r>
              <a:rPr b="1" i="1" lang="es-CO" sz="2400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LA TERMINAL</a:t>
            </a:r>
            <a:endParaRPr i="1"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"/>
          <p:cNvSpPr/>
          <p:nvPr/>
        </p:nvSpPr>
        <p:spPr>
          <a:xfrm>
            <a:off x="1474007" y="1538070"/>
            <a:ext cx="9705120" cy="1528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7"/>
              <a:buFont typeface="Arial"/>
              <a:buChar char="•"/>
            </a:pPr>
            <a:r>
              <a:rPr b="1" i="1" lang="es-CO" sz="2067" u="none" cap="none" strike="noStrike">
                <a:solidFill>
                  <a:srgbClr val="1D81C4"/>
                </a:solidFill>
                <a:latin typeface="Arial"/>
                <a:ea typeface="Arial"/>
                <a:cs typeface="Arial"/>
                <a:sym typeface="Arial"/>
              </a:rPr>
              <a:t>LA TERMINAL </a:t>
            </a:r>
            <a:r>
              <a:rPr b="0" i="0" lang="es-CO" sz="20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administra  37 estacionamientos fuera de vía en la ciudad.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7"/>
              <a:buFont typeface="Arial"/>
              <a:buChar char="•"/>
            </a:pPr>
            <a:r>
              <a:rPr b="0" i="0" lang="es-CO" sz="20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Contamos con 236 colaboradores para brindar el mejor servicio.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7"/>
              <a:buFont typeface="Arial"/>
              <a:buChar char="•"/>
            </a:pPr>
            <a:r>
              <a:rPr b="0" i="0" lang="es-CO" sz="20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Nuestros estacionamientos cuentan con varios servicios (mensualidad, plena y varios tipos de descuentos)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0990" lvl="0" marL="38099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67"/>
              <a:buFont typeface="Arial"/>
              <a:buChar char="•"/>
            </a:pPr>
            <a:r>
              <a:rPr b="0" i="0" lang="es-CO" sz="20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Colaboramos con el medio ambiente con el servicio de electrolinera.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5" name="Google Shape;5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4007" y="3608265"/>
            <a:ext cx="4717367" cy="280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"/>
          <p:cNvPicPr preferRelativeResize="0"/>
          <p:nvPr/>
        </p:nvPicPr>
        <p:blipFill rotWithShape="1">
          <a:blip r:embed="rId5">
            <a:alphaModFix/>
          </a:blip>
          <a:srcRect b="10510" l="1100" r="-1098" t="-10510"/>
          <a:stretch/>
        </p:blipFill>
        <p:spPr>
          <a:xfrm>
            <a:off x="6450126" y="3374740"/>
            <a:ext cx="4470340" cy="2805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3"/>
          <p:cNvSpPr/>
          <p:nvPr/>
        </p:nvSpPr>
        <p:spPr>
          <a:xfrm>
            <a:off x="3331151" y="4034200"/>
            <a:ext cx="1500800" cy="4128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82" name="Google Shape;582;p3"/>
          <p:cNvSpPr/>
          <p:nvPr/>
        </p:nvSpPr>
        <p:spPr>
          <a:xfrm>
            <a:off x="2033351" y="6130267"/>
            <a:ext cx="1500800" cy="4128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r>
              <a:t/>
            </a:r>
            <a:endParaRPr b="0" i="0" sz="1467" u="none" cap="none" strike="noStrike">
              <a:solidFill>
                <a:srgbClr val="00000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83" name="Google Shape;5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71" y="238939"/>
            <a:ext cx="911379" cy="911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20350" y="478596"/>
            <a:ext cx="7023201" cy="6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"/>
          <p:cNvSpPr/>
          <p:nvPr/>
        </p:nvSpPr>
        <p:spPr>
          <a:xfrm>
            <a:off x="8120500" y="2040950"/>
            <a:ext cx="3272700" cy="4473900"/>
          </a:xfrm>
          <a:prstGeom prst="rect">
            <a:avLst/>
          </a:prstGeom>
          <a:solidFill>
            <a:srgbClr val="F2F2F2">
              <a:alpha val="4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"/>
          <p:cNvSpPr/>
          <p:nvPr/>
        </p:nvSpPr>
        <p:spPr>
          <a:xfrm>
            <a:off x="4690675" y="2040850"/>
            <a:ext cx="3222600" cy="4473900"/>
          </a:xfrm>
          <a:prstGeom prst="rect">
            <a:avLst/>
          </a:prstGeom>
          <a:solidFill>
            <a:srgbClr val="F2F2F2">
              <a:alpha val="49411"/>
            </a:srgbClr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"/>
          <p:cNvSpPr/>
          <p:nvPr/>
        </p:nvSpPr>
        <p:spPr>
          <a:xfrm>
            <a:off x="778162" y="1245800"/>
            <a:ext cx="3639600" cy="699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Contamos con un estacionamiento en la localidad de </a:t>
            </a:r>
            <a:r>
              <a:rPr b="1" i="0" lang="es-CO" sz="17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Santa Fe</a:t>
            </a:r>
            <a:r>
              <a:rPr b="0" i="0" lang="es-CO" sz="17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, ubicado en la </a:t>
            </a:r>
            <a:r>
              <a:rPr b="1" i="0" lang="es-CO" sz="17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Calle 6 No. 11-38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"/>
          <p:cNvSpPr/>
          <p:nvPr/>
        </p:nvSpPr>
        <p:spPr>
          <a:xfrm>
            <a:off x="4690675" y="1245850"/>
            <a:ext cx="3222600" cy="6990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s-CO" sz="1867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Apoyo en la seguridad en la localidad de </a:t>
            </a:r>
            <a:r>
              <a:rPr b="1" i="0" lang="es-CO" sz="1867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Santa Fe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"/>
          <p:cNvSpPr txBox="1"/>
          <p:nvPr/>
        </p:nvSpPr>
        <p:spPr>
          <a:xfrm>
            <a:off x="4653525" y="2039100"/>
            <a:ext cx="3222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Terminal de Transporte extiende su esquema de seguridad junto con la Policía Nacional a todos los sectores en los que administra EFV, logrando presencia Policial en minutos cuando se presentan novedades con la seguridad del sector.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"/>
          <p:cNvSpPr/>
          <p:nvPr/>
        </p:nvSpPr>
        <p:spPr>
          <a:xfrm>
            <a:off x="8119350" y="1245850"/>
            <a:ext cx="3294488" cy="7227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b="0" i="0" lang="es-CO" sz="1867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Adecuaciones a la infraestructura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"/>
          <p:cNvSpPr txBox="1"/>
          <p:nvPr/>
        </p:nvSpPr>
        <p:spPr>
          <a:xfrm>
            <a:off x="8073376" y="2021125"/>
            <a:ext cx="32226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-CO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Terminal de Transporte reinvierte los recaudos de los estacionamientos en obras de infraestructura, para lo cual se han hecho inversiones en el estacionamiento además del parque, restaurando el pavimento y mejorando las condiciones generales del parqueadero.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licía Nacional de Colombia - Wikipedia, la enciclopedia libre" id="592" name="Google Shape;59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97838" y="5207749"/>
            <a:ext cx="996324" cy="996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 Terminal de Transporte" id="593" name="Google Shape;59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3836" y="4446988"/>
            <a:ext cx="2304337" cy="56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86877" y="5343549"/>
            <a:ext cx="2896167" cy="1084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4475" y="4447000"/>
            <a:ext cx="3610825" cy="20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200580" y="4182000"/>
            <a:ext cx="2896167" cy="122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"/>
          <p:cNvPicPr preferRelativeResize="0"/>
          <p:nvPr/>
        </p:nvPicPr>
        <p:blipFill rotWithShape="1">
          <a:blip r:embed="rId10">
            <a:alphaModFix/>
          </a:blip>
          <a:srcRect b="3380" l="0" r="0" t="-3379"/>
          <a:stretch/>
        </p:blipFill>
        <p:spPr>
          <a:xfrm>
            <a:off x="792550" y="2106513"/>
            <a:ext cx="3610825" cy="217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g355cc83b1da_0_0" title="Captura de Pantalla 2025-05-07 a la(s) 12.13.16 p. m.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024" y="0"/>
            <a:ext cx="10393824" cy="6638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5"/>
          <p:cNvGrpSpPr/>
          <p:nvPr/>
        </p:nvGrpSpPr>
        <p:grpSpPr>
          <a:xfrm>
            <a:off x="1094585" y="384735"/>
            <a:ext cx="10540133" cy="6098299"/>
            <a:chOff x="820938" y="288550"/>
            <a:chExt cx="7905100" cy="4573725"/>
          </a:xfrm>
        </p:grpSpPr>
        <p:grpSp>
          <p:nvGrpSpPr>
            <p:cNvPr id="608" name="Google Shape;608;p25"/>
            <p:cNvGrpSpPr/>
            <p:nvPr/>
          </p:nvGrpSpPr>
          <p:grpSpPr>
            <a:xfrm>
              <a:off x="820938" y="2032500"/>
              <a:ext cx="7502100" cy="1608900"/>
              <a:chOff x="820675" y="2636400"/>
              <a:chExt cx="7502100" cy="1608900"/>
            </a:xfrm>
          </p:grpSpPr>
          <p:sp>
            <p:nvSpPr>
              <p:cNvPr id="609" name="Google Shape;609;p25"/>
              <p:cNvSpPr/>
              <p:nvPr/>
            </p:nvSpPr>
            <p:spPr>
              <a:xfrm>
                <a:off x="820675" y="2636400"/>
                <a:ext cx="7502100" cy="1608900"/>
              </a:xfrm>
              <a:prstGeom prst="parallelogram">
                <a:avLst>
                  <a:gd fmla="val 39499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21900" lIns="121900" spcFirstLastPara="1" rIns="121900" wrap="square" tIns="1219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67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0" name="Google Shape;610;p2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58225" y="2655700"/>
                <a:ext cx="7427551" cy="1563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11" name="Google Shape;611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87147" y="869400"/>
              <a:ext cx="3769676" cy="97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2" name="Google Shape;612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698275" y="3865169"/>
              <a:ext cx="384200" cy="384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3" name="Google Shape;613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12849" y="3865162"/>
              <a:ext cx="384200" cy="384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4" name="Google Shape;614;p2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77488" y="3865172"/>
              <a:ext cx="384200" cy="3848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2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791925" y="4385175"/>
              <a:ext cx="384200" cy="3848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2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4780625" y="4412566"/>
              <a:ext cx="384200" cy="3848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25"/>
            <p:cNvSpPr txBox="1"/>
            <p:nvPr/>
          </p:nvSpPr>
          <p:spPr>
            <a:xfrm>
              <a:off x="2082476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467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TerminalBogota</a:t>
              </a:r>
              <a:endParaRPr b="0" i="0" sz="1333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25"/>
            <p:cNvSpPr txBox="1"/>
            <p:nvPr/>
          </p:nvSpPr>
          <p:spPr>
            <a:xfrm>
              <a:off x="3814413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467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Termibogota</a:t>
              </a:r>
              <a:endParaRPr b="0" i="0" sz="1333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Google Shape;619;p25"/>
            <p:cNvSpPr txBox="1"/>
            <p:nvPr/>
          </p:nvSpPr>
          <p:spPr>
            <a:xfrm>
              <a:off x="5546376" y="3930682"/>
              <a:ext cx="11784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467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TerminalBogota</a:t>
              </a:r>
              <a:endParaRPr b="0" i="0" sz="1333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Google Shape;620;p25"/>
            <p:cNvSpPr txBox="1"/>
            <p:nvPr/>
          </p:nvSpPr>
          <p:spPr>
            <a:xfrm>
              <a:off x="3108475" y="4347675"/>
              <a:ext cx="1608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467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Terminal de Transporte de Bogotá</a:t>
              </a:r>
              <a:endParaRPr b="0" i="0" sz="1333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Google Shape;621;p25"/>
            <p:cNvSpPr txBox="1"/>
            <p:nvPr/>
          </p:nvSpPr>
          <p:spPr>
            <a:xfrm>
              <a:off x="5228375" y="4412575"/>
              <a:ext cx="1608600" cy="44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467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LaTerminalBogota</a:t>
              </a:r>
              <a:endParaRPr b="0" i="0" sz="1333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Google Shape;622;p25"/>
            <p:cNvSpPr/>
            <p:nvPr/>
          </p:nvSpPr>
          <p:spPr>
            <a:xfrm>
              <a:off x="6548338" y="288550"/>
              <a:ext cx="2177700" cy="171300"/>
            </a:xfrm>
            <a:prstGeom prst="roundRect">
              <a:avLst>
                <a:gd fmla="val 16667" name="adj"/>
              </a:avLst>
            </a:prstGeom>
            <a:solidFill>
              <a:srgbClr val="64829E"/>
            </a:solidFill>
            <a:ln cap="flat" cmpd="sng" w="25400">
              <a:solidFill>
                <a:srgbClr val="6482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CO" sz="1467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www.terminaldetransporte.com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nsurance Pla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00D6C0"/>
      </a:accent1>
      <a:accent2>
        <a:srgbClr val="073763"/>
      </a:accent2>
      <a:accent3>
        <a:srgbClr val="0B5394"/>
      </a:accent3>
      <a:accent4>
        <a:srgbClr val="3D85C6"/>
      </a:accent4>
      <a:accent5>
        <a:srgbClr val="008275"/>
      </a:accent5>
      <a:accent6>
        <a:srgbClr val="00AE9D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2025-04-27T00:17:55Z</dcterms:created>
  <dc:creator>Daniel Esteban Bohorquez Castañeda</dc:creator>
</cp:coreProperties>
</file>