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9"/>
  </p:notesMasterIdLst>
  <p:handoutMasterIdLst>
    <p:handoutMasterId r:id="rId20"/>
  </p:handoutMasterIdLst>
  <p:sldIdLst>
    <p:sldId id="591" r:id="rId2"/>
    <p:sldId id="1382" r:id="rId3"/>
    <p:sldId id="1384" r:id="rId4"/>
    <p:sldId id="1385" r:id="rId5"/>
    <p:sldId id="1373" r:id="rId6"/>
    <p:sldId id="1388" r:id="rId7"/>
    <p:sldId id="1386" r:id="rId8"/>
    <p:sldId id="1383" r:id="rId9"/>
    <p:sldId id="4281" r:id="rId10"/>
    <p:sldId id="4282" r:id="rId11"/>
    <p:sldId id="4283" r:id="rId12"/>
    <p:sldId id="1389" r:id="rId13"/>
    <p:sldId id="4284" r:id="rId14"/>
    <p:sldId id="271" r:id="rId15"/>
    <p:sldId id="270" r:id="rId16"/>
    <p:sldId id="4285" r:id="rId17"/>
    <p:sldId id="278" r:id="rId18"/>
  </p:sldIdLst>
  <p:sldSz cx="9144000" cy="5143500" type="screen16x9"/>
  <p:notesSz cx="6799263" cy="9929813"/>
  <p:embeddedFontLs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Fira Sans Extra Condensed Medium" panose="020B0604020202020204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Light" panose="02000000000000000000" pitchFamily="2" charset="0"/>
      <p:regular r:id="rId33"/>
      <p:italic r:id="rId34"/>
    </p:embeddedFont>
    <p:embeddedFont>
      <p:font typeface="Roboto Medium" panose="02000000000000000000" pitchFamily="2" charset="0"/>
      <p:regular r:id="rId35"/>
      <p:bold r:id="rId36"/>
      <p:italic r:id="rId37"/>
      <p:boldItalic r:id="rId38"/>
    </p:embeddedFont>
    <p:embeddedFont>
      <p:font typeface="Roboto Slab" pitchFamily="2" charset="0"/>
      <p:regular r:id="rId39"/>
      <p:bold r:id="rId40"/>
      <p:italic r:id="rId41"/>
      <p:boldItalic r:id="rId42"/>
    </p:embeddedFont>
    <p:embeddedFont>
      <p:font typeface="Work Sans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DFD5"/>
    <a:srgbClr val="FFFFFF"/>
    <a:srgbClr val="0B5394"/>
    <a:srgbClr val="073763"/>
    <a:srgbClr val="6794BC"/>
    <a:srgbClr val="165B99"/>
    <a:srgbClr val="135897"/>
    <a:srgbClr val="6391BB"/>
    <a:srgbClr val="3D85C6"/>
    <a:srgbClr val="4569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1FC941-600A-4B40-8A6B-3C794CEFF478}">
  <a:tblStyle styleId="{4D1FC941-600A-4B40-8A6B-3C794CEFF4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385E952-CD82-439E-A4C1-F72CA194E0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50444B-BB18-406B-8BAB-8E003B6D30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08231-43CC-4618-B286-ECA2917F78A9}" type="datetimeFigureOut">
              <a:rPr lang="es-CO" smtClean="0"/>
              <a:t>26/06/2025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748853-D43D-47FD-A332-A1C8FB6FCB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50DA907-DC12-4245-9A6C-B6EE3F7F60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EB20F-E110-4BB1-97B2-981929EA2A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4806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0782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dirty="0"/>
              <a:t>Programado y Ejecutado: 15%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2" name="Google Shape;6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067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 rot="828" flipH="1">
            <a:off x="4162800" y="4979536"/>
            <a:ext cx="4981200" cy="1641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3" name="Google Shape;43;p7"/>
          <p:cNvSpPr/>
          <p:nvPr/>
        </p:nvSpPr>
        <p:spPr>
          <a:xfrm rot="984" flipH="1">
            <a:off x="7638900" y="4897324"/>
            <a:ext cx="1047900" cy="1641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4" name="Google Shape;44;p7"/>
          <p:cNvSpPr/>
          <p:nvPr/>
        </p:nvSpPr>
        <p:spPr>
          <a:xfrm rot="-5398897" flipH="1">
            <a:off x="8513700" y="2409300"/>
            <a:ext cx="935400" cy="3249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E6E34F-0ABC-44F9-9CD0-458C2F3918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20" name="Google Shape;45;p7">
            <a:extLst>
              <a:ext uri="{FF2B5EF4-FFF2-40B4-BE49-F238E27FC236}">
                <a16:creationId xmlns:a16="http://schemas.microsoft.com/office/drawing/2014/main" id="{2FC05DCC-878A-4F3D-9DFA-7CB253CC1AE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126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0" y="4573650"/>
            <a:ext cx="3990000" cy="3108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 rot="10800000">
            <a:off x="2207575" y="411400"/>
            <a:ext cx="6937200" cy="1077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/>
          <p:nvPr/>
        </p:nvSpPr>
        <p:spPr>
          <a:xfrm rot="10800000">
            <a:off x="6895050" y="465250"/>
            <a:ext cx="1785900" cy="294600"/>
          </a:xfrm>
          <a:prstGeom prst="rect">
            <a:avLst/>
          </a:prstGeom>
          <a:solidFill>
            <a:schemeClr val="accent6">
              <a:alpha val="53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C7FCA82-ED19-4BEC-96B3-56308EF7D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7434" y="102615"/>
            <a:ext cx="1047948" cy="270549"/>
          </a:xfrm>
          <a:prstGeom prst="rect">
            <a:avLst/>
          </a:prstGeom>
        </p:spPr>
      </p:pic>
      <p:sp>
        <p:nvSpPr>
          <p:cNvPr id="9" name="Google Shape;45;p7">
            <a:extLst>
              <a:ext uri="{FF2B5EF4-FFF2-40B4-BE49-F238E27FC236}">
                <a16:creationId xmlns:a16="http://schemas.microsoft.com/office/drawing/2014/main" id="{9A8C5A88-715F-4572-AA29-242B331E591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61255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957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0" y="4573650"/>
            <a:ext cx="3990000" cy="3108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 rot="10800000">
            <a:off x="2207575" y="411400"/>
            <a:ext cx="6937200" cy="1077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/>
          <p:nvPr/>
        </p:nvSpPr>
        <p:spPr>
          <a:xfrm rot="10800000">
            <a:off x="6895050" y="465250"/>
            <a:ext cx="1785900" cy="294600"/>
          </a:xfrm>
          <a:prstGeom prst="rect">
            <a:avLst/>
          </a:prstGeom>
          <a:solidFill>
            <a:schemeClr val="accent6">
              <a:alpha val="53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 rot="10800000">
            <a:off x="5808150" y="3897725"/>
            <a:ext cx="2872800" cy="138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C7FCA82-ED19-4BEC-96B3-56308EF7D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7434" y="102615"/>
            <a:ext cx="1047948" cy="270549"/>
          </a:xfrm>
          <a:prstGeom prst="rect">
            <a:avLst/>
          </a:prstGeom>
        </p:spPr>
      </p:pic>
      <p:sp>
        <p:nvSpPr>
          <p:cNvPr id="9" name="Google Shape;45;p7">
            <a:extLst>
              <a:ext uri="{FF2B5EF4-FFF2-40B4-BE49-F238E27FC236}">
                <a16:creationId xmlns:a16="http://schemas.microsoft.com/office/drawing/2014/main" id="{9A8C5A88-715F-4572-AA29-242B331E591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61255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804;p35">
            <a:extLst>
              <a:ext uri="{FF2B5EF4-FFF2-40B4-BE49-F238E27FC236}">
                <a16:creationId xmlns:a16="http://schemas.microsoft.com/office/drawing/2014/main" id="{37D529F6-55A2-4E8F-9331-98B51BEB7D1D}"/>
              </a:ext>
            </a:extLst>
          </p:cNvPr>
          <p:cNvSpPr/>
          <p:nvPr userDrawn="1"/>
        </p:nvSpPr>
        <p:spPr>
          <a:xfrm>
            <a:off x="1324576" y="1659493"/>
            <a:ext cx="2238232" cy="2238232"/>
          </a:xfrm>
          <a:prstGeom prst="ellipse">
            <a:avLst/>
          </a:prstGeom>
          <a:solidFill>
            <a:srgbClr val="4AAF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805;p35">
            <a:extLst>
              <a:ext uri="{FF2B5EF4-FFF2-40B4-BE49-F238E27FC236}">
                <a16:creationId xmlns:a16="http://schemas.microsoft.com/office/drawing/2014/main" id="{BF0C399E-A6E7-4492-AC35-E6778C3B4D36}"/>
              </a:ext>
            </a:extLst>
          </p:cNvPr>
          <p:cNvSpPr txBox="1">
            <a:spLocks/>
          </p:cNvSpPr>
          <p:nvPr userDrawn="1"/>
        </p:nvSpPr>
        <p:spPr>
          <a:xfrm>
            <a:off x="4515585" y="1479651"/>
            <a:ext cx="33909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 b="0" i="0" u="none" strike="noStrike" cap="none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l"/>
            <a:r>
              <a:rPr lang="es-CO" dirty="0"/>
              <a:t>Texto</a:t>
            </a:r>
          </a:p>
        </p:txBody>
      </p:sp>
      <p:sp>
        <p:nvSpPr>
          <p:cNvPr id="12" name="Google Shape;806;p35">
            <a:extLst>
              <a:ext uri="{FF2B5EF4-FFF2-40B4-BE49-F238E27FC236}">
                <a16:creationId xmlns:a16="http://schemas.microsoft.com/office/drawing/2014/main" id="{08F45217-F179-4872-B8E3-FF626A1D9B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15585" y="2234526"/>
            <a:ext cx="3390900" cy="1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5117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8;p15">
            <a:extLst>
              <a:ext uri="{FF2B5EF4-FFF2-40B4-BE49-F238E27FC236}">
                <a16:creationId xmlns:a16="http://schemas.microsoft.com/office/drawing/2014/main" id="{009DD827-F22C-49D2-865C-295FFAE3E390}"/>
              </a:ext>
            </a:extLst>
          </p:cNvPr>
          <p:cNvSpPr/>
          <p:nvPr userDrawn="1"/>
        </p:nvSpPr>
        <p:spPr>
          <a:xfrm flipH="1">
            <a:off x="200" y="0"/>
            <a:ext cx="9144000" cy="51510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9;p15">
            <a:extLst>
              <a:ext uri="{FF2B5EF4-FFF2-40B4-BE49-F238E27FC236}">
                <a16:creationId xmlns:a16="http://schemas.microsoft.com/office/drawing/2014/main" id="{C593F714-DFA5-46A3-8E3C-B1E01BED50DD}"/>
              </a:ext>
            </a:extLst>
          </p:cNvPr>
          <p:cNvSpPr/>
          <p:nvPr userDrawn="1"/>
        </p:nvSpPr>
        <p:spPr>
          <a:xfrm flipH="1">
            <a:off x="-75" y="0"/>
            <a:ext cx="82401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110;p15">
            <a:extLst>
              <a:ext uri="{FF2B5EF4-FFF2-40B4-BE49-F238E27FC236}">
                <a16:creationId xmlns:a16="http://schemas.microsoft.com/office/drawing/2014/main" id="{DB9CD61E-DC2F-42E4-A6FB-A3AB2CB3CA5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31200" y="1107596"/>
            <a:ext cx="3867300" cy="13230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1;p15">
            <a:extLst>
              <a:ext uri="{FF2B5EF4-FFF2-40B4-BE49-F238E27FC236}">
                <a16:creationId xmlns:a16="http://schemas.microsoft.com/office/drawing/2014/main" id="{C7F1A00B-BC1F-4370-8B0B-5FADAFBE71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40038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12;p15">
            <a:extLst>
              <a:ext uri="{FF2B5EF4-FFF2-40B4-BE49-F238E27FC236}">
                <a16:creationId xmlns:a16="http://schemas.microsoft.com/office/drawing/2014/main" id="{F80E1462-96A1-4ACC-A2B4-69679C7BDC1E}"/>
              </a:ext>
            </a:extLst>
          </p:cNvPr>
          <p:cNvSpPr/>
          <p:nvPr userDrawn="1"/>
        </p:nvSpPr>
        <p:spPr>
          <a:xfrm flipH="1">
            <a:off x="904125" y="3827725"/>
            <a:ext cx="8240100" cy="13230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F1219C2-030C-420A-9587-125459B26C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737" y="119889"/>
            <a:ext cx="1120474" cy="28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89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15" name="Google Shape;6;p1">
            <a:extLst>
              <a:ext uri="{FF2B5EF4-FFF2-40B4-BE49-F238E27FC236}">
                <a16:creationId xmlns:a16="http://schemas.microsoft.com/office/drawing/2014/main" id="{17D937C7-8E8C-4558-A741-961DC4FB8A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 dirty="0"/>
          </a:p>
        </p:txBody>
      </p:sp>
      <p:sp>
        <p:nvSpPr>
          <p:cNvPr id="16" name="Google Shape;7;p1">
            <a:extLst>
              <a:ext uri="{FF2B5EF4-FFF2-40B4-BE49-F238E27FC236}">
                <a16:creationId xmlns:a16="http://schemas.microsoft.com/office/drawing/2014/main" id="{098BEEDF-2748-45BD-9905-576A575C82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4175" y="1201750"/>
            <a:ext cx="77166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64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8;p15">
            <a:extLst>
              <a:ext uri="{FF2B5EF4-FFF2-40B4-BE49-F238E27FC236}">
                <a16:creationId xmlns:a16="http://schemas.microsoft.com/office/drawing/2014/main" id="{009DD827-F22C-49D2-865C-295FFAE3E390}"/>
              </a:ext>
            </a:extLst>
          </p:cNvPr>
          <p:cNvSpPr/>
          <p:nvPr userDrawn="1"/>
        </p:nvSpPr>
        <p:spPr>
          <a:xfrm flipH="1">
            <a:off x="200" y="0"/>
            <a:ext cx="9144000" cy="51510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9;p15">
            <a:extLst>
              <a:ext uri="{FF2B5EF4-FFF2-40B4-BE49-F238E27FC236}">
                <a16:creationId xmlns:a16="http://schemas.microsoft.com/office/drawing/2014/main" id="{C593F714-DFA5-46A3-8E3C-B1E01BED50DD}"/>
              </a:ext>
            </a:extLst>
          </p:cNvPr>
          <p:cNvSpPr/>
          <p:nvPr userDrawn="1"/>
        </p:nvSpPr>
        <p:spPr>
          <a:xfrm flipH="1">
            <a:off x="-75" y="0"/>
            <a:ext cx="82401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2" name="Google Shape;112;p15">
            <a:extLst>
              <a:ext uri="{FF2B5EF4-FFF2-40B4-BE49-F238E27FC236}">
                <a16:creationId xmlns:a16="http://schemas.microsoft.com/office/drawing/2014/main" id="{F80E1462-96A1-4ACC-A2B4-69679C7BDC1E}"/>
              </a:ext>
            </a:extLst>
          </p:cNvPr>
          <p:cNvSpPr/>
          <p:nvPr userDrawn="1"/>
        </p:nvSpPr>
        <p:spPr>
          <a:xfrm flipH="1">
            <a:off x="904125" y="3827725"/>
            <a:ext cx="8240100" cy="13230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7" name="Google Shape;337;p45">
            <a:extLst>
              <a:ext uri="{FF2B5EF4-FFF2-40B4-BE49-F238E27FC236}">
                <a16:creationId xmlns:a16="http://schemas.microsoft.com/office/drawing/2014/main" id="{95BD1DC9-FAD3-41C0-A37E-542D682F19A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31200" y="1589716"/>
            <a:ext cx="4003800" cy="20162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Terminal Salitre (Central):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Diagonal 23 # 69 - 11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Terminal Satélite del Sur: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Calle 57Q #75F - 82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Terminal Satélite del Norte: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/>
              <a:t>Calle 192 # 19-43</a:t>
            </a:r>
            <a:endParaRPr dirty="0"/>
          </a:p>
        </p:txBody>
      </p:sp>
      <p:sp>
        <p:nvSpPr>
          <p:cNvPr id="13" name="Google Shape;338;p45">
            <a:extLst>
              <a:ext uri="{FF2B5EF4-FFF2-40B4-BE49-F238E27FC236}">
                <a16:creationId xmlns:a16="http://schemas.microsoft.com/office/drawing/2014/main" id="{2CF63599-A26E-4DEC-B8C1-DCFEA8E589A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31200" y="768715"/>
            <a:ext cx="3867300" cy="6869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GRACIAS</a:t>
            </a:r>
            <a:endParaRPr sz="4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B3CF9A4-8E90-4CD6-941B-EC2EC2071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7223" y="2015583"/>
            <a:ext cx="2154264" cy="556167"/>
          </a:xfrm>
          <a:prstGeom prst="rect">
            <a:avLst/>
          </a:prstGeom>
        </p:spPr>
      </p:pic>
      <p:sp>
        <p:nvSpPr>
          <p:cNvPr id="15" name="Google Shape;337;p45">
            <a:extLst>
              <a:ext uri="{FF2B5EF4-FFF2-40B4-BE49-F238E27FC236}">
                <a16:creationId xmlns:a16="http://schemas.microsoft.com/office/drawing/2014/main" id="{056B39F6-3E16-4F85-B5A3-93A54E4F6C88}"/>
              </a:ext>
            </a:extLst>
          </p:cNvPr>
          <p:cNvSpPr txBox="1">
            <a:spLocks/>
          </p:cNvSpPr>
          <p:nvPr userDrawn="1"/>
        </p:nvSpPr>
        <p:spPr>
          <a:xfrm>
            <a:off x="2090057" y="4104446"/>
            <a:ext cx="4322129" cy="3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Slab"/>
              <a:buNone/>
              <a:defRPr sz="1400" b="0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s-CO" sz="1600" dirty="0"/>
              <a:t>https://www.terminaldetransporte.gov.co</a:t>
            </a:r>
          </a:p>
        </p:txBody>
      </p:sp>
    </p:spTree>
    <p:extLst>
      <p:ext uri="{BB962C8B-B14F-4D97-AF65-F5344CB8AC3E}">
        <p14:creationId xmlns:p14="http://schemas.microsoft.com/office/powerpoint/2010/main" val="191852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340" name="Google Shape;6;p1">
            <a:extLst>
              <a:ext uri="{FF2B5EF4-FFF2-40B4-BE49-F238E27FC236}">
                <a16:creationId xmlns:a16="http://schemas.microsoft.com/office/drawing/2014/main" id="{F1CEF04D-EA39-42B6-85E5-B51E86FB8CD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9039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500" name="Google Shape;6;p1">
            <a:extLst>
              <a:ext uri="{FF2B5EF4-FFF2-40B4-BE49-F238E27FC236}">
                <a16:creationId xmlns:a16="http://schemas.microsoft.com/office/drawing/2014/main" id="{0CAB18CC-C385-47ED-96E1-AEE55B4F922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6734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163" name="Rectángulo 162">
            <a:extLst>
              <a:ext uri="{FF2B5EF4-FFF2-40B4-BE49-F238E27FC236}">
                <a16:creationId xmlns:a16="http://schemas.microsoft.com/office/drawing/2014/main" id="{A19A319D-8638-452B-8687-2D24B33EA051}"/>
              </a:ext>
            </a:extLst>
          </p:cNvPr>
          <p:cNvSpPr/>
          <p:nvPr userDrawn="1"/>
        </p:nvSpPr>
        <p:spPr>
          <a:xfrm>
            <a:off x="251791" y="876108"/>
            <a:ext cx="8613913" cy="373564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64" name="Google Shape;10081;p74">
            <a:extLst>
              <a:ext uri="{FF2B5EF4-FFF2-40B4-BE49-F238E27FC236}">
                <a16:creationId xmlns:a16="http://schemas.microsoft.com/office/drawing/2014/main" id="{C2951B49-8220-4542-A01E-0F920E24C87C}"/>
              </a:ext>
            </a:extLst>
          </p:cNvPr>
          <p:cNvGrpSpPr/>
          <p:nvPr userDrawn="1"/>
        </p:nvGrpSpPr>
        <p:grpSpPr>
          <a:xfrm>
            <a:off x="4814684" y="1191441"/>
            <a:ext cx="745431" cy="718863"/>
            <a:chOff x="4249973" y="1201875"/>
            <a:chExt cx="1958568" cy="1888762"/>
          </a:xfrm>
        </p:grpSpPr>
        <p:sp>
          <p:nvSpPr>
            <p:cNvPr id="165" name="Google Shape;10082;p74">
              <a:extLst>
                <a:ext uri="{FF2B5EF4-FFF2-40B4-BE49-F238E27FC236}">
                  <a16:creationId xmlns:a16="http://schemas.microsoft.com/office/drawing/2014/main" id="{696A8FE5-638B-4A26-8485-B8FE6CF23F38}"/>
                </a:ext>
              </a:extLst>
            </p:cNvPr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10083;p74">
              <a:extLst>
                <a:ext uri="{FF2B5EF4-FFF2-40B4-BE49-F238E27FC236}">
                  <a16:creationId xmlns:a16="http://schemas.microsoft.com/office/drawing/2014/main" id="{4C8249E5-5290-4188-BE16-79741F7D17EC}"/>
                </a:ext>
              </a:extLst>
            </p:cNvPr>
            <p:cNvGrpSpPr/>
            <p:nvPr/>
          </p:nvGrpSpPr>
          <p:grpSpPr>
            <a:xfrm>
              <a:off x="5853086" y="1789142"/>
              <a:ext cx="355454" cy="1048099"/>
              <a:chOff x="5576108" y="2016725"/>
              <a:chExt cx="565200" cy="1666560"/>
            </a:xfrm>
          </p:grpSpPr>
          <p:sp>
            <p:nvSpPr>
              <p:cNvPr id="179" name="Google Shape;10084;p74">
                <a:extLst>
                  <a:ext uri="{FF2B5EF4-FFF2-40B4-BE49-F238E27FC236}">
                    <a16:creationId xmlns:a16="http://schemas.microsoft.com/office/drawing/2014/main" id="{9C1AC26E-C133-406C-9783-28E5333AEEF6}"/>
                  </a:ext>
                </a:extLst>
              </p:cNvPr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80" name="Google Shape;10085;p74">
                <a:extLst>
                  <a:ext uri="{FF2B5EF4-FFF2-40B4-BE49-F238E27FC236}">
                    <a16:creationId xmlns:a16="http://schemas.microsoft.com/office/drawing/2014/main" id="{D5B3EBDD-00EB-4F4C-A931-217BF18A3864}"/>
                  </a:ext>
                </a:extLst>
              </p:cNvPr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0086;p74">
              <a:extLst>
                <a:ext uri="{FF2B5EF4-FFF2-40B4-BE49-F238E27FC236}">
                  <a16:creationId xmlns:a16="http://schemas.microsoft.com/office/drawing/2014/main" id="{C8BF7D83-7DA7-4511-9588-748E73C86511}"/>
                </a:ext>
              </a:extLst>
            </p:cNvPr>
            <p:cNvGrpSpPr/>
            <p:nvPr/>
          </p:nvGrpSpPr>
          <p:grpSpPr>
            <a:xfrm>
              <a:off x="4869455" y="2691676"/>
              <a:ext cx="1013897" cy="398961"/>
              <a:chOff x="4012057" y="3451825"/>
              <a:chExt cx="1612175" cy="634379"/>
            </a:xfrm>
          </p:grpSpPr>
          <p:sp>
            <p:nvSpPr>
              <p:cNvPr id="177" name="Google Shape;10087;p74">
                <a:extLst>
                  <a:ext uri="{FF2B5EF4-FFF2-40B4-BE49-F238E27FC236}">
                    <a16:creationId xmlns:a16="http://schemas.microsoft.com/office/drawing/2014/main" id="{2A99294C-3777-443D-B6FC-BCFF9C8D663A}"/>
                  </a:ext>
                </a:extLst>
              </p:cNvPr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78" name="Google Shape;10088;p74">
                <a:extLst>
                  <a:ext uri="{FF2B5EF4-FFF2-40B4-BE49-F238E27FC236}">
                    <a16:creationId xmlns:a16="http://schemas.microsoft.com/office/drawing/2014/main" id="{92856DBF-8AB4-403F-8CFC-797BE70613AD}"/>
                  </a:ext>
                </a:extLst>
              </p:cNvPr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0089;p74">
              <a:extLst>
                <a:ext uri="{FF2B5EF4-FFF2-40B4-BE49-F238E27FC236}">
                  <a16:creationId xmlns:a16="http://schemas.microsoft.com/office/drawing/2014/main" id="{8D776E9A-D990-41F1-A6DF-244677A5BCD1}"/>
                </a:ext>
              </a:extLst>
            </p:cNvPr>
            <p:cNvGrpSpPr/>
            <p:nvPr/>
          </p:nvGrpSpPr>
          <p:grpSpPr>
            <a:xfrm>
              <a:off x="4276937" y="2155961"/>
              <a:ext cx="651965" cy="891358"/>
              <a:chOff x="3069908" y="2599997"/>
              <a:chExt cx="1036675" cy="1417328"/>
            </a:xfrm>
          </p:grpSpPr>
          <p:sp>
            <p:nvSpPr>
              <p:cNvPr id="175" name="Google Shape;10090;p74">
                <a:extLst>
                  <a:ext uri="{FF2B5EF4-FFF2-40B4-BE49-F238E27FC236}">
                    <a16:creationId xmlns:a16="http://schemas.microsoft.com/office/drawing/2014/main" id="{A5DEC906-DF7A-4870-A6BF-19D415FAF2B7}"/>
                  </a:ext>
                </a:extLst>
              </p:cNvPr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76" name="Google Shape;10091;p74">
                <a:extLst>
                  <a:ext uri="{FF2B5EF4-FFF2-40B4-BE49-F238E27FC236}">
                    <a16:creationId xmlns:a16="http://schemas.microsoft.com/office/drawing/2014/main" id="{42574C84-4316-4000-AA19-EDDBA99C3649}"/>
                  </a:ext>
                </a:extLst>
              </p:cNvPr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0092;p74">
              <a:extLst>
                <a:ext uri="{FF2B5EF4-FFF2-40B4-BE49-F238E27FC236}">
                  <a16:creationId xmlns:a16="http://schemas.microsoft.com/office/drawing/2014/main" id="{8791BFFC-D3FB-4F18-B8D0-C5DBBED239BD}"/>
                </a:ext>
              </a:extLst>
            </p:cNvPr>
            <p:cNvGrpSpPr/>
            <p:nvPr/>
          </p:nvGrpSpPr>
          <p:grpSpPr>
            <a:xfrm>
              <a:off x="5054918" y="1201875"/>
              <a:ext cx="999548" cy="602711"/>
              <a:chOff x="4306958" y="1082925"/>
              <a:chExt cx="1589359" cy="958358"/>
            </a:xfrm>
          </p:grpSpPr>
          <p:sp>
            <p:nvSpPr>
              <p:cNvPr id="173" name="Google Shape;10093;p74">
                <a:extLst>
                  <a:ext uri="{FF2B5EF4-FFF2-40B4-BE49-F238E27FC236}">
                    <a16:creationId xmlns:a16="http://schemas.microsoft.com/office/drawing/2014/main" id="{AC42409F-C734-49A1-8710-AE3F3CCCC58E}"/>
                  </a:ext>
                </a:extLst>
              </p:cNvPr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74" name="Google Shape;10094;p74">
                <a:extLst>
                  <a:ext uri="{FF2B5EF4-FFF2-40B4-BE49-F238E27FC236}">
                    <a16:creationId xmlns:a16="http://schemas.microsoft.com/office/drawing/2014/main" id="{9A16CD21-FCC1-410E-A03A-A9AE057DD9E3}"/>
                  </a:ext>
                </a:extLst>
              </p:cNvPr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" name="Google Shape;10095;p74">
              <a:extLst>
                <a:ext uri="{FF2B5EF4-FFF2-40B4-BE49-F238E27FC236}">
                  <a16:creationId xmlns:a16="http://schemas.microsoft.com/office/drawing/2014/main" id="{BAC083D9-091F-44B7-A33B-0784C9CEBCF0}"/>
                </a:ext>
              </a:extLst>
            </p:cNvPr>
            <p:cNvGrpSpPr/>
            <p:nvPr/>
          </p:nvGrpSpPr>
          <p:grpSpPr>
            <a:xfrm>
              <a:off x="4249973" y="1303451"/>
              <a:ext cx="799317" cy="841334"/>
              <a:chOff x="3027033" y="1244439"/>
              <a:chExt cx="1270977" cy="1337786"/>
            </a:xfrm>
          </p:grpSpPr>
          <p:sp>
            <p:nvSpPr>
              <p:cNvPr id="171" name="Google Shape;10096;p74">
                <a:extLst>
                  <a:ext uri="{FF2B5EF4-FFF2-40B4-BE49-F238E27FC236}">
                    <a16:creationId xmlns:a16="http://schemas.microsoft.com/office/drawing/2014/main" id="{A0424E8E-F459-4B9D-8F38-E1AAB2366250}"/>
                  </a:ext>
                </a:extLst>
              </p:cNvPr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72" name="Google Shape;10097;p74">
                <a:extLst>
                  <a:ext uri="{FF2B5EF4-FFF2-40B4-BE49-F238E27FC236}">
                    <a16:creationId xmlns:a16="http://schemas.microsoft.com/office/drawing/2014/main" id="{1DB32760-0A64-47BF-9F8F-61D788FDE4E3}"/>
                  </a:ext>
                </a:extLst>
              </p:cNvPr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" name="Google Shape;10098;p74">
            <a:extLst>
              <a:ext uri="{FF2B5EF4-FFF2-40B4-BE49-F238E27FC236}">
                <a16:creationId xmlns:a16="http://schemas.microsoft.com/office/drawing/2014/main" id="{0F5C2FEB-53F4-4EF1-B972-2D3DB31D0036}"/>
              </a:ext>
            </a:extLst>
          </p:cNvPr>
          <p:cNvGrpSpPr/>
          <p:nvPr userDrawn="1"/>
        </p:nvGrpSpPr>
        <p:grpSpPr>
          <a:xfrm>
            <a:off x="731057" y="2069890"/>
            <a:ext cx="761767" cy="729896"/>
            <a:chOff x="2657744" y="2337745"/>
            <a:chExt cx="832987" cy="798137"/>
          </a:xfrm>
        </p:grpSpPr>
        <p:sp>
          <p:nvSpPr>
            <p:cNvPr id="182" name="Google Shape;10099;p74">
              <a:extLst>
                <a:ext uri="{FF2B5EF4-FFF2-40B4-BE49-F238E27FC236}">
                  <a16:creationId xmlns:a16="http://schemas.microsoft.com/office/drawing/2014/main" id="{13244EAF-8201-45C2-93D2-F8DE51F3E0CB}"/>
                </a:ext>
              </a:extLst>
            </p:cNvPr>
            <p:cNvSpPr/>
            <p:nvPr/>
          </p:nvSpPr>
          <p:spPr>
            <a:xfrm>
              <a:off x="2812050" y="233774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0100;p74">
              <a:extLst>
                <a:ext uri="{FF2B5EF4-FFF2-40B4-BE49-F238E27FC236}">
                  <a16:creationId xmlns:a16="http://schemas.microsoft.com/office/drawing/2014/main" id="{70316635-2923-4126-9436-6B176B957554}"/>
                </a:ext>
              </a:extLst>
            </p:cNvPr>
            <p:cNvSpPr/>
            <p:nvPr/>
          </p:nvSpPr>
          <p:spPr>
            <a:xfrm>
              <a:off x="3113181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0101;p74">
              <a:extLst>
                <a:ext uri="{FF2B5EF4-FFF2-40B4-BE49-F238E27FC236}">
                  <a16:creationId xmlns:a16="http://schemas.microsoft.com/office/drawing/2014/main" id="{78CAAA2D-8E9E-4AC7-9A36-6B882ECB2B15}"/>
                </a:ext>
              </a:extLst>
            </p:cNvPr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0102;p74">
              <a:extLst>
                <a:ext uri="{FF2B5EF4-FFF2-40B4-BE49-F238E27FC236}">
                  <a16:creationId xmlns:a16="http://schemas.microsoft.com/office/drawing/2014/main" id="{8658E6C8-66E7-4607-BF34-CB69F5D2FCE3}"/>
                </a:ext>
              </a:extLst>
            </p:cNvPr>
            <p:cNvSpPr/>
            <p:nvPr/>
          </p:nvSpPr>
          <p:spPr>
            <a:xfrm>
              <a:off x="2657744" y="2659457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0103;p74">
              <a:extLst>
                <a:ext uri="{FF2B5EF4-FFF2-40B4-BE49-F238E27FC236}">
                  <a16:creationId xmlns:a16="http://schemas.microsoft.com/office/drawing/2014/main" id="{42B1EAA0-1B55-4422-B972-1B09DA6BD4B1}"/>
                </a:ext>
              </a:extLst>
            </p:cNvPr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0104;p74">
              <a:extLst>
                <a:ext uri="{FF2B5EF4-FFF2-40B4-BE49-F238E27FC236}">
                  <a16:creationId xmlns:a16="http://schemas.microsoft.com/office/drawing/2014/main" id="{5718BC71-3145-494E-A929-4A6D4326C4AF}"/>
                </a:ext>
              </a:extLst>
            </p:cNvPr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0105;p74">
            <a:extLst>
              <a:ext uri="{FF2B5EF4-FFF2-40B4-BE49-F238E27FC236}">
                <a16:creationId xmlns:a16="http://schemas.microsoft.com/office/drawing/2014/main" id="{42DF7D98-3C36-475D-A19D-14DD062611E5}"/>
              </a:ext>
            </a:extLst>
          </p:cNvPr>
          <p:cNvGrpSpPr/>
          <p:nvPr userDrawn="1"/>
        </p:nvGrpSpPr>
        <p:grpSpPr>
          <a:xfrm>
            <a:off x="3242022" y="2073097"/>
            <a:ext cx="685569" cy="723586"/>
            <a:chOff x="3398134" y="2057755"/>
            <a:chExt cx="704087" cy="743130"/>
          </a:xfrm>
        </p:grpSpPr>
        <p:grpSp>
          <p:nvGrpSpPr>
            <p:cNvPr id="189" name="Google Shape;10106;p74">
              <a:extLst>
                <a:ext uri="{FF2B5EF4-FFF2-40B4-BE49-F238E27FC236}">
                  <a16:creationId xmlns:a16="http://schemas.microsoft.com/office/drawing/2014/main" id="{950E976A-1C6A-48EF-A684-EA82C9F24295}"/>
                </a:ext>
              </a:extLst>
            </p:cNvPr>
            <p:cNvGrpSpPr/>
            <p:nvPr/>
          </p:nvGrpSpPr>
          <p:grpSpPr>
            <a:xfrm>
              <a:off x="3398134" y="2290183"/>
              <a:ext cx="315300" cy="219900"/>
              <a:chOff x="3398134" y="2290183"/>
              <a:chExt cx="315300" cy="219900"/>
            </a:xfrm>
          </p:grpSpPr>
          <p:sp>
            <p:nvSpPr>
              <p:cNvPr id="202" name="Google Shape;10107;p74">
                <a:extLst>
                  <a:ext uri="{FF2B5EF4-FFF2-40B4-BE49-F238E27FC236}">
                    <a16:creationId xmlns:a16="http://schemas.microsoft.com/office/drawing/2014/main" id="{ECABC798-5E53-46C8-A973-B379EC0E60DF}"/>
                  </a:ext>
                </a:extLst>
              </p:cNvPr>
              <p:cNvSpPr/>
              <p:nvPr/>
            </p:nvSpPr>
            <p:spPr>
              <a:xfrm>
                <a:off x="3493534" y="2290183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03" name="Google Shape;10108;p74">
                <a:extLst>
                  <a:ext uri="{FF2B5EF4-FFF2-40B4-BE49-F238E27FC236}">
                    <a16:creationId xmlns:a16="http://schemas.microsoft.com/office/drawing/2014/main" id="{5E0B660A-91E5-4F0F-9EDF-54A2010305C2}"/>
                  </a:ext>
                </a:extLst>
              </p:cNvPr>
              <p:cNvCxnSpPr>
                <a:stCxn id="202" idx="2"/>
              </p:cNvCxnSpPr>
              <p:nvPr/>
            </p:nvCxnSpPr>
            <p:spPr>
              <a:xfrm rot="10800000">
                <a:off x="3398134" y="2400133"/>
                <a:ext cx="9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0" name="Google Shape;10109;p74">
              <a:extLst>
                <a:ext uri="{FF2B5EF4-FFF2-40B4-BE49-F238E27FC236}">
                  <a16:creationId xmlns:a16="http://schemas.microsoft.com/office/drawing/2014/main" id="{91907ECD-BCDA-44B3-B6F9-9FE216C81286}"/>
                </a:ext>
              </a:extLst>
            </p:cNvPr>
            <p:cNvGrpSpPr/>
            <p:nvPr/>
          </p:nvGrpSpPr>
          <p:grpSpPr>
            <a:xfrm>
              <a:off x="3547823" y="2467358"/>
              <a:ext cx="219900" cy="333527"/>
              <a:chOff x="3547823" y="2467358"/>
              <a:chExt cx="219900" cy="333527"/>
            </a:xfrm>
          </p:grpSpPr>
          <p:sp>
            <p:nvSpPr>
              <p:cNvPr id="200" name="Google Shape;10110;p74">
                <a:extLst>
                  <a:ext uri="{FF2B5EF4-FFF2-40B4-BE49-F238E27FC236}">
                    <a16:creationId xmlns:a16="http://schemas.microsoft.com/office/drawing/2014/main" id="{D0317BC6-160D-452E-ACD7-41410EB07400}"/>
                  </a:ext>
                </a:extLst>
              </p:cNvPr>
              <p:cNvSpPr/>
              <p:nvPr/>
            </p:nvSpPr>
            <p:spPr>
              <a:xfrm>
                <a:off x="3547823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01" name="Google Shape;10111;p74">
                <a:extLst>
                  <a:ext uri="{FF2B5EF4-FFF2-40B4-BE49-F238E27FC236}">
                    <a16:creationId xmlns:a16="http://schemas.microsoft.com/office/drawing/2014/main" id="{C5560B51-F617-43AF-9212-6CFA0316BBEF}"/>
                  </a:ext>
                </a:extLst>
              </p:cNvPr>
              <p:cNvCxnSpPr/>
              <p:nvPr/>
            </p:nvCxnSpPr>
            <p:spPr>
              <a:xfrm rot="10800000">
                <a:off x="3657701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1" name="Google Shape;10112;p74">
              <a:extLst>
                <a:ext uri="{FF2B5EF4-FFF2-40B4-BE49-F238E27FC236}">
                  <a16:creationId xmlns:a16="http://schemas.microsoft.com/office/drawing/2014/main" id="{7C247292-BFA7-4999-9843-778E508C417A}"/>
                </a:ext>
              </a:extLst>
            </p:cNvPr>
            <p:cNvGrpSpPr/>
            <p:nvPr/>
          </p:nvGrpSpPr>
          <p:grpSpPr>
            <a:xfrm>
              <a:off x="3734138" y="2467358"/>
              <a:ext cx="219900" cy="333527"/>
              <a:chOff x="3734138" y="2467358"/>
              <a:chExt cx="219900" cy="333527"/>
            </a:xfrm>
          </p:grpSpPr>
          <p:sp>
            <p:nvSpPr>
              <p:cNvPr id="198" name="Google Shape;10113;p74">
                <a:extLst>
                  <a:ext uri="{FF2B5EF4-FFF2-40B4-BE49-F238E27FC236}">
                    <a16:creationId xmlns:a16="http://schemas.microsoft.com/office/drawing/2014/main" id="{675521B6-547B-4AB2-883E-7359E2C58588}"/>
                  </a:ext>
                </a:extLst>
              </p:cNvPr>
              <p:cNvSpPr/>
              <p:nvPr/>
            </p:nvSpPr>
            <p:spPr>
              <a:xfrm>
                <a:off x="3734138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99" name="Google Shape;10114;p74">
                <a:extLst>
                  <a:ext uri="{FF2B5EF4-FFF2-40B4-BE49-F238E27FC236}">
                    <a16:creationId xmlns:a16="http://schemas.microsoft.com/office/drawing/2014/main" id="{16ED8B40-1E02-4DB5-879A-F073C5143AA2}"/>
                  </a:ext>
                </a:extLst>
              </p:cNvPr>
              <p:cNvCxnSpPr/>
              <p:nvPr/>
            </p:nvCxnSpPr>
            <p:spPr>
              <a:xfrm rot="10800000">
                <a:off x="3844020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2" name="Google Shape;10115;p74">
              <a:extLst>
                <a:ext uri="{FF2B5EF4-FFF2-40B4-BE49-F238E27FC236}">
                  <a16:creationId xmlns:a16="http://schemas.microsoft.com/office/drawing/2014/main" id="{E32D1A97-621F-4223-B9BA-61F5C518D99E}"/>
                </a:ext>
              </a:extLst>
            </p:cNvPr>
            <p:cNvGrpSpPr/>
            <p:nvPr/>
          </p:nvGrpSpPr>
          <p:grpSpPr>
            <a:xfrm>
              <a:off x="3787560" y="2288011"/>
              <a:ext cx="314661" cy="219900"/>
              <a:chOff x="3787560" y="2288011"/>
              <a:chExt cx="314661" cy="219900"/>
            </a:xfrm>
          </p:grpSpPr>
          <p:sp>
            <p:nvSpPr>
              <p:cNvPr id="196" name="Google Shape;10116;p74">
                <a:extLst>
                  <a:ext uri="{FF2B5EF4-FFF2-40B4-BE49-F238E27FC236}">
                    <a16:creationId xmlns:a16="http://schemas.microsoft.com/office/drawing/2014/main" id="{7B4D1D28-751E-4AF7-8C28-81166F67201F}"/>
                  </a:ext>
                </a:extLst>
              </p:cNvPr>
              <p:cNvSpPr/>
              <p:nvPr/>
            </p:nvSpPr>
            <p:spPr>
              <a:xfrm>
                <a:off x="3787560" y="2288011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97" name="Google Shape;10117;p74">
                <a:extLst>
                  <a:ext uri="{FF2B5EF4-FFF2-40B4-BE49-F238E27FC236}">
                    <a16:creationId xmlns:a16="http://schemas.microsoft.com/office/drawing/2014/main" id="{3F73E38A-A149-4D52-B3AD-63871DE90AE3}"/>
                  </a:ext>
                </a:extLst>
              </p:cNvPr>
              <p:cNvCxnSpPr/>
              <p:nvPr/>
            </p:nvCxnSpPr>
            <p:spPr>
              <a:xfrm rot="10800000">
                <a:off x="4007421" y="2400064"/>
                <a:ext cx="94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3" name="Google Shape;10118;p74">
              <a:extLst>
                <a:ext uri="{FF2B5EF4-FFF2-40B4-BE49-F238E27FC236}">
                  <a16:creationId xmlns:a16="http://schemas.microsoft.com/office/drawing/2014/main" id="{C88A6929-9AEA-4CCF-9C9F-5EDE6300D5BF}"/>
                </a:ext>
              </a:extLst>
            </p:cNvPr>
            <p:cNvGrpSpPr/>
            <p:nvPr/>
          </p:nvGrpSpPr>
          <p:grpSpPr>
            <a:xfrm>
              <a:off x="3637290" y="2057755"/>
              <a:ext cx="219900" cy="335499"/>
              <a:chOff x="3637290" y="2057755"/>
              <a:chExt cx="219900" cy="335499"/>
            </a:xfrm>
          </p:grpSpPr>
          <p:sp>
            <p:nvSpPr>
              <p:cNvPr id="194" name="Google Shape;10119;p74">
                <a:extLst>
                  <a:ext uri="{FF2B5EF4-FFF2-40B4-BE49-F238E27FC236}">
                    <a16:creationId xmlns:a16="http://schemas.microsoft.com/office/drawing/2014/main" id="{515AC139-7975-4D38-83DB-1025CD88F77B}"/>
                  </a:ext>
                </a:extLst>
              </p:cNvPr>
              <p:cNvSpPr/>
              <p:nvPr/>
            </p:nvSpPr>
            <p:spPr>
              <a:xfrm>
                <a:off x="3637290" y="2173354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95" name="Google Shape;10120;p74">
                <a:extLst>
                  <a:ext uri="{FF2B5EF4-FFF2-40B4-BE49-F238E27FC236}">
                    <a16:creationId xmlns:a16="http://schemas.microsoft.com/office/drawing/2014/main" id="{0B07F076-0204-47D8-B9BB-AC9F64E60EEC}"/>
                  </a:ext>
                </a:extLst>
              </p:cNvPr>
              <p:cNvCxnSpPr/>
              <p:nvPr/>
            </p:nvCxnSpPr>
            <p:spPr>
              <a:xfrm rot="10800000">
                <a:off x="3747169" y="205775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04" name="Google Shape;10121;p74">
            <a:extLst>
              <a:ext uri="{FF2B5EF4-FFF2-40B4-BE49-F238E27FC236}">
                <a16:creationId xmlns:a16="http://schemas.microsoft.com/office/drawing/2014/main" id="{0B583E28-1FB2-468F-9B5F-2FBA00A04869}"/>
              </a:ext>
            </a:extLst>
          </p:cNvPr>
          <p:cNvGrpSpPr/>
          <p:nvPr userDrawn="1"/>
        </p:nvGrpSpPr>
        <p:grpSpPr>
          <a:xfrm>
            <a:off x="4917244" y="2079792"/>
            <a:ext cx="710153" cy="710153"/>
            <a:chOff x="5007123" y="2079403"/>
            <a:chExt cx="687600" cy="687600"/>
          </a:xfrm>
        </p:grpSpPr>
        <p:sp>
          <p:nvSpPr>
            <p:cNvPr id="205" name="Google Shape;10122;p74">
              <a:extLst>
                <a:ext uri="{FF2B5EF4-FFF2-40B4-BE49-F238E27FC236}">
                  <a16:creationId xmlns:a16="http://schemas.microsoft.com/office/drawing/2014/main" id="{2A149897-F875-4C5D-AF31-74FCADF1310C}"/>
                </a:ext>
              </a:extLst>
            </p:cNvPr>
            <p:cNvSpPr/>
            <p:nvPr/>
          </p:nvSpPr>
          <p:spPr>
            <a:xfrm>
              <a:off x="5007123" y="2079403"/>
              <a:ext cx="687600" cy="6876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0123;p74">
              <a:extLst>
                <a:ext uri="{FF2B5EF4-FFF2-40B4-BE49-F238E27FC236}">
                  <a16:creationId xmlns:a16="http://schemas.microsoft.com/office/drawing/2014/main" id="{2EC316A5-0628-47C3-A2E1-3C42CAD82187}"/>
                </a:ext>
              </a:extLst>
            </p:cNvPr>
            <p:cNvSpPr/>
            <p:nvPr/>
          </p:nvSpPr>
          <p:spPr>
            <a:xfrm>
              <a:off x="5069448" y="2141702"/>
              <a:ext cx="563100" cy="5628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0124;p74">
              <a:extLst>
                <a:ext uri="{FF2B5EF4-FFF2-40B4-BE49-F238E27FC236}">
                  <a16:creationId xmlns:a16="http://schemas.microsoft.com/office/drawing/2014/main" id="{5CD2BD66-94A7-4CB7-92C9-0F8DE0872BD8}"/>
                </a:ext>
              </a:extLst>
            </p:cNvPr>
            <p:cNvSpPr/>
            <p:nvPr/>
          </p:nvSpPr>
          <p:spPr>
            <a:xfrm>
              <a:off x="5146403" y="2218605"/>
              <a:ext cx="409200" cy="4092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0125;p74">
              <a:extLst>
                <a:ext uri="{FF2B5EF4-FFF2-40B4-BE49-F238E27FC236}">
                  <a16:creationId xmlns:a16="http://schemas.microsoft.com/office/drawing/2014/main" id="{71EDEF68-318B-4A29-8C00-219C7B0F0784}"/>
                </a:ext>
              </a:extLst>
            </p:cNvPr>
            <p:cNvSpPr/>
            <p:nvPr/>
          </p:nvSpPr>
          <p:spPr>
            <a:xfrm>
              <a:off x="5221891" y="2294066"/>
              <a:ext cx="258300" cy="258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10126;p74">
            <a:extLst>
              <a:ext uri="{FF2B5EF4-FFF2-40B4-BE49-F238E27FC236}">
                <a16:creationId xmlns:a16="http://schemas.microsoft.com/office/drawing/2014/main" id="{DBF0AE97-73BA-46F2-B5E1-24CFD177D5D8}"/>
              </a:ext>
            </a:extLst>
          </p:cNvPr>
          <p:cNvGrpSpPr/>
          <p:nvPr userDrawn="1"/>
        </p:nvGrpSpPr>
        <p:grpSpPr>
          <a:xfrm>
            <a:off x="5726681" y="2074299"/>
            <a:ext cx="720998" cy="721183"/>
            <a:chOff x="5797446" y="2063053"/>
            <a:chExt cx="698100" cy="698280"/>
          </a:xfrm>
        </p:grpSpPr>
        <p:sp>
          <p:nvSpPr>
            <p:cNvPr id="210" name="Google Shape;10127;p74">
              <a:extLst>
                <a:ext uri="{FF2B5EF4-FFF2-40B4-BE49-F238E27FC236}">
                  <a16:creationId xmlns:a16="http://schemas.microsoft.com/office/drawing/2014/main" id="{CE15728E-3F11-4F15-BF88-E618F3A32BA4}"/>
                </a:ext>
              </a:extLst>
            </p:cNvPr>
            <p:cNvSpPr/>
            <p:nvPr/>
          </p:nvSpPr>
          <p:spPr>
            <a:xfrm>
              <a:off x="5797446" y="2063053"/>
              <a:ext cx="698100" cy="6981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0128;p74">
              <a:extLst>
                <a:ext uri="{FF2B5EF4-FFF2-40B4-BE49-F238E27FC236}">
                  <a16:creationId xmlns:a16="http://schemas.microsoft.com/office/drawing/2014/main" id="{EFB39980-9499-44B9-B6F2-F5C49530A545}"/>
                </a:ext>
              </a:extLst>
            </p:cNvPr>
            <p:cNvSpPr/>
            <p:nvPr/>
          </p:nvSpPr>
          <p:spPr>
            <a:xfrm>
              <a:off x="5872067" y="2212295"/>
              <a:ext cx="549000" cy="5490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0129;p74">
              <a:extLst>
                <a:ext uri="{FF2B5EF4-FFF2-40B4-BE49-F238E27FC236}">
                  <a16:creationId xmlns:a16="http://schemas.microsoft.com/office/drawing/2014/main" id="{B87ED3B5-49A7-45C9-93EE-ADFAA67BC904}"/>
                </a:ext>
              </a:extLst>
            </p:cNvPr>
            <p:cNvSpPr/>
            <p:nvPr/>
          </p:nvSpPr>
          <p:spPr>
            <a:xfrm>
              <a:off x="5921353" y="2310867"/>
              <a:ext cx="450300" cy="4503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0130;p74">
              <a:extLst>
                <a:ext uri="{FF2B5EF4-FFF2-40B4-BE49-F238E27FC236}">
                  <a16:creationId xmlns:a16="http://schemas.microsoft.com/office/drawing/2014/main" id="{D58903BA-5249-45E5-B619-80CFA975ACC9}"/>
                </a:ext>
              </a:extLst>
            </p:cNvPr>
            <p:cNvSpPr/>
            <p:nvPr/>
          </p:nvSpPr>
          <p:spPr>
            <a:xfrm>
              <a:off x="5967936" y="2404033"/>
              <a:ext cx="357300" cy="357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10131;p74">
            <a:extLst>
              <a:ext uri="{FF2B5EF4-FFF2-40B4-BE49-F238E27FC236}">
                <a16:creationId xmlns:a16="http://schemas.microsoft.com/office/drawing/2014/main" id="{62EBC5F0-9E3A-4DC7-9A81-98C6D5D3B39F}"/>
              </a:ext>
            </a:extLst>
          </p:cNvPr>
          <p:cNvGrpSpPr/>
          <p:nvPr userDrawn="1"/>
        </p:nvGrpSpPr>
        <p:grpSpPr>
          <a:xfrm>
            <a:off x="8171828" y="3719904"/>
            <a:ext cx="280585" cy="673164"/>
            <a:chOff x="8075075" y="3754290"/>
            <a:chExt cx="255612" cy="613194"/>
          </a:xfrm>
        </p:grpSpPr>
        <p:grpSp>
          <p:nvGrpSpPr>
            <p:cNvPr id="215" name="Google Shape;10132;p74">
              <a:extLst>
                <a:ext uri="{FF2B5EF4-FFF2-40B4-BE49-F238E27FC236}">
                  <a16:creationId xmlns:a16="http://schemas.microsoft.com/office/drawing/2014/main" id="{566A7B8F-AF85-40DB-9CFE-9416AB87F171}"/>
                </a:ext>
              </a:extLst>
            </p:cNvPr>
            <p:cNvGrpSpPr/>
            <p:nvPr/>
          </p:nvGrpSpPr>
          <p:grpSpPr>
            <a:xfrm>
              <a:off x="8075075" y="3754290"/>
              <a:ext cx="255612" cy="613194"/>
              <a:chOff x="8075075" y="3754290"/>
              <a:chExt cx="255612" cy="613194"/>
            </a:xfrm>
          </p:grpSpPr>
          <p:sp>
            <p:nvSpPr>
              <p:cNvPr id="217" name="Google Shape;10133;p74">
                <a:extLst>
                  <a:ext uri="{FF2B5EF4-FFF2-40B4-BE49-F238E27FC236}">
                    <a16:creationId xmlns:a16="http://schemas.microsoft.com/office/drawing/2014/main" id="{C53DA88A-7985-47C2-A366-E841EFF3E1D7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0134;p74">
                <a:extLst>
                  <a:ext uri="{FF2B5EF4-FFF2-40B4-BE49-F238E27FC236}">
                    <a16:creationId xmlns:a16="http://schemas.microsoft.com/office/drawing/2014/main" id="{8AD5FD0C-8C00-4C96-9B3B-BD4581387576}"/>
                  </a:ext>
                </a:extLst>
              </p:cNvPr>
              <p:cNvSpPr/>
              <p:nvPr/>
            </p:nvSpPr>
            <p:spPr>
              <a:xfrm>
                <a:off x="8075075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6" name="Google Shape;10135;p74">
              <a:extLst>
                <a:ext uri="{FF2B5EF4-FFF2-40B4-BE49-F238E27FC236}">
                  <a16:creationId xmlns:a16="http://schemas.microsoft.com/office/drawing/2014/main" id="{987990C0-5F20-49B0-A7B1-8AE212043659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10136;p74">
            <a:extLst>
              <a:ext uri="{FF2B5EF4-FFF2-40B4-BE49-F238E27FC236}">
                <a16:creationId xmlns:a16="http://schemas.microsoft.com/office/drawing/2014/main" id="{96B7FCAA-1578-4AD5-A408-06499C6E9CB0}"/>
              </a:ext>
            </a:extLst>
          </p:cNvPr>
          <p:cNvGrpSpPr/>
          <p:nvPr userDrawn="1"/>
        </p:nvGrpSpPr>
        <p:grpSpPr>
          <a:xfrm>
            <a:off x="5288887" y="3708700"/>
            <a:ext cx="470352" cy="683745"/>
            <a:chOff x="1697726" y="3244179"/>
            <a:chExt cx="788124" cy="1146069"/>
          </a:xfrm>
        </p:grpSpPr>
        <p:sp>
          <p:nvSpPr>
            <p:cNvPr id="220" name="Google Shape;10137;p74">
              <a:extLst>
                <a:ext uri="{FF2B5EF4-FFF2-40B4-BE49-F238E27FC236}">
                  <a16:creationId xmlns:a16="http://schemas.microsoft.com/office/drawing/2014/main" id="{74DFF1E9-CD9A-43D1-A6E6-4C0D01C125E7}"/>
                </a:ext>
              </a:extLst>
            </p:cNvPr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0138;p74">
              <a:extLst>
                <a:ext uri="{FF2B5EF4-FFF2-40B4-BE49-F238E27FC236}">
                  <a16:creationId xmlns:a16="http://schemas.microsoft.com/office/drawing/2014/main" id="{21FABFFC-EF0B-4F4D-A3C9-DFA72B8E8802}"/>
                </a:ext>
              </a:extLst>
            </p:cNvPr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10139;p74">
            <a:extLst>
              <a:ext uri="{FF2B5EF4-FFF2-40B4-BE49-F238E27FC236}">
                <a16:creationId xmlns:a16="http://schemas.microsoft.com/office/drawing/2014/main" id="{FB12CFBA-ABE7-4387-A353-DE74A44D2E7E}"/>
              </a:ext>
            </a:extLst>
          </p:cNvPr>
          <p:cNvSpPr/>
          <p:nvPr userDrawn="1"/>
        </p:nvSpPr>
        <p:spPr>
          <a:xfrm>
            <a:off x="8146351" y="3622703"/>
            <a:ext cx="204" cy="4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" name="Google Shape;10140;p74">
            <a:extLst>
              <a:ext uri="{FF2B5EF4-FFF2-40B4-BE49-F238E27FC236}">
                <a16:creationId xmlns:a16="http://schemas.microsoft.com/office/drawing/2014/main" id="{7F7FE6F0-4D0A-4574-91DD-AF3B2DBF3628}"/>
              </a:ext>
            </a:extLst>
          </p:cNvPr>
          <p:cNvGrpSpPr/>
          <p:nvPr userDrawn="1"/>
        </p:nvGrpSpPr>
        <p:grpSpPr>
          <a:xfrm>
            <a:off x="5910037" y="3719902"/>
            <a:ext cx="293891" cy="293845"/>
            <a:chOff x="6134814" y="3754290"/>
            <a:chExt cx="293891" cy="293845"/>
          </a:xfrm>
        </p:grpSpPr>
        <p:sp>
          <p:nvSpPr>
            <p:cNvPr id="224" name="Google Shape;10141;p74">
              <a:extLst>
                <a:ext uri="{FF2B5EF4-FFF2-40B4-BE49-F238E27FC236}">
                  <a16:creationId xmlns:a16="http://schemas.microsoft.com/office/drawing/2014/main" id="{B535A959-0A90-4797-960A-0E61865713D2}"/>
                </a:ext>
              </a:extLst>
            </p:cNvPr>
            <p:cNvSpPr/>
            <p:nvPr/>
          </p:nvSpPr>
          <p:spPr>
            <a:xfrm>
              <a:off x="6134814" y="3754290"/>
              <a:ext cx="293891" cy="293845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0142;p74">
              <a:extLst>
                <a:ext uri="{FF2B5EF4-FFF2-40B4-BE49-F238E27FC236}">
                  <a16:creationId xmlns:a16="http://schemas.microsoft.com/office/drawing/2014/main" id="{7AAA3074-9C17-4117-BBFC-4BF824B60F29}"/>
                </a:ext>
              </a:extLst>
            </p:cNvPr>
            <p:cNvSpPr/>
            <p:nvPr/>
          </p:nvSpPr>
          <p:spPr>
            <a:xfrm>
              <a:off x="6147232" y="3764860"/>
              <a:ext cx="118946" cy="107337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10143;p74">
            <a:extLst>
              <a:ext uri="{FF2B5EF4-FFF2-40B4-BE49-F238E27FC236}">
                <a16:creationId xmlns:a16="http://schemas.microsoft.com/office/drawing/2014/main" id="{625C81B1-642B-4041-9C62-D157888CCD66}"/>
              </a:ext>
            </a:extLst>
          </p:cNvPr>
          <p:cNvGrpSpPr/>
          <p:nvPr userDrawn="1"/>
        </p:nvGrpSpPr>
        <p:grpSpPr>
          <a:xfrm>
            <a:off x="5910037" y="4098574"/>
            <a:ext cx="293891" cy="293891"/>
            <a:chOff x="6134814" y="4086186"/>
            <a:chExt cx="293891" cy="293891"/>
          </a:xfrm>
        </p:grpSpPr>
        <p:sp>
          <p:nvSpPr>
            <p:cNvPr id="227" name="Google Shape;10144;p74">
              <a:extLst>
                <a:ext uri="{FF2B5EF4-FFF2-40B4-BE49-F238E27FC236}">
                  <a16:creationId xmlns:a16="http://schemas.microsoft.com/office/drawing/2014/main" id="{F5A9A650-1E8F-4B3A-A04B-4B372C0ECDD1}"/>
                </a:ext>
              </a:extLst>
            </p:cNvPr>
            <p:cNvSpPr/>
            <p:nvPr/>
          </p:nvSpPr>
          <p:spPr>
            <a:xfrm>
              <a:off x="6134814" y="4086186"/>
              <a:ext cx="293891" cy="293891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0145;p74">
              <a:extLst>
                <a:ext uri="{FF2B5EF4-FFF2-40B4-BE49-F238E27FC236}">
                  <a16:creationId xmlns:a16="http://schemas.microsoft.com/office/drawing/2014/main" id="{F5763A2B-8048-4196-9108-2CD7879F834D}"/>
                </a:ext>
              </a:extLst>
            </p:cNvPr>
            <p:cNvSpPr/>
            <p:nvPr/>
          </p:nvSpPr>
          <p:spPr>
            <a:xfrm>
              <a:off x="6147232" y="4096771"/>
              <a:ext cx="118946" cy="107322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10146;p74">
            <a:extLst>
              <a:ext uri="{FF2B5EF4-FFF2-40B4-BE49-F238E27FC236}">
                <a16:creationId xmlns:a16="http://schemas.microsoft.com/office/drawing/2014/main" id="{9F4572F5-578D-499B-84F1-D7685CE4DEC5}"/>
              </a:ext>
            </a:extLst>
          </p:cNvPr>
          <p:cNvSpPr/>
          <p:nvPr userDrawn="1"/>
        </p:nvSpPr>
        <p:spPr>
          <a:xfrm>
            <a:off x="6948464" y="3719100"/>
            <a:ext cx="609693" cy="673150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0147;p74">
            <a:extLst>
              <a:ext uri="{FF2B5EF4-FFF2-40B4-BE49-F238E27FC236}">
                <a16:creationId xmlns:a16="http://schemas.microsoft.com/office/drawing/2014/main" id="{999F0669-F725-40A2-BA07-19E5DBCE1157}"/>
              </a:ext>
            </a:extLst>
          </p:cNvPr>
          <p:cNvSpPr/>
          <p:nvPr userDrawn="1"/>
        </p:nvSpPr>
        <p:spPr>
          <a:xfrm rot="10800000">
            <a:off x="6354727" y="3716837"/>
            <a:ext cx="442939" cy="675638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" name="Google Shape;10148;p74">
            <a:extLst>
              <a:ext uri="{FF2B5EF4-FFF2-40B4-BE49-F238E27FC236}">
                <a16:creationId xmlns:a16="http://schemas.microsoft.com/office/drawing/2014/main" id="{4C2A9E6A-8CE7-4FF4-8B04-3737F1ADDEAB}"/>
              </a:ext>
            </a:extLst>
          </p:cNvPr>
          <p:cNvGrpSpPr/>
          <p:nvPr userDrawn="1"/>
        </p:nvGrpSpPr>
        <p:grpSpPr>
          <a:xfrm>
            <a:off x="7835013" y="2927266"/>
            <a:ext cx="622883" cy="621944"/>
            <a:chOff x="1187048" y="238125"/>
            <a:chExt cx="5256397" cy="5248476"/>
          </a:xfrm>
        </p:grpSpPr>
        <p:sp>
          <p:nvSpPr>
            <p:cNvPr id="232" name="Google Shape;10149;p74">
              <a:extLst>
                <a:ext uri="{FF2B5EF4-FFF2-40B4-BE49-F238E27FC236}">
                  <a16:creationId xmlns:a16="http://schemas.microsoft.com/office/drawing/2014/main" id="{CF3FD265-686D-4DE4-A1AA-7A0D5681E3FE}"/>
                </a:ext>
              </a:extLst>
            </p:cNvPr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0150;p74">
              <a:extLst>
                <a:ext uri="{FF2B5EF4-FFF2-40B4-BE49-F238E27FC236}">
                  <a16:creationId xmlns:a16="http://schemas.microsoft.com/office/drawing/2014/main" id="{DC16F53B-3F61-454C-9383-AFB1CCF55206}"/>
                </a:ext>
              </a:extLst>
            </p:cNvPr>
            <p:cNvSpPr/>
            <p:nvPr/>
          </p:nvSpPr>
          <p:spPr>
            <a:xfrm>
              <a:off x="1187048" y="2289901"/>
              <a:ext cx="2628362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0151;p74">
              <a:extLst>
                <a:ext uri="{FF2B5EF4-FFF2-40B4-BE49-F238E27FC236}">
                  <a16:creationId xmlns:a16="http://schemas.microsoft.com/office/drawing/2014/main" id="{FE310D0B-2E7F-4271-9095-1C1EAB9340BF}"/>
                </a:ext>
              </a:extLst>
            </p:cNvPr>
            <p:cNvSpPr/>
            <p:nvPr/>
          </p:nvSpPr>
          <p:spPr>
            <a:xfrm>
              <a:off x="3812708" y="244502"/>
              <a:ext cx="2628650" cy="3170611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0152;p74">
              <a:extLst>
                <a:ext uri="{FF2B5EF4-FFF2-40B4-BE49-F238E27FC236}">
                  <a16:creationId xmlns:a16="http://schemas.microsoft.com/office/drawing/2014/main" id="{04CD35B1-5B58-4845-AA15-A83EDC0F57F8}"/>
                </a:ext>
              </a:extLst>
            </p:cNvPr>
            <p:cNvSpPr/>
            <p:nvPr/>
          </p:nvSpPr>
          <p:spPr>
            <a:xfrm>
              <a:off x="3244845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10153;p74">
            <a:extLst>
              <a:ext uri="{FF2B5EF4-FFF2-40B4-BE49-F238E27FC236}">
                <a16:creationId xmlns:a16="http://schemas.microsoft.com/office/drawing/2014/main" id="{82F7E1EA-F085-49AA-8E4C-140D7F997ACE}"/>
              </a:ext>
            </a:extLst>
          </p:cNvPr>
          <p:cNvGrpSpPr/>
          <p:nvPr userDrawn="1"/>
        </p:nvGrpSpPr>
        <p:grpSpPr>
          <a:xfrm>
            <a:off x="2292118" y="2936875"/>
            <a:ext cx="1310987" cy="612407"/>
            <a:chOff x="238125" y="1188750"/>
            <a:chExt cx="7140450" cy="3335550"/>
          </a:xfrm>
        </p:grpSpPr>
        <p:sp>
          <p:nvSpPr>
            <p:cNvPr id="237" name="Google Shape;10154;p74">
              <a:extLst>
                <a:ext uri="{FF2B5EF4-FFF2-40B4-BE49-F238E27FC236}">
                  <a16:creationId xmlns:a16="http://schemas.microsoft.com/office/drawing/2014/main" id="{AEE6B32E-F953-4C64-9773-53205894A3AF}"/>
                </a:ext>
              </a:extLst>
            </p:cNvPr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0155;p74">
              <a:extLst>
                <a:ext uri="{FF2B5EF4-FFF2-40B4-BE49-F238E27FC236}">
                  <a16:creationId xmlns:a16="http://schemas.microsoft.com/office/drawing/2014/main" id="{57151A88-DD5B-4F44-BD41-EB185EAF2657}"/>
                </a:ext>
              </a:extLst>
            </p:cNvPr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0156;p74">
              <a:extLst>
                <a:ext uri="{FF2B5EF4-FFF2-40B4-BE49-F238E27FC236}">
                  <a16:creationId xmlns:a16="http://schemas.microsoft.com/office/drawing/2014/main" id="{4616A950-1B3C-4A9F-A954-A80DA2C95E41}"/>
                </a:ext>
              </a:extLst>
            </p:cNvPr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0157;p74">
              <a:extLst>
                <a:ext uri="{FF2B5EF4-FFF2-40B4-BE49-F238E27FC236}">
                  <a16:creationId xmlns:a16="http://schemas.microsoft.com/office/drawing/2014/main" id="{ECBB4F8C-BA8A-43FB-9967-226ABCEC27EA}"/>
                </a:ext>
              </a:extLst>
            </p:cNvPr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0158;p74">
              <a:extLst>
                <a:ext uri="{FF2B5EF4-FFF2-40B4-BE49-F238E27FC236}">
                  <a16:creationId xmlns:a16="http://schemas.microsoft.com/office/drawing/2014/main" id="{2EEB5A3A-6B9C-4735-8DFA-9C576E778219}"/>
                </a:ext>
              </a:extLst>
            </p:cNvPr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10159;p74">
            <a:extLst>
              <a:ext uri="{FF2B5EF4-FFF2-40B4-BE49-F238E27FC236}">
                <a16:creationId xmlns:a16="http://schemas.microsoft.com/office/drawing/2014/main" id="{8BFA162F-3071-4679-BA62-800D32563FA6}"/>
              </a:ext>
            </a:extLst>
          </p:cNvPr>
          <p:cNvGrpSpPr/>
          <p:nvPr userDrawn="1"/>
        </p:nvGrpSpPr>
        <p:grpSpPr>
          <a:xfrm>
            <a:off x="6617990" y="2927430"/>
            <a:ext cx="1110299" cy="621702"/>
            <a:chOff x="238125" y="1335475"/>
            <a:chExt cx="5418735" cy="3034175"/>
          </a:xfrm>
        </p:grpSpPr>
        <p:sp>
          <p:nvSpPr>
            <p:cNvPr id="243" name="Google Shape;10160;p74">
              <a:extLst>
                <a:ext uri="{FF2B5EF4-FFF2-40B4-BE49-F238E27FC236}">
                  <a16:creationId xmlns:a16="http://schemas.microsoft.com/office/drawing/2014/main" id="{AE797710-A4C2-469F-8B45-1106736AA50C}"/>
                </a:ext>
              </a:extLst>
            </p:cNvPr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0161;p74">
              <a:extLst>
                <a:ext uri="{FF2B5EF4-FFF2-40B4-BE49-F238E27FC236}">
                  <a16:creationId xmlns:a16="http://schemas.microsoft.com/office/drawing/2014/main" id="{D766F0D6-BFB3-46F1-85DF-79A59A062B64}"/>
                </a:ext>
              </a:extLst>
            </p:cNvPr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0162;p74">
              <a:extLst>
                <a:ext uri="{FF2B5EF4-FFF2-40B4-BE49-F238E27FC236}">
                  <a16:creationId xmlns:a16="http://schemas.microsoft.com/office/drawing/2014/main" id="{2289A266-1C90-42C0-969C-177772B8A051}"/>
                </a:ext>
              </a:extLst>
            </p:cNvPr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10163;p74">
            <a:extLst>
              <a:ext uri="{FF2B5EF4-FFF2-40B4-BE49-F238E27FC236}">
                <a16:creationId xmlns:a16="http://schemas.microsoft.com/office/drawing/2014/main" id="{90FFF146-B686-498C-B6F0-AE7611C1A321}"/>
              </a:ext>
            </a:extLst>
          </p:cNvPr>
          <p:cNvGrpSpPr/>
          <p:nvPr userDrawn="1"/>
        </p:nvGrpSpPr>
        <p:grpSpPr>
          <a:xfrm>
            <a:off x="5435649" y="2924327"/>
            <a:ext cx="1074451" cy="627181"/>
            <a:chOff x="5359127" y="2910889"/>
            <a:chExt cx="1097723" cy="640831"/>
          </a:xfrm>
        </p:grpSpPr>
        <p:grpSp>
          <p:nvGrpSpPr>
            <p:cNvPr id="247" name="Google Shape;10164;p74">
              <a:extLst>
                <a:ext uri="{FF2B5EF4-FFF2-40B4-BE49-F238E27FC236}">
                  <a16:creationId xmlns:a16="http://schemas.microsoft.com/office/drawing/2014/main" id="{6B595B81-9071-4CDF-A9C8-A0CE76EC4C35}"/>
                </a:ext>
              </a:extLst>
            </p:cNvPr>
            <p:cNvGrpSpPr/>
            <p:nvPr/>
          </p:nvGrpSpPr>
          <p:grpSpPr>
            <a:xfrm>
              <a:off x="5929791" y="3263088"/>
              <a:ext cx="527060" cy="287097"/>
              <a:chOff x="5929791" y="3263088"/>
              <a:chExt cx="527060" cy="287097"/>
            </a:xfrm>
          </p:grpSpPr>
          <p:sp>
            <p:nvSpPr>
              <p:cNvPr id="257" name="Google Shape;10165;p74">
                <a:extLst>
                  <a:ext uri="{FF2B5EF4-FFF2-40B4-BE49-F238E27FC236}">
                    <a16:creationId xmlns:a16="http://schemas.microsoft.com/office/drawing/2014/main" id="{951E2B8F-0762-48C1-86F3-3AB59BBEAC13}"/>
                  </a:ext>
                </a:extLst>
              </p:cNvPr>
              <p:cNvSpPr/>
              <p:nvPr/>
            </p:nvSpPr>
            <p:spPr>
              <a:xfrm>
                <a:off x="5929791" y="3263088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258" name="Google Shape;10166;p74">
                <a:extLst>
                  <a:ext uri="{FF2B5EF4-FFF2-40B4-BE49-F238E27FC236}">
                    <a16:creationId xmlns:a16="http://schemas.microsoft.com/office/drawing/2014/main" id="{68669A16-ABC9-4596-8592-55C4466A97AB}"/>
                  </a:ext>
                </a:extLst>
              </p:cNvPr>
              <p:cNvSpPr/>
              <p:nvPr/>
            </p:nvSpPr>
            <p:spPr>
              <a:xfrm>
                <a:off x="6247886" y="3331025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248" name="Google Shape;10167;p74">
              <a:extLst>
                <a:ext uri="{FF2B5EF4-FFF2-40B4-BE49-F238E27FC236}">
                  <a16:creationId xmlns:a16="http://schemas.microsoft.com/office/drawing/2014/main" id="{5B486384-5ADA-4C20-9B6A-450D3F561A5F}"/>
                </a:ext>
              </a:extLst>
            </p:cNvPr>
            <p:cNvGrpSpPr/>
            <p:nvPr/>
          </p:nvGrpSpPr>
          <p:grpSpPr>
            <a:xfrm>
              <a:off x="5359127" y="3263089"/>
              <a:ext cx="526428" cy="288631"/>
              <a:chOff x="5359127" y="3263089"/>
              <a:chExt cx="526428" cy="288631"/>
            </a:xfrm>
          </p:grpSpPr>
          <p:sp>
            <p:nvSpPr>
              <p:cNvPr id="255" name="Google Shape;10168;p74">
                <a:extLst>
                  <a:ext uri="{FF2B5EF4-FFF2-40B4-BE49-F238E27FC236}">
                    <a16:creationId xmlns:a16="http://schemas.microsoft.com/office/drawing/2014/main" id="{9F17ED61-661E-411D-820C-2EB92AE46B4F}"/>
                  </a:ext>
                </a:extLst>
              </p:cNvPr>
              <p:cNvSpPr/>
              <p:nvPr/>
            </p:nvSpPr>
            <p:spPr>
              <a:xfrm>
                <a:off x="5557090" y="326308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256" name="Google Shape;10169;p74">
                <a:extLst>
                  <a:ext uri="{FF2B5EF4-FFF2-40B4-BE49-F238E27FC236}">
                    <a16:creationId xmlns:a16="http://schemas.microsoft.com/office/drawing/2014/main" id="{5204A569-BCED-4BC8-855F-F902B146DDDF}"/>
                  </a:ext>
                </a:extLst>
              </p:cNvPr>
              <p:cNvSpPr/>
              <p:nvPr/>
            </p:nvSpPr>
            <p:spPr>
              <a:xfrm flipH="1">
                <a:off x="5359127" y="3332559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249" name="Google Shape;10170;p74">
              <a:extLst>
                <a:ext uri="{FF2B5EF4-FFF2-40B4-BE49-F238E27FC236}">
                  <a16:creationId xmlns:a16="http://schemas.microsoft.com/office/drawing/2014/main" id="{045FA03A-DE81-4EF7-9A4A-E6723E257320}"/>
                </a:ext>
              </a:extLst>
            </p:cNvPr>
            <p:cNvGrpSpPr/>
            <p:nvPr/>
          </p:nvGrpSpPr>
          <p:grpSpPr>
            <a:xfrm>
              <a:off x="5551525" y="2910889"/>
              <a:ext cx="520901" cy="610283"/>
              <a:chOff x="5551525" y="2910889"/>
              <a:chExt cx="520901" cy="610283"/>
            </a:xfrm>
          </p:grpSpPr>
          <p:sp>
            <p:nvSpPr>
              <p:cNvPr id="253" name="Google Shape;10171;p74">
                <a:extLst>
                  <a:ext uri="{FF2B5EF4-FFF2-40B4-BE49-F238E27FC236}">
                    <a16:creationId xmlns:a16="http://schemas.microsoft.com/office/drawing/2014/main" id="{15633C62-50D5-42C2-88D5-AA701BE2EF16}"/>
                  </a:ext>
                </a:extLst>
              </p:cNvPr>
              <p:cNvSpPr/>
              <p:nvPr/>
            </p:nvSpPr>
            <p:spPr>
              <a:xfrm>
                <a:off x="5743962" y="323666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254" name="Google Shape;10172;p74">
                <a:extLst>
                  <a:ext uri="{FF2B5EF4-FFF2-40B4-BE49-F238E27FC236}">
                    <a16:creationId xmlns:a16="http://schemas.microsoft.com/office/drawing/2014/main" id="{3FDCF122-47FA-40EC-907D-58E08E777437}"/>
                  </a:ext>
                </a:extLst>
              </p:cNvPr>
              <p:cNvSpPr/>
              <p:nvPr/>
            </p:nvSpPr>
            <p:spPr>
              <a:xfrm flipH="1">
                <a:off x="5551525" y="2910889"/>
                <a:ext cx="208964" cy="32874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250" name="Google Shape;10173;p74">
              <a:extLst>
                <a:ext uri="{FF2B5EF4-FFF2-40B4-BE49-F238E27FC236}">
                  <a16:creationId xmlns:a16="http://schemas.microsoft.com/office/drawing/2014/main" id="{AC54E23F-8D55-4D36-A279-4FEB131F10EF}"/>
                </a:ext>
              </a:extLst>
            </p:cNvPr>
            <p:cNvGrpSpPr/>
            <p:nvPr/>
          </p:nvGrpSpPr>
          <p:grpSpPr>
            <a:xfrm>
              <a:off x="5743962" y="2919100"/>
              <a:ext cx="623674" cy="284502"/>
              <a:chOff x="5743962" y="2919100"/>
              <a:chExt cx="623674" cy="284502"/>
            </a:xfrm>
          </p:grpSpPr>
          <p:sp>
            <p:nvSpPr>
              <p:cNvPr id="251" name="Google Shape;10174;p74">
                <a:extLst>
                  <a:ext uri="{FF2B5EF4-FFF2-40B4-BE49-F238E27FC236}">
                    <a16:creationId xmlns:a16="http://schemas.microsoft.com/office/drawing/2014/main" id="{9B36E44D-09A7-4235-BF8F-31436318FAB5}"/>
                  </a:ext>
                </a:extLst>
              </p:cNvPr>
              <p:cNvSpPr/>
              <p:nvPr/>
            </p:nvSpPr>
            <p:spPr>
              <a:xfrm>
                <a:off x="5743962" y="2919100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252" name="Google Shape;10175;p74">
                <a:extLst>
                  <a:ext uri="{FF2B5EF4-FFF2-40B4-BE49-F238E27FC236}">
                    <a16:creationId xmlns:a16="http://schemas.microsoft.com/office/drawing/2014/main" id="{A2478543-6383-4636-9B4F-07F0618EB4D1}"/>
                  </a:ext>
                </a:extLst>
              </p:cNvPr>
              <p:cNvSpPr/>
              <p:nvPr/>
            </p:nvSpPr>
            <p:spPr>
              <a:xfrm>
                <a:off x="6060335" y="2920591"/>
                <a:ext cx="307300" cy="282602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</p:grpSp>
      <p:grpSp>
        <p:nvGrpSpPr>
          <p:cNvPr id="259" name="Google Shape;10176;p74">
            <a:extLst>
              <a:ext uri="{FF2B5EF4-FFF2-40B4-BE49-F238E27FC236}">
                <a16:creationId xmlns:a16="http://schemas.microsoft.com/office/drawing/2014/main" id="{4D4AD07F-5CFB-4CA6-AD5A-989AAE62FAB7}"/>
              </a:ext>
            </a:extLst>
          </p:cNvPr>
          <p:cNvGrpSpPr/>
          <p:nvPr userDrawn="1"/>
        </p:nvGrpSpPr>
        <p:grpSpPr>
          <a:xfrm>
            <a:off x="7586863" y="2075038"/>
            <a:ext cx="874976" cy="719600"/>
            <a:chOff x="7608988" y="2093194"/>
            <a:chExt cx="817276" cy="672147"/>
          </a:xfrm>
        </p:grpSpPr>
        <p:cxnSp>
          <p:nvCxnSpPr>
            <p:cNvPr id="260" name="Google Shape;10177;p74">
              <a:extLst>
                <a:ext uri="{FF2B5EF4-FFF2-40B4-BE49-F238E27FC236}">
                  <a16:creationId xmlns:a16="http://schemas.microsoft.com/office/drawing/2014/main" id="{F9A12431-1229-4D65-99B2-F19F641AFB49}"/>
                </a:ext>
              </a:extLst>
            </p:cNvPr>
            <p:cNvCxnSpPr/>
            <p:nvPr/>
          </p:nvCxnSpPr>
          <p:spPr>
            <a:xfrm rot="5400000" flipH="1">
              <a:off x="7620257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10178;p74">
              <a:extLst>
                <a:ext uri="{FF2B5EF4-FFF2-40B4-BE49-F238E27FC236}">
                  <a16:creationId xmlns:a16="http://schemas.microsoft.com/office/drawing/2014/main" id="{3E8F2465-4764-4E9C-80F2-D306091D6EEB}"/>
                </a:ext>
              </a:extLst>
            </p:cNvPr>
            <p:cNvCxnSpPr/>
            <p:nvPr/>
          </p:nvCxnSpPr>
          <p:spPr>
            <a:xfrm rot="-5400000">
              <a:off x="8285120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10179;p74">
              <a:extLst>
                <a:ext uri="{FF2B5EF4-FFF2-40B4-BE49-F238E27FC236}">
                  <a16:creationId xmlns:a16="http://schemas.microsoft.com/office/drawing/2014/main" id="{C2832D04-D686-4160-ACFA-2C5E871079CD}"/>
                </a:ext>
              </a:extLst>
            </p:cNvPr>
            <p:cNvCxnSpPr/>
            <p:nvPr/>
          </p:nvCxnSpPr>
          <p:spPr>
            <a:xfrm rot="5400000">
              <a:off x="7620257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10180;p74">
              <a:extLst>
                <a:ext uri="{FF2B5EF4-FFF2-40B4-BE49-F238E27FC236}">
                  <a16:creationId xmlns:a16="http://schemas.microsoft.com/office/drawing/2014/main" id="{557C5410-27EA-4E28-A788-A6E8775C3A3D}"/>
                </a:ext>
              </a:extLst>
            </p:cNvPr>
            <p:cNvCxnSpPr/>
            <p:nvPr/>
          </p:nvCxnSpPr>
          <p:spPr>
            <a:xfrm rot="-5400000" flipH="1">
              <a:off x="8285120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10181;p74">
              <a:extLst>
                <a:ext uri="{FF2B5EF4-FFF2-40B4-BE49-F238E27FC236}">
                  <a16:creationId xmlns:a16="http://schemas.microsoft.com/office/drawing/2014/main" id="{4ED9BACD-0DCD-4FD3-9E51-31E60599D7C7}"/>
                </a:ext>
              </a:extLst>
            </p:cNvPr>
            <p:cNvCxnSpPr/>
            <p:nvPr/>
          </p:nvCxnSpPr>
          <p:spPr>
            <a:xfrm rot="10800000">
              <a:off x="7608988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10182;p74">
              <a:extLst>
                <a:ext uri="{FF2B5EF4-FFF2-40B4-BE49-F238E27FC236}">
                  <a16:creationId xmlns:a16="http://schemas.microsoft.com/office/drawing/2014/main" id="{077B306C-7457-4D35-8D37-59EE68E4B08B}"/>
                </a:ext>
              </a:extLst>
            </p:cNvPr>
            <p:cNvCxnSpPr/>
            <p:nvPr/>
          </p:nvCxnSpPr>
          <p:spPr>
            <a:xfrm rot="10800000">
              <a:off x="8342865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66" name="Google Shape;10183;p74">
              <a:extLst>
                <a:ext uri="{FF2B5EF4-FFF2-40B4-BE49-F238E27FC236}">
                  <a16:creationId xmlns:a16="http://schemas.microsoft.com/office/drawing/2014/main" id="{DCBFC331-0D8D-4CF7-8CD1-9F6D869C1502}"/>
                </a:ext>
              </a:extLst>
            </p:cNvPr>
            <p:cNvGrpSpPr/>
            <p:nvPr/>
          </p:nvGrpSpPr>
          <p:grpSpPr>
            <a:xfrm>
              <a:off x="7721175" y="2093194"/>
              <a:ext cx="599587" cy="623846"/>
              <a:chOff x="7721175" y="2093194"/>
              <a:chExt cx="599587" cy="623846"/>
            </a:xfrm>
          </p:grpSpPr>
          <p:grpSp>
            <p:nvGrpSpPr>
              <p:cNvPr id="267" name="Google Shape;10184;p74">
                <a:extLst>
                  <a:ext uri="{FF2B5EF4-FFF2-40B4-BE49-F238E27FC236}">
                    <a16:creationId xmlns:a16="http://schemas.microsoft.com/office/drawing/2014/main" id="{4B1247F5-C73F-42F2-806C-EE348A7BF0C0}"/>
                  </a:ext>
                </a:extLst>
              </p:cNvPr>
              <p:cNvGrpSpPr/>
              <p:nvPr/>
            </p:nvGrpSpPr>
            <p:grpSpPr>
              <a:xfrm>
                <a:off x="7721175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276" name="Google Shape;10185;p74">
                  <a:extLst>
                    <a:ext uri="{FF2B5EF4-FFF2-40B4-BE49-F238E27FC236}">
                      <a16:creationId xmlns:a16="http://schemas.microsoft.com/office/drawing/2014/main" id="{B25567EA-9BC6-4E6E-95AF-0570070E49FC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0186;p74">
                  <a:extLst>
                    <a:ext uri="{FF2B5EF4-FFF2-40B4-BE49-F238E27FC236}">
                      <a16:creationId xmlns:a16="http://schemas.microsoft.com/office/drawing/2014/main" id="{8FE16244-3A9D-4E58-B14A-FF433D61D856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0187;p74">
                  <a:extLst>
                    <a:ext uri="{FF2B5EF4-FFF2-40B4-BE49-F238E27FC236}">
                      <a16:creationId xmlns:a16="http://schemas.microsoft.com/office/drawing/2014/main" id="{60933187-1961-4185-8D7A-1E0707B9751B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10188;p74">
                  <a:extLst>
                    <a:ext uri="{FF2B5EF4-FFF2-40B4-BE49-F238E27FC236}">
                      <a16:creationId xmlns:a16="http://schemas.microsoft.com/office/drawing/2014/main" id="{3D14CEBD-92B2-4301-A86E-C98A78F1CCF0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10189;p74">
                  <a:extLst>
                    <a:ext uri="{FF2B5EF4-FFF2-40B4-BE49-F238E27FC236}">
                      <a16:creationId xmlns:a16="http://schemas.microsoft.com/office/drawing/2014/main" id="{655747A6-BE84-4229-B930-5D42134F1695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10190;p74">
                  <a:extLst>
                    <a:ext uri="{FF2B5EF4-FFF2-40B4-BE49-F238E27FC236}">
                      <a16:creationId xmlns:a16="http://schemas.microsoft.com/office/drawing/2014/main" id="{BB3271EC-0D92-4779-9DF0-0E170F56FCF1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10191;p74">
                  <a:extLst>
                    <a:ext uri="{FF2B5EF4-FFF2-40B4-BE49-F238E27FC236}">
                      <a16:creationId xmlns:a16="http://schemas.microsoft.com/office/drawing/2014/main" id="{7FE599AA-BD3A-44E1-B9C9-AEC1EC70781F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8" name="Google Shape;10192;p74">
                <a:extLst>
                  <a:ext uri="{FF2B5EF4-FFF2-40B4-BE49-F238E27FC236}">
                    <a16:creationId xmlns:a16="http://schemas.microsoft.com/office/drawing/2014/main" id="{9739C961-0E83-40F8-BCC8-6FF15E2A284B}"/>
                  </a:ext>
                </a:extLst>
              </p:cNvPr>
              <p:cNvGrpSpPr/>
              <p:nvPr/>
            </p:nvGrpSpPr>
            <p:grpSpPr>
              <a:xfrm flipH="1">
                <a:off x="8029157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269" name="Google Shape;10193;p74">
                  <a:extLst>
                    <a:ext uri="{FF2B5EF4-FFF2-40B4-BE49-F238E27FC236}">
                      <a16:creationId xmlns:a16="http://schemas.microsoft.com/office/drawing/2014/main" id="{92AD2C9F-33E1-4D57-AEBD-7D7C1CA285BB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10194;p74">
                  <a:extLst>
                    <a:ext uri="{FF2B5EF4-FFF2-40B4-BE49-F238E27FC236}">
                      <a16:creationId xmlns:a16="http://schemas.microsoft.com/office/drawing/2014/main" id="{65DFAC2B-F15D-42E7-800B-436C75DCA2F6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10195;p74">
                  <a:extLst>
                    <a:ext uri="{FF2B5EF4-FFF2-40B4-BE49-F238E27FC236}">
                      <a16:creationId xmlns:a16="http://schemas.microsoft.com/office/drawing/2014/main" id="{9866EFF7-A9DE-424D-BAD2-A48709D69557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10196;p74">
                  <a:extLst>
                    <a:ext uri="{FF2B5EF4-FFF2-40B4-BE49-F238E27FC236}">
                      <a16:creationId xmlns:a16="http://schemas.microsoft.com/office/drawing/2014/main" id="{6D2BB565-3DEA-403C-BEC9-44031DCF6B09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10197;p74">
                  <a:extLst>
                    <a:ext uri="{FF2B5EF4-FFF2-40B4-BE49-F238E27FC236}">
                      <a16:creationId xmlns:a16="http://schemas.microsoft.com/office/drawing/2014/main" id="{2F942158-9CF5-40E8-A463-E316A57599D4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0198;p74">
                  <a:extLst>
                    <a:ext uri="{FF2B5EF4-FFF2-40B4-BE49-F238E27FC236}">
                      <a16:creationId xmlns:a16="http://schemas.microsoft.com/office/drawing/2014/main" id="{A8CB503F-D7DD-462F-9A42-2D14CAB65190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0199;p74">
                  <a:extLst>
                    <a:ext uri="{FF2B5EF4-FFF2-40B4-BE49-F238E27FC236}">
                      <a16:creationId xmlns:a16="http://schemas.microsoft.com/office/drawing/2014/main" id="{14BCDB7F-2AE0-40F5-955B-390C52407BD4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83" name="Google Shape;10200;p74">
            <a:extLst>
              <a:ext uri="{FF2B5EF4-FFF2-40B4-BE49-F238E27FC236}">
                <a16:creationId xmlns:a16="http://schemas.microsoft.com/office/drawing/2014/main" id="{FD403C10-920B-4DE4-93B4-E26659825EA2}"/>
              </a:ext>
            </a:extLst>
          </p:cNvPr>
          <p:cNvGrpSpPr/>
          <p:nvPr userDrawn="1"/>
        </p:nvGrpSpPr>
        <p:grpSpPr>
          <a:xfrm>
            <a:off x="4031299" y="1191441"/>
            <a:ext cx="712557" cy="785901"/>
            <a:chOff x="4206459" y="1191441"/>
            <a:chExt cx="712557" cy="785901"/>
          </a:xfrm>
        </p:grpSpPr>
        <p:sp>
          <p:nvSpPr>
            <p:cNvPr id="284" name="Google Shape;10201;p74">
              <a:extLst>
                <a:ext uri="{FF2B5EF4-FFF2-40B4-BE49-F238E27FC236}">
                  <a16:creationId xmlns:a16="http://schemas.microsoft.com/office/drawing/2014/main" id="{DF9B4DA4-04BF-45DC-B3FC-B6C597600DFB}"/>
                </a:ext>
              </a:extLst>
            </p:cNvPr>
            <p:cNvSpPr/>
            <p:nvPr/>
          </p:nvSpPr>
          <p:spPr>
            <a:xfrm>
              <a:off x="4548248" y="1328649"/>
              <a:ext cx="325201" cy="322547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202;p74">
              <a:extLst>
                <a:ext uri="{FF2B5EF4-FFF2-40B4-BE49-F238E27FC236}">
                  <a16:creationId xmlns:a16="http://schemas.microsoft.com/office/drawing/2014/main" id="{E706DF5C-6126-484A-83E1-A3B8EBFC6773}"/>
                </a:ext>
              </a:extLst>
            </p:cNvPr>
            <p:cNvSpPr/>
            <p:nvPr/>
          </p:nvSpPr>
          <p:spPr>
            <a:xfrm>
              <a:off x="4557499" y="1656607"/>
              <a:ext cx="306674" cy="306648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203;p74">
              <a:extLst>
                <a:ext uri="{FF2B5EF4-FFF2-40B4-BE49-F238E27FC236}">
                  <a16:creationId xmlns:a16="http://schemas.microsoft.com/office/drawing/2014/main" id="{93A8088E-B8D2-4A2F-BA90-5F7335DB1D92}"/>
                </a:ext>
              </a:extLst>
            </p:cNvPr>
            <p:cNvSpPr/>
            <p:nvPr/>
          </p:nvSpPr>
          <p:spPr>
            <a:xfrm>
              <a:off x="4251067" y="1523035"/>
              <a:ext cx="327536" cy="325023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204;p74">
              <a:extLst>
                <a:ext uri="{FF2B5EF4-FFF2-40B4-BE49-F238E27FC236}">
                  <a16:creationId xmlns:a16="http://schemas.microsoft.com/office/drawing/2014/main" id="{F4D82CCC-A885-46DE-8D47-2A4933EA29C7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10205;p74">
              <a:extLst>
                <a:ext uri="{FF2B5EF4-FFF2-40B4-BE49-F238E27FC236}">
                  <a16:creationId xmlns:a16="http://schemas.microsoft.com/office/drawing/2014/main" id="{AF132C5C-9643-4066-B31E-5B9055C76603}"/>
                </a:ext>
              </a:extLst>
            </p:cNvPr>
            <p:cNvGrpSpPr/>
            <p:nvPr/>
          </p:nvGrpSpPr>
          <p:grpSpPr>
            <a:xfrm>
              <a:off x="4644280" y="1290523"/>
              <a:ext cx="143716" cy="29463"/>
              <a:chOff x="4644280" y="1290523"/>
              <a:chExt cx="143716" cy="29463"/>
            </a:xfrm>
          </p:grpSpPr>
          <p:sp>
            <p:nvSpPr>
              <p:cNvPr id="318" name="Google Shape;10206;p74">
                <a:extLst>
                  <a:ext uri="{FF2B5EF4-FFF2-40B4-BE49-F238E27FC236}">
                    <a16:creationId xmlns:a16="http://schemas.microsoft.com/office/drawing/2014/main" id="{C9B313ED-9B35-4719-A4B9-B872454A5F1B}"/>
                  </a:ext>
                </a:extLst>
              </p:cNvPr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207;p74">
                <a:extLst>
                  <a:ext uri="{FF2B5EF4-FFF2-40B4-BE49-F238E27FC236}">
                    <a16:creationId xmlns:a16="http://schemas.microsoft.com/office/drawing/2014/main" id="{A8989DAE-8675-4DEA-86B4-8ACC7A349554}"/>
                  </a:ext>
                </a:extLst>
              </p:cNvPr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208;p74">
                <a:extLst>
                  <a:ext uri="{FF2B5EF4-FFF2-40B4-BE49-F238E27FC236}">
                    <a16:creationId xmlns:a16="http://schemas.microsoft.com/office/drawing/2014/main" id="{CA58E163-7D8B-4F01-B7E2-6848B46BE305}"/>
                  </a:ext>
                </a:extLst>
              </p:cNvPr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209;p74">
                <a:extLst>
                  <a:ext uri="{FF2B5EF4-FFF2-40B4-BE49-F238E27FC236}">
                    <a16:creationId xmlns:a16="http://schemas.microsoft.com/office/drawing/2014/main" id="{5A4D9567-31DA-41E0-B8F5-6A97982FE4A8}"/>
                  </a:ext>
                </a:extLst>
              </p:cNvPr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9" name="Google Shape;10210;p74">
              <a:extLst>
                <a:ext uri="{FF2B5EF4-FFF2-40B4-BE49-F238E27FC236}">
                  <a16:creationId xmlns:a16="http://schemas.microsoft.com/office/drawing/2014/main" id="{05A28FBB-016A-45DF-9C21-76B6E4512424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</p:grpSpPr>
          <p:sp>
            <p:nvSpPr>
              <p:cNvPr id="314" name="Google Shape;10211;p74">
                <a:extLst>
                  <a:ext uri="{FF2B5EF4-FFF2-40B4-BE49-F238E27FC236}">
                    <a16:creationId xmlns:a16="http://schemas.microsoft.com/office/drawing/2014/main" id="{E5722F6F-FD0F-4766-90AD-34D2E57761E1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212;p74">
                <a:extLst>
                  <a:ext uri="{FF2B5EF4-FFF2-40B4-BE49-F238E27FC236}">
                    <a16:creationId xmlns:a16="http://schemas.microsoft.com/office/drawing/2014/main" id="{D7611A09-EBDC-49F5-B281-5EED5D169F12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213;p74">
                <a:extLst>
                  <a:ext uri="{FF2B5EF4-FFF2-40B4-BE49-F238E27FC236}">
                    <a16:creationId xmlns:a16="http://schemas.microsoft.com/office/drawing/2014/main" id="{F2B64C17-8CD8-4BA4-ABF4-09EADAB19B3D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214;p74">
                <a:extLst>
                  <a:ext uri="{FF2B5EF4-FFF2-40B4-BE49-F238E27FC236}">
                    <a16:creationId xmlns:a16="http://schemas.microsoft.com/office/drawing/2014/main" id="{7FEE1A17-13E1-4214-B6D1-638A6A2A4058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0" name="Google Shape;10215;p74">
              <a:extLst>
                <a:ext uri="{FF2B5EF4-FFF2-40B4-BE49-F238E27FC236}">
                  <a16:creationId xmlns:a16="http://schemas.microsoft.com/office/drawing/2014/main" id="{1E7CAEF9-A3FE-4434-8045-1BC4DAB93F70}"/>
                </a:ext>
              </a:extLst>
            </p:cNvPr>
            <p:cNvGrpSpPr/>
            <p:nvPr/>
          </p:nvGrpSpPr>
          <p:grpSpPr>
            <a:xfrm>
              <a:off x="4339009" y="1863727"/>
              <a:ext cx="143703" cy="29476"/>
              <a:chOff x="4339009" y="1863727"/>
              <a:chExt cx="143703" cy="29476"/>
            </a:xfrm>
          </p:grpSpPr>
          <p:sp>
            <p:nvSpPr>
              <p:cNvPr id="310" name="Google Shape;10216;p74">
                <a:extLst>
                  <a:ext uri="{FF2B5EF4-FFF2-40B4-BE49-F238E27FC236}">
                    <a16:creationId xmlns:a16="http://schemas.microsoft.com/office/drawing/2014/main" id="{BBB173CD-A02F-4A6D-93E8-93D336667215}"/>
                  </a:ext>
                </a:extLst>
              </p:cNvPr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217;p74">
                <a:extLst>
                  <a:ext uri="{FF2B5EF4-FFF2-40B4-BE49-F238E27FC236}">
                    <a16:creationId xmlns:a16="http://schemas.microsoft.com/office/drawing/2014/main" id="{D36C1A9C-9652-4065-BB41-74DEB60392A4}"/>
                  </a:ext>
                </a:extLst>
              </p:cNvPr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218;p74">
                <a:extLst>
                  <a:ext uri="{FF2B5EF4-FFF2-40B4-BE49-F238E27FC236}">
                    <a16:creationId xmlns:a16="http://schemas.microsoft.com/office/drawing/2014/main" id="{245F2A5F-731B-488A-80F8-2FD219DC5A90}"/>
                  </a:ext>
                </a:extLst>
              </p:cNvPr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219;p74">
                <a:extLst>
                  <a:ext uri="{FF2B5EF4-FFF2-40B4-BE49-F238E27FC236}">
                    <a16:creationId xmlns:a16="http://schemas.microsoft.com/office/drawing/2014/main" id="{72255AD9-2262-4962-AC24-80BCEC6A2670}"/>
                  </a:ext>
                </a:extLst>
              </p:cNvPr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" name="Google Shape;10220;p74">
              <a:extLst>
                <a:ext uri="{FF2B5EF4-FFF2-40B4-BE49-F238E27FC236}">
                  <a16:creationId xmlns:a16="http://schemas.microsoft.com/office/drawing/2014/main" id="{20CC2CA1-904E-4E0C-B6AF-4B1FF0F74971}"/>
                </a:ext>
              </a:extLst>
            </p:cNvPr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</p:grpSpPr>
          <p:sp>
            <p:nvSpPr>
              <p:cNvPr id="306" name="Google Shape;10221;p74">
                <a:extLst>
                  <a:ext uri="{FF2B5EF4-FFF2-40B4-BE49-F238E27FC236}">
                    <a16:creationId xmlns:a16="http://schemas.microsoft.com/office/drawing/2014/main" id="{A9E7ED60-6B71-4A69-BD62-7A9087E8B442}"/>
                  </a:ext>
                </a:extLst>
              </p:cNvPr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10222;p74">
                <a:extLst>
                  <a:ext uri="{FF2B5EF4-FFF2-40B4-BE49-F238E27FC236}">
                    <a16:creationId xmlns:a16="http://schemas.microsoft.com/office/drawing/2014/main" id="{8A7A91F0-C853-49C9-A4A9-E7575B4B1204}"/>
                  </a:ext>
                </a:extLst>
              </p:cNvPr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10223;p74">
                <a:extLst>
                  <a:ext uri="{FF2B5EF4-FFF2-40B4-BE49-F238E27FC236}">
                    <a16:creationId xmlns:a16="http://schemas.microsoft.com/office/drawing/2014/main" id="{23B92CF9-4752-4128-AD79-28C690ADA867}"/>
                  </a:ext>
                </a:extLst>
              </p:cNvPr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10224;p74">
                <a:extLst>
                  <a:ext uri="{FF2B5EF4-FFF2-40B4-BE49-F238E27FC236}">
                    <a16:creationId xmlns:a16="http://schemas.microsoft.com/office/drawing/2014/main" id="{A00F80B8-D061-45B9-8136-6A8411FA656E}"/>
                  </a:ext>
                </a:extLst>
              </p:cNvPr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2" name="Google Shape;10225;p74">
              <a:extLst>
                <a:ext uri="{FF2B5EF4-FFF2-40B4-BE49-F238E27FC236}">
                  <a16:creationId xmlns:a16="http://schemas.microsoft.com/office/drawing/2014/main" id="{AF216C82-A272-4E23-9529-0E079594FF64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226;p74">
              <a:extLst>
                <a:ext uri="{FF2B5EF4-FFF2-40B4-BE49-F238E27FC236}">
                  <a16:creationId xmlns:a16="http://schemas.microsoft.com/office/drawing/2014/main" id="{61C31B17-247C-4AED-AA99-8FC59CBE237F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27;p74">
              <a:extLst>
                <a:ext uri="{FF2B5EF4-FFF2-40B4-BE49-F238E27FC236}">
                  <a16:creationId xmlns:a16="http://schemas.microsoft.com/office/drawing/2014/main" id="{2CB60E55-7916-41E5-A60F-6B0008F6D300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28;p74">
              <a:extLst>
                <a:ext uri="{FF2B5EF4-FFF2-40B4-BE49-F238E27FC236}">
                  <a16:creationId xmlns:a16="http://schemas.microsoft.com/office/drawing/2014/main" id="{5A08DBF4-66AA-4D93-9A8F-C6DC9F7EEED1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6" name="Google Shape;10229;p74">
              <a:extLst>
                <a:ext uri="{FF2B5EF4-FFF2-40B4-BE49-F238E27FC236}">
                  <a16:creationId xmlns:a16="http://schemas.microsoft.com/office/drawing/2014/main" id="{DF6CAEA0-56E7-4D61-9708-B4B8B0D3E7BF}"/>
                </a:ext>
              </a:extLst>
            </p:cNvPr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</p:grpSpPr>
          <p:sp>
            <p:nvSpPr>
              <p:cNvPr id="302" name="Google Shape;10230;p74">
                <a:extLst>
                  <a:ext uri="{FF2B5EF4-FFF2-40B4-BE49-F238E27FC236}">
                    <a16:creationId xmlns:a16="http://schemas.microsoft.com/office/drawing/2014/main" id="{D31CBAEC-05CD-434A-9F05-144FE07FAE15}"/>
                  </a:ext>
                </a:extLst>
              </p:cNvPr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10231;p74">
                <a:extLst>
                  <a:ext uri="{FF2B5EF4-FFF2-40B4-BE49-F238E27FC236}">
                    <a16:creationId xmlns:a16="http://schemas.microsoft.com/office/drawing/2014/main" id="{3990E8B6-7A27-40F0-828B-AA9479974EB7}"/>
                  </a:ext>
                </a:extLst>
              </p:cNvPr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10232;p74">
                <a:extLst>
                  <a:ext uri="{FF2B5EF4-FFF2-40B4-BE49-F238E27FC236}">
                    <a16:creationId xmlns:a16="http://schemas.microsoft.com/office/drawing/2014/main" id="{B7028C92-6430-46A1-8617-2A178D06BBA2}"/>
                  </a:ext>
                </a:extLst>
              </p:cNvPr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10233;p74">
                <a:extLst>
                  <a:ext uri="{FF2B5EF4-FFF2-40B4-BE49-F238E27FC236}">
                    <a16:creationId xmlns:a16="http://schemas.microsoft.com/office/drawing/2014/main" id="{B4A640E5-8B33-4AF8-8BED-E33F0B0C686E}"/>
                  </a:ext>
                </a:extLst>
              </p:cNvPr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" name="Google Shape;10234;p74">
              <a:extLst>
                <a:ext uri="{FF2B5EF4-FFF2-40B4-BE49-F238E27FC236}">
                  <a16:creationId xmlns:a16="http://schemas.microsoft.com/office/drawing/2014/main" id="{539C6FC3-EF18-42A4-8969-6F4709228293}"/>
                </a:ext>
              </a:extLst>
            </p:cNvPr>
            <p:cNvGrpSpPr/>
            <p:nvPr/>
          </p:nvGrpSpPr>
          <p:grpSpPr>
            <a:xfrm>
              <a:off x="4771663" y="1876896"/>
              <a:ext cx="108651" cy="100447"/>
              <a:chOff x="4771663" y="1876896"/>
              <a:chExt cx="108651" cy="100447"/>
            </a:xfrm>
          </p:grpSpPr>
          <p:sp>
            <p:nvSpPr>
              <p:cNvPr id="298" name="Google Shape;10235;p74">
                <a:extLst>
                  <a:ext uri="{FF2B5EF4-FFF2-40B4-BE49-F238E27FC236}">
                    <a16:creationId xmlns:a16="http://schemas.microsoft.com/office/drawing/2014/main" id="{294FBFCF-AD0A-417D-BB9B-BA31410AAE75}"/>
                  </a:ext>
                </a:extLst>
              </p:cNvPr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10236;p74">
                <a:extLst>
                  <a:ext uri="{FF2B5EF4-FFF2-40B4-BE49-F238E27FC236}">
                    <a16:creationId xmlns:a16="http://schemas.microsoft.com/office/drawing/2014/main" id="{50498321-9D46-4AD5-A051-0C8E6970D27E}"/>
                  </a:ext>
                </a:extLst>
              </p:cNvPr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10237;p74">
                <a:extLst>
                  <a:ext uri="{FF2B5EF4-FFF2-40B4-BE49-F238E27FC236}">
                    <a16:creationId xmlns:a16="http://schemas.microsoft.com/office/drawing/2014/main" id="{CC3BD8AA-96D0-4BE4-BA64-DA92628EFEAD}"/>
                  </a:ext>
                </a:extLst>
              </p:cNvPr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10238;p74">
                <a:extLst>
                  <a:ext uri="{FF2B5EF4-FFF2-40B4-BE49-F238E27FC236}">
                    <a16:creationId xmlns:a16="http://schemas.microsoft.com/office/drawing/2014/main" id="{83C8CF3D-6AB1-488D-A80D-9222B61E8B37}"/>
                  </a:ext>
                </a:extLst>
              </p:cNvPr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2" name="Google Shape;10239;p74">
            <a:extLst>
              <a:ext uri="{FF2B5EF4-FFF2-40B4-BE49-F238E27FC236}">
                <a16:creationId xmlns:a16="http://schemas.microsoft.com/office/drawing/2014/main" id="{47D21453-FA7C-43E5-B8FA-99D18677B0B4}"/>
              </a:ext>
            </a:extLst>
          </p:cNvPr>
          <p:cNvGrpSpPr/>
          <p:nvPr userDrawn="1"/>
        </p:nvGrpSpPr>
        <p:grpSpPr>
          <a:xfrm>
            <a:off x="4026774" y="2074664"/>
            <a:ext cx="791287" cy="720350"/>
            <a:chOff x="267375" y="1071875"/>
            <a:chExt cx="470500" cy="428550"/>
          </a:xfrm>
        </p:grpSpPr>
        <p:sp>
          <p:nvSpPr>
            <p:cNvPr id="323" name="Google Shape;10240;p74">
              <a:extLst>
                <a:ext uri="{FF2B5EF4-FFF2-40B4-BE49-F238E27FC236}">
                  <a16:creationId xmlns:a16="http://schemas.microsoft.com/office/drawing/2014/main" id="{47CEDDE0-2D92-48D8-A17D-A7B1B554656E}"/>
                </a:ext>
              </a:extLst>
            </p:cNvPr>
            <p:cNvSpPr/>
            <p:nvPr/>
          </p:nvSpPr>
          <p:spPr>
            <a:xfrm>
              <a:off x="288350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0241;p74">
              <a:extLst>
                <a:ext uri="{FF2B5EF4-FFF2-40B4-BE49-F238E27FC236}">
                  <a16:creationId xmlns:a16="http://schemas.microsoft.com/office/drawing/2014/main" id="{6DEA6A8F-5DD4-471D-8B3F-07294E7FAFF5}"/>
                </a:ext>
              </a:extLst>
            </p:cNvPr>
            <p:cNvSpPr/>
            <p:nvPr/>
          </p:nvSpPr>
          <p:spPr>
            <a:xfrm>
              <a:off x="267375" y="1377050"/>
              <a:ext cx="79225" cy="79200"/>
            </a:xfrm>
            <a:custGeom>
              <a:avLst/>
              <a:gdLst/>
              <a:ahLst/>
              <a:cxnLst/>
              <a:rect l="l" t="t" r="r" b="b"/>
              <a:pathLst>
                <a:path w="3169" h="3168" extrusionOk="0">
                  <a:moveTo>
                    <a:pt x="1584" y="0"/>
                  </a:moveTo>
                  <a:cubicBezTo>
                    <a:pt x="710" y="0"/>
                    <a:pt x="1" y="710"/>
                    <a:pt x="1" y="1584"/>
                  </a:cubicBezTo>
                  <a:cubicBezTo>
                    <a:pt x="1" y="2459"/>
                    <a:pt x="710" y="3168"/>
                    <a:pt x="1584" y="3168"/>
                  </a:cubicBezTo>
                  <a:cubicBezTo>
                    <a:pt x="2459" y="3168"/>
                    <a:pt x="3168" y="2459"/>
                    <a:pt x="3168" y="1584"/>
                  </a:cubicBezTo>
                  <a:cubicBezTo>
                    <a:pt x="3168" y="710"/>
                    <a:pt x="2459" y="0"/>
                    <a:pt x="15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0242;p74">
              <a:extLst>
                <a:ext uri="{FF2B5EF4-FFF2-40B4-BE49-F238E27FC236}">
                  <a16:creationId xmlns:a16="http://schemas.microsoft.com/office/drawing/2014/main" id="{653C111B-1C48-4C3E-8774-A3B282BBA29A}"/>
                </a:ext>
              </a:extLst>
            </p:cNvPr>
            <p:cNvSpPr/>
            <p:nvPr/>
          </p:nvSpPr>
          <p:spPr>
            <a:xfrm>
              <a:off x="507325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0243;p74">
              <a:extLst>
                <a:ext uri="{FF2B5EF4-FFF2-40B4-BE49-F238E27FC236}">
                  <a16:creationId xmlns:a16="http://schemas.microsoft.com/office/drawing/2014/main" id="{CB85E492-30FC-489E-8015-37B83DAADA7D}"/>
                </a:ext>
              </a:extLst>
            </p:cNvPr>
            <p:cNvSpPr/>
            <p:nvPr/>
          </p:nvSpPr>
          <p:spPr>
            <a:xfrm>
              <a:off x="658700" y="1377050"/>
              <a:ext cx="79175" cy="79200"/>
            </a:xfrm>
            <a:custGeom>
              <a:avLst/>
              <a:gdLst/>
              <a:ahLst/>
              <a:cxnLst/>
              <a:rect l="l" t="t" r="r" b="b"/>
              <a:pathLst>
                <a:path w="3167" h="3168" extrusionOk="0">
                  <a:moveTo>
                    <a:pt x="1583" y="0"/>
                  </a:moveTo>
                  <a:cubicBezTo>
                    <a:pt x="708" y="0"/>
                    <a:pt x="1" y="710"/>
                    <a:pt x="1" y="1584"/>
                  </a:cubicBezTo>
                  <a:cubicBezTo>
                    <a:pt x="1" y="2459"/>
                    <a:pt x="708" y="3168"/>
                    <a:pt x="1583" y="3168"/>
                  </a:cubicBezTo>
                  <a:cubicBezTo>
                    <a:pt x="2457" y="3168"/>
                    <a:pt x="3166" y="2459"/>
                    <a:pt x="3166" y="1584"/>
                  </a:cubicBezTo>
                  <a:cubicBezTo>
                    <a:pt x="3166" y="710"/>
                    <a:pt x="2457" y="0"/>
                    <a:pt x="158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0244;p74">
              <a:extLst>
                <a:ext uri="{FF2B5EF4-FFF2-40B4-BE49-F238E27FC236}">
                  <a16:creationId xmlns:a16="http://schemas.microsoft.com/office/drawing/2014/main" id="{87C43A88-3ED5-4775-89EA-5272CDA41754}"/>
                </a:ext>
              </a:extLst>
            </p:cNvPr>
            <p:cNvSpPr/>
            <p:nvPr/>
          </p:nvSpPr>
          <p:spPr>
            <a:xfrm>
              <a:off x="507325" y="1071875"/>
              <a:ext cx="209575" cy="209600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0245;p74">
              <a:extLst>
                <a:ext uri="{FF2B5EF4-FFF2-40B4-BE49-F238E27FC236}">
                  <a16:creationId xmlns:a16="http://schemas.microsoft.com/office/drawing/2014/main" id="{F665DA69-6EC6-4DD8-BF2F-A3A0150E4AAC}"/>
                </a:ext>
              </a:extLst>
            </p:cNvPr>
            <p:cNvSpPr/>
            <p:nvPr/>
          </p:nvSpPr>
          <p:spPr>
            <a:xfrm>
              <a:off x="658700" y="1116025"/>
              <a:ext cx="79175" cy="79175"/>
            </a:xfrm>
            <a:custGeom>
              <a:avLst/>
              <a:gdLst/>
              <a:ahLst/>
              <a:cxnLst/>
              <a:rect l="l" t="t" r="r" b="b"/>
              <a:pathLst>
                <a:path w="3167" h="3167" extrusionOk="0">
                  <a:moveTo>
                    <a:pt x="1583" y="1"/>
                  </a:moveTo>
                  <a:cubicBezTo>
                    <a:pt x="708" y="1"/>
                    <a:pt x="1" y="709"/>
                    <a:pt x="1" y="1583"/>
                  </a:cubicBezTo>
                  <a:cubicBezTo>
                    <a:pt x="1" y="2457"/>
                    <a:pt x="708" y="3167"/>
                    <a:pt x="1583" y="3167"/>
                  </a:cubicBezTo>
                  <a:cubicBezTo>
                    <a:pt x="2457" y="3167"/>
                    <a:pt x="3166" y="2457"/>
                    <a:pt x="3166" y="1583"/>
                  </a:cubicBezTo>
                  <a:cubicBezTo>
                    <a:pt x="3166" y="709"/>
                    <a:pt x="2457" y="1"/>
                    <a:pt x="158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0246;p74">
              <a:extLst>
                <a:ext uri="{FF2B5EF4-FFF2-40B4-BE49-F238E27FC236}">
                  <a16:creationId xmlns:a16="http://schemas.microsoft.com/office/drawing/2014/main" id="{6869EF95-4503-4158-932D-505832FF22E7}"/>
                </a:ext>
              </a:extLst>
            </p:cNvPr>
            <p:cNvSpPr/>
            <p:nvPr/>
          </p:nvSpPr>
          <p:spPr>
            <a:xfrm>
              <a:off x="288350" y="1071875"/>
              <a:ext cx="209600" cy="209550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0247;p74">
              <a:extLst>
                <a:ext uri="{FF2B5EF4-FFF2-40B4-BE49-F238E27FC236}">
                  <a16:creationId xmlns:a16="http://schemas.microsoft.com/office/drawing/2014/main" id="{9A4D533B-4FBB-4BD6-B2B0-48A5D70C683A}"/>
                </a:ext>
              </a:extLst>
            </p:cNvPr>
            <p:cNvSpPr/>
            <p:nvPr/>
          </p:nvSpPr>
          <p:spPr>
            <a:xfrm>
              <a:off x="267375" y="1116025"/>
              <a:ext cx="79225" cy="79175"/>
            </a:xfrm>
            <a:custGeom>
              <a:avLst/>
              <a:gdLst/>
              <a:ahLst/>
              <a:cxnLst/>
              <a:rect l="l" t="t" r="r" b="b"/>
              <a:pathLst>
                <a:path w="3169" h="3167" extrusionOk="0">
                  <a:moveTo>
                    <a:pt x="1584" y="1"/>
                  </a:moveTo>
                  <a:cubicBezTo>
                    <a:pt x="710" y="1"/>
                    <a:pt x="1" y="709"/>
                    <a:pt x="1" y="1583"/>
                  </a:cubicBezTo>
                  <a:cubicBezTo>
                    <a:pt x="1" y="2457"/>
                    <a:pt x="710" y="3167"/>
                    <a:pt x="1584" y="3167"/>
                  </a:cubicBezTo>
                  <a:cubicBezTo>
                    <a:pt x="2459" y="3167"/>
                    <a:pt x="3168" y="2457"/>
                    <a:pt x="3168" y="1583"/>
                  </a:cubicBezTo>
                  <a:cubicBezTo>
                    <a:pt x="3168" y="709"/>
                    <a:pt x="2459" y="1"/>
                    <a:pt x="158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" name="Google Shape;10248;p74">
            <a:extLst>
              <a:ext uri="{FF2B5EF4-FFF2-40B4-BE49-F238E27FC236}">
                <a16:creationId xmlns:a16="http://schemas.microsoft.com/office/drawing/2014/main" id="{29A48DAB-0D41-4463-9EDF-1E5B4CCBB2E0}"/>
              </a:ext>
            </a:extLst>
          </p:cNvPr>
          <p:cNvGrpSpPr/>
          <p:nvPr userDrawn="1"/>
        </p:nvGrpSpPr>
        <p:grpSpPr>
          <a:xfrm>
            <a:off x="727269" y="3719294"/>
            <a:ext cx="1408444" cy="673166"/>
            <a:chOff x="712664" y="3693287"/>
            <a:chExt cx="1460738" cy="698160"/>
          </a:xfrm>
        </p:grpSpPr>
        <p:grpSp>
          <p:nvGrpSpPr>
            <p:cNvPr id="332" name="Google Shape;10249;p74">
              <a:extLst>
                <a:ext uri="{FF2B5EF4-FFF2-40B4-BE49-F238E27FC236}">
                  <a16:creationId xmlns:a16="http://schemas.microsoft.com/office/drawing/2014/main" id="{778C4A7A-3AE7-490E-A608-54ACEAE8A6E9}"/>
                </a:ext>
              </a:extLst>
            </p:cNvPr>
            <p:cNvGrpSpPr/>
            <p:nvPr/>
          </p:nvGrpSpPr>
          <p:grpSpPr>
            <a:xfrm>
              <a:off x="1380079" y="4133090"/>
              <a:ext cx="234048" cy="258099"/>
              <a:chOff x="1380079" y="4133090"/>
              <a:chExt cx="234048" cy="258099"/>
            </a:xfrm>
          </p:grpSpPr>
          <p:sp>
            <p:nvSpPr>
              <p:cNvPr id="504" name="Google Shape;10250;p74">
                <a:extLst>
                  <a:ext uri="{FF2B5EF4-FFF2-40B4-BE49-F238E27FC236}">
                    <a16:creationId xmlns:a16="http://schemas.microsoft.com/office/drawing/2014/main" id="{46E1453E-4E6F-4383-BA47-FC0FA118F194}"/>
                  </a:ext>
                </a:extLst>
              </p:cNvPr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160" h="13581" extrusionOk="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10251;p74">
                <a:extLst>
                  <a:ext uri="{FF2B5EF4-FFF2-40B4-BE49-F238E27FC236}">
                    <a16:creationId xmlns:a16="http://schemas.microsoft.com/office/drawing/2014/main" id="{62988616-5476-48FF-AF69-0DF8812A71E1}"/>
                  </a:ext>
                </a:extLst>
              </p:cNvPr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38263" extrusionOk="0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10252;p74">
                <a:extLst>
                  <a:ext uri="{FF2B5EF4-FFF2-40B4-BE49-F238E27FC236}">
                    <a16:creationId xmlns:a16="http://schemas.microsoft.com/office/drawing/2014/main" id="{9345803F-9C6E-4D91-AF16-7234ACFF62BE}"/>
                  </a:ext>
                </a:extLst>
              </p:cNvPr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33574" h="25222" extrusionOk="0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3" name="Google Shape;10253;p74">
              <a:extLst>
                <a:ext uri="{FF2B5EF4-FFF2-40B4-BE49-F238E27FC236}">
                  <a16:creationId xmlns:a16="http://schemas.microsoft.com/office/drawing/2014/main" id="{E6D1E227-8899-4382-8A26-7276ED152B4F}"/>
                </a:ext>
              </a:extLst>
            </p:cNvPr>
            <p:cNvGrpSpPr/>
            <p:nvPr/>
          </p:nvGrpSpPr>
          <p:grpSpPr>
            <a:xfrm>
              <a:off x="884610" y="3864082"/>
              <a:ext cx="1118566" cy="527275"/>
              <a:chOff x="890961" y="3865463"/>
              <a:chExt cx="1115221" cy="525698"/>
            </a:xfrm>
          </p:grpSpPr>
          <p:sp>
            <p:nvSpPr>
              <p:cNvPr id="501" name="Google Shape;10254;p74">
                <a:extLst>
                  <a:ext uri="{FF2B5EF4-FFF2-40B4-BE49-F238E27FC236}">
                    <a16:creationId xmlns:a16="http://schemas.microsoft.com/office/drawing/2014/main" id="{DD732D12-4281-4645-A81F-BBB11957C96F}"/>
                  </a:ext>
                </a:extLst>
              </p:cNvPr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avLst/>
                <a:gdLst/>
                <a:ahLst/>
                <a:cxnLst/>
                <a:rect l="l" t="t" r="r" b="b"/>
                <a:pathLst>
                  <a:path w="148183" h="64657" extrusionOk="0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10255;p74">
                <a:extLst>
                  <a:ext uri="{FF2B5EF4-FFF2-40B4-BE49-F238E27FC236}">
                    <a16:creationId xmlns:a16="http://schemas.microsoft.com/office/drawing/2014/main" id="{4D96C1F3-1413-4828-9C19-D66155D91EC9}"/>
                  </a:ext>
                </a:extLst>
              </p:cNvPr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avLst/>
                <a:gdLst/>
                <a:ahLst/>
                <a:cxnLst/>
                <a:rect l="l" t="t" r="r" b="b"/>
                <a:pathLst>
                  <a:path w="70912" h="74043" extrusionOk="0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10256;p74">
                <a:extLst>
                  <a:ext uri="{FF2B5EF4-FFF2-40B4-BE49-F238E27FC236}">
                    <a16:creationId xmlns:a16="http://schemas.microsoft.com/office/drawing/2014/main" id="{99BDC401-92F1-4C90-9F85-A0C4D1695336}"/>
                  </a:ext>
                </a:extLst>
              </p:cNvPr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avLst/>
                <a:gdLst/>
                <a:ahLst/>
                <a:cxnLst/>
                <a:rect l="l" t="t" r="r" b="b"/>
                <a:pathLst>
                  <a:path w="70651" h="73968" extrusionOk="0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" name="Google Shape;10257;p74">
              <a:extLst>
                <a:ext uri="{FF2B5EF4-FFF2-40B4-BE49-F238E27FC236}">
                  <a16:creationId xmlns:a16="http://schemas.microsoft.com/office/drawing/2014/main" id="{C1AF3360-E642-4EF0-8D46-66A7BCA64295}"/>
                </a:ext>
              </a:extLst>
            </p:cNvPr>
            <p:cNvGrpSpPr/>
            <p:nvPr/>
          </p:nvGrpSpPr>
          <p:grpSpPr>
            <a:xfrm>
              <a:off x="712664" y="3693287"/>
              <a:ext cx="1460738" cy="698160"/>
              <a:chOff x="712664" y="3693025"/>
              <a:chExt cx="1460738" cy="698160"/>
            </a:xfrm>
          </p:grpSpPr>
          <p:sp>
            <p:nvSpPr>
              <p:cNvPr id="335" name="Google Shape;10258;p74">
                <a:extLst>
                  <a:ext uri="{FF2B5EF4-FFF2-40B4-BE49-F238E27FC236}">
                    <a16:creationId xmlns:a16="http://schemas.microsoft.com/office/drawing/2014/main" id="{64BABE34-0646-46D4-AFB1-AFF7D73DCC05}"/>
                  </a:ext>
                </a:extLst>
              </p:cNvPr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45484" h="57312" extrusionOk="0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259;p74">
                <a:extLst>
                  <a:ext uri="{FF2B5EF4-FFF2-40B4-BE49-F238E27FC236}">
                    <a16:creationId xmlns:a16="http://schemas.microsoft.com/office/drawing/2014/main" id="{F132975D-424A-4F7C-9335-A474FF593A59}"/>
                  </a:ext>
                </a:extLst>
              </p:cNvPr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avLst/>
                <a:gdLst/>
                <a:ahLst/>
                <a:cxnLst/>
                <a:rect l="l" t="t" r="r" b="b"/>
                <a:pathLst>
                  <a:path w="70567" h="71099" extrusionOk="0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260;p74">
                <a:extLst>
                  <a:ext uri="{FF2B5EF4-FFF2-40B4-BE49-F238E27FC236}">
                    <a16:creationId xmlns:a16="http://schemas.microsoft.com/office/drawing/2014/main" id="{02511478-A9CA-4E39-975E-749371FD4003}"/>
                  </a:ext>
                </a:extLst>
              </p:cNvPr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avLst/>
                <a:gdLst/>
                <a:ahLst/>
                <a:cxnLst/>
                <a:rect l="l" t="t" r="r" b="b"/>
                <a:pathLst>
                  <a:path w="75843" h="49836" extrusionOk="0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261;p74">
                <a:extLst>
                  <a:ext uri="{FF2B5EF4-FFF2-40B4-BE49-F238E27FC236}">
                    <a16:creationId xmlns:a16="http://schemas.microsoft.com/office/drawing/2014/main" id="{865D2FC7-A0C8-4ED0-9BD4-6B7174D54C7E}"/>
                  </a:ext>
                </a:extLst>
              </p:cNvPr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avLst/>
                <a:gdLst/>
                <a:ahLst/>
                <a:cxnLst/>
                <a:rect l="l" t="t" r="r" b="b"/>
                <a:pathLst>
                  <a:path w="76065" h="49767" extrusionOk="0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262;p74">
                <a:extLst>
                  <a:ext uri="{FF2B5EF4-FFF2-40B4-BE49-F238E27FC236}">
                    <a16:creationId xmlns:a16="http://schemas.microsoft.com/office/drawing/2014/main" id="{D4E69260-3DD7-4011-A50D-E39C3254C0E1}"/>
                  </a:ext>
                </a:extLst>
              </p:cNvPr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avLst/>
                <a:gdLst/>
                <a:ahLst/>
                <a:cxnLst/>
                <a:rect l="l" t="t" r="r" b="b"/>
                <a:pathLst>
                  <a:path w="70657" h="71126" extrusionOk="0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10263;p74">
                <a:extLst>
                  <a:ext uri="{FF2B5EF4-FFF2-40B4-BE49-F238E27FC236}">
                    <a16:creationId xmlns:a16="http://schemas.microsoft.com/office/drawing/2014/main" id="{3D08D086-8222-4533-AF6F-D6F1BF0D83EF}"/>
                  </a:ext>
                </a:extLst>
              </p:cNvPr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avLst/>
                <a:gdLst/>
                <a:ahLst/>
                <a:cxnLst/>
                <a:rect l="l" t="t" r="r" b="b"/>
                <a:pathLst>
                  <a:path w="45519" h="57367" extrusionOk="0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7" name="Google Shape;10264;p74">
            <a:extLst>
              <a:ext uri="{FF2B5EF4-FFF2-40B4-BE49-F238E27FC236}">
                <a16:creationId xmlns:a16="http://schemas.microsoft.com/office/drawing/2014/main" id="{9D437547-A1D1-4184-8969-5FBFD51004AA}"/>
              </a:ext>
            </a:extLst>
          </p:cNvPr>
          <p:cNvGrpSpPr/>
          <p:nvPr userDrawn="1"/>
        </p:nvGrpSpPr>
        <p:grpSpPr>
          <a:xfrm>
            <a:off x="3164985" y="1191441"/>
            <a:ext cx="795485" cy="738831"/>
            <a:chOff x="3348603" y="1236445"/>
            <a:chExt cx="749256" cy="695894"/>
          </a:xfrm>
        </p:grpSpPr>
        <p:grpSp>
          <p:nvGrpSpPr>
            <p:cNvPr id="508" name="Google Shape;10265;p74">
              <a:extLst>
                <a:ext uri="{FF2B5EF4-FFF2-40B4-BE49-F238E27FC236}">
                  <a16:creationId xmlns:a16="http://schemas.microsoft.com/office/drawing/2014/main" id="{80893E1F-ABC2-4B66-8392-9EDE1E82619A}"/>
                </a:ext>
              </a:extLst>
            </p:cNvPr>
            <p:cNvGrpSpPr/>
            <p:nvPr/>
          </p:nvGrpSpPr>
          <p:grpSpPr>
            <a:xfrm>
              <a:off x="3583779" y="1236445"/>
              <a:ext cx="293795" cy="285811"/>
              <a:chOff x="3750225" y="1774000"/>
              <a:chExt cx="149575" cy="145525"/>
            </a:xfrm>
          </p:grpSpPr>
          <p:sp>
            <p:nvSpPr>
              <p:cNvPr id="518" name="Google Shape;10266;p74">
                <a:extLst>
                  <a:ext uri="{FF2B5EF4-FFF2-40B4-BE49-F238E27FC236}">
                    <a16:creationId xmlns:a16="http://schemas.microsoft.com/office/drawing/2014/main" id="{681DF34C-4569-4560-9C34-0319A285EB4A}"/>
                  </a:ext>
                </a:extLst>
              </p:cNvPr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10267;p74">
                <a:extLst>
                  <a:ext uri="{FF2B5EF4-FFF2-40B4-BE49-F238E27FC236}">
                    <a16:creationId xmlns:a16="http://schemas.microsoft.com/office/drawing/2014/main" id="{2FB9B4F7-7D3C-4499-939A-EDF128A00EA6}"/>
                  </a:ext>
                </a:extLst>
              </p:cNvPr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9" name="Google Shape;10268;p74">
              <a:extLst>
                <a:ext uri="{FF2B5EF4-FFF2-40B4-BE49-F238E27FC236}">
                  <a16:creationId xmlns:a16="http://schemas.microsoft.com/office/drawing/2014/main" id="{6DBECAA8-3C85-4873-9D24-C5FB96D39A10}"/>
                </a:ext>
              </a:extLst>
            </p:cNvPr>
            <p:cNvGrpSpPr/>
            <p:nvPr/>
          </p:nvGrpSpPr>
          <p:grpSpPr>
            <a:xfrm>
              <a:off x="3775534" y="1462599"/>
              <a:ext cx="322325" cy="285958"/>
              <a:chOff x="3847850" y="1889150"/>
              <a:chExt cx="164100" cy="145600"/>
            </a:xfrm>
          </p:grpSpPr>
          <p:sp>
            <p:nvSpPr>
              <p:cNvPr id="516" name="Google Shape;10269;p74">
                <a:extLst>
                  <a:ext uri="{FF2B5EF4-FFF2-40B4-BE49-F238E27FC236}">
                    <a16:creationId xmlns:a16="http://schemas.microsoft.com/office/drawing/2014/main" id="{1FBF5371-0C37-4C6D-A134-8503AB0B12DB}"/>
                  </a:ext>
                </a:extLst>
              </p:cNvPr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10270;p74">
                <a:extLst>
                  <a:ext uri="{FF2B5EF4-FFF2-40B4-BE49-F238E27FC236}">
                    <a16:creationId xmlns:a16="http://schemas.microsoft.com/office/drawing/2014/main" id="{E75970F0-722F-42AE-B038-BD4B681A75C8}"/>
                  </a:ext>
                </a:extLst>
              </p:cNvPr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10271;p74">
              <a:extLst>
                <a:ext uri="{FF2B5EF4-FFF2-40B4-BE49-F238E27FC236}">
                  <a16:creationId xmlns:a16="http://schemas.microsoft.com/office/drawing/2014/main" id="{D7D32481-3571-4803-8E64-5728483FE972}"/>
                </a:ext>
              </a:extLst>
            </p:cNvPr>
            <p:cNvGrpSpPr/>
            <p:nvPr/>
          </p:nvGrpSpPr>
          <p:grpSpPr>
            <a:xfrm>
              <a:off x="3545329" y="1646528"/>
              <a:ext cx="293746" cy="285811"/>
              <a:chOff x="3730650" y="1982800"/>
              <a:chExt cx="149550" cy="145525"/>
            </a:xfrm>
          </p:grpSpPr>
          <p:sp>
            <p:nvSpPr>
              <p:cNvPr id="514" name="Google Shape;10272;p74">
                <a:extLst>
                  <a:ext uri="{FF2B5EF4-FFF2-40B4-BE49-F238E27FC236}">
                    <a16:creationId xmlns:a16="http://schemas.microsoft.com/office/drawing/2014/main" id="{2B38A922-0063-4E08-B49A-269036E30730}"/>
                  </a:ext>
                </a:extLst>
              </p:cNvPr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10273;p74">
                <a:extLst>
                  <a:ext uri="{FF2B5EF4-FFF2-40B4-BE49-F238E27FC236}">
                    <a16:creationId xmlns:a16="http://schemas.microsoft.com/office/drawing/2014/main" id="{7A27EA47-649E-4607-B506-0F28A78ADDD3}"/>
                  </a:ext>
                </a:extLst>
              </p:cNvPr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1" name="Google Shape;10274;p74">
              <a:extLst>
                <a:ext uri="{FF2B5EF4-FFF2-40B4-BE49-F238E27FC236}">
                  <a16:creationId xmlns:a16="http://schemas.microsoft.com/office/drawing/2014/main" id="{57560429-C1BC-40DF-AE1C-2FAC78E4EC94}"/>
                </a:ext>
              </a:extLst>
            </p:cNvPr>
            <p:cNvGrpSpPr/>
            <p:nvPr/>
          </p:nvGrpSpPr>
          <p:grpSpPr>
            <a:xfrm>
              <a:off x="3348603" y="1415046"/>
              <a:ext cx="294384" cy="284387"/>
              <a:chOff x="3630494" y="1864938"/>
              <a:chExt cx="149875" cy="144800"/>
            </a:xfrm>
          </p:grpSpPr>
          <p:sp>
            <p:nvSpPr>
              <p:cNvPr id="512" name="Google Shape;10275;p74">
                <a:extLst>
                  <a:ext uri="{FF2B5EF4-FFF2-40B4-BE49-F238E27FC236}">
                    <a16:creationId xmlns:a16="http://schemas.microsoft.com/office/drawing/2014/main" id="{EC168AC8-5288-4E49-AFD3-B0F6DA4A3C29}"/>
                  </a:ext>
                </a:extLst>
              </p:cNvPr>
              <p:cNvSpPr/>
              <p:nvPr/>
            </p:nvSpPr>
            <p:spPr>
              <a:xfrm>
                <a:off x="3630494" y="1864938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95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10276;p74">
                <a:extLst>
                  <a:ext uri="{FF2B5EF4-FFF2-40B4-BE49-F238E27FC236}">
                    <a16:creationId xmlns:a16="http://schemas.microsoft.com/office/drawing/2014/main" id="{FDFE87A9-4B70-43FA-B0AE-D0856517D2E8}"/>
                  </a:ext>
                </a:extLst>
              </p:cNvPr>
              <p:cNvSpPr/>
              <p:nvPr/>
            </p:nvSpPr>
            <p:spPr>
              <a:xfrm>
                <a:off x="3654119" y="1906594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0" name="Google Shape;10277;p74">
            <a:extLst>
              <a:ext uri="{FF2B5EF4-FFF2-40B4-BE49-F238E27FC236}">
                <a16:creationId xmlns:a16="http://schemas.microsoft.com/office/drawing/2014/main" id="{F40626D7-A919-4A42-A971-D7D4F745858A}"/>
              </a:ext>
            </a:extLst>
          </p:cNvPr>
          <p:cNvGrpSpPr/>
          <p:nvPr userDrawn="1"/>
        </p:nvGrpSpPr>
        <p:grpSpPr>
          <a:xfrm>
            <a:off x="2286512" y="3714337"/>
            <a:ext cx="1324924" cy="678083"/>
            <a:chOff x="2413923" y="3711366"/>
            <a:chExt cx="1374117" cy="703260"/>
          </a:xfrm>
        </p:grpSpPr>
        <p:grpSp>
          <p:nvGrpSpPr>
            <p:cNvPr id="521" name="Google Shape;10278;p74">
              <a:extLst>
                <a:ext uri="{FF2B5EF4-FFF2-40B4-BE49-F238E27FC236}">
                  <a16:creationId xmlns:a16="http://schemas.microsoft.com/office/drawing/2014/main" id="{0A53DA43-6E3E-4B29-9603-C1428F96496D}"/>
                </a:ext>
              </a:extLst>
            </p:cNvPr>
            <p:cNvGrpSpPr/>
            <p:nvPr/>
          </p:nvGrpSpPr>
          <p:grpSpPr>
            <a:xfrm>
              <a:off x="2413923" y="3711366"/>
              <a:ext cx="1374117" cy="703260"/>
              <a:chOff x="2413923" y="3711366"/>
              <a:chExt cx="1374117" cy="703260"/>
            </a:xfrm>
          </p:grpSpPr>
          <p:sp>
            <p:nvSpPr>
              <p:cNvPr id="525" name="Google Shape;10279;p74">
                <a:extLst>
                  <a:ext uri="{FF2B5EF4-FFF2-40B4-BE49-F238E27FC236}">
                    <a16:creationId xmlns:a16="http://schemas.microsoft.com/office/drawing/2014/main" id="{0A635ED5-42AC-45FE-A480-75CAB8608F75}"/>
                  </a:ext>
                </a:extLst>
              </p:cNvPr>
              <p:cNvSpPr/>
              <p:nvPr/>
            </p:nvSpPr>
            <p:spPr>
              <a:xfrm>
                <a:off x="2484774" y="3827200"/>
                <a:ext cx="1231201" cy="587426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26" name="Google Shape;10280;p74">
                <a:extLst>
                  <a:ext uri="{FF2B5EF4-FFF2-40B4-BE49-F238E27FC236}">
                    <a16:creationId xmlns:a16="http://schemas.microsoft.com/office/drawing/2014/main" id="{1F9091FD-FEEC-488B-870E-C9DCCCEBBFB1}"/>
                  </a:ext>
                </a:extLst>
              </p:cNvPr>
              <p:cNvGrpSpPr/>
              <p:nvPr/>
            </p:nvGrpSpPr>
            <p:grpSpPr>
              <a:xfrm>
                <a:off x="2600284" y="3808654"/>
                <a:ext cx="234506" cy="138009"/>
                <a:chOff x="2600284" y="3808654"/>
                <a:chExt cx="234506" cy="138009"/>
              </a:xfrm>
            </p:grpSpPr>
            <p:sp>
              <p:nvSpPr>
                <p:cNvPr id="539" name="Google Shape;10281;p74">
                  <a:extLst>
                    <a:ext uri="{FF2B5EF4-FFF2-40B4-BE49-F238E27FC236}">
                      <a16:creationId xmlns:a16="http://schemas.microsoft.com/office/drawing/2014/main" id="{C8700EC0-5D14-4901-A3E7-AD1B5D3AFC01}"/>
                    </a:ext>
                  </a:extLst>
                </p:cNvPr>
                <p:cNvSpPr/>
                <p:nvPr/>
              </p:nvSpPr>
              <p:spPr>
                <a:xfrm>
                  <a:off x="2767890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40" name="Google Shape;10282;p74">
                  <a:extLst>
                    <a:ext uri="{FF2B5EF4-FFF2-40B4-BE49-F238E27FC236}">
                      <a16:creationId xmlns:a16="http://schemas.microsoft.com/office/drawing/2014/main" id="{5618D7D4-6A99-4852-BC47-DBD2B28AFDF2}"/>
                    </a:ext>
                  </a:extLst>
                </p:cNvPr>
                <p:cNvCxnSpPr/>
                <p:nvPr/>
              </p:nvCxnSpPr>
              <p:spPr>
                <a:xfrm rot="10800000">
                  <a:off x="2600284" y="3808654"/>
                  <a:ext cx="201000" cy="723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27" name="Google Shape;10283;p74">
                <a:extLst>
                  <a:ext uri="{FF2B5EF4-FFF2-40B4-BE49-F238E27FC236}">
                    <a16:creationId xmlns:a16="http://schemas.microsoft.com/office/drawing/2014/main" id="{817F8987-D308-4A8D-86F9-A5859D36C1C5}"/>
                  </a:ext>
                </a:extLst>
              </p:cNvPr>
              <p:cNvGrpSpPr/>
              <p:nvPr/>
            </p:nvGrpSpPr>
            <p:grpSpPr>
              <a:xfrm>
                <a:off x="3359659" y="3805664"/>
                <a:ext cx="232294" cy="141000"/>
                <a:chOff x="3359659" y="3805664"/>
                <a:chExt cx="232294" cy="141000"/>
              </a:xfrm>
            </p:grpSpPr>
            <p:sp>
              <p:nvSpPr>
                <p:cNvPr id="537" name="Google Shape;10284;p74">
                  <a:extLst>
                    <a:ext uri="{FF2B5EF4-FFF2-40B4-BE49-F238E27FC236}">
                      <a16:creationId xmlns:a16="http://schemas.microsoft.com/office/drawing/2014/main" id="{EF8F9426-771F-4643-9F6C-B84FF4B8E145}"/>
                    </a:ext>
                  </a:extLst>
                </p:cNvPr>
                <p:cNvSpPr/>
                <p:nvPr/>
              </p:nvSpPr>
              <p:spPr>
                <a:xfrm>
                  <a:off x="3359659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38" name="Google Shape;10285;p74">
                  <a:extLst>
                    <a:ext uri="{FF2B5EF4-FFF2-40B4-BE49-F238E27FC236}">
                      <a16:creationId xmlns:a16="http://schemas.microsoft.com/office/drawing/2014/main" id="{F549E1F9-A087-4168-AA0D-FDC5E972CC34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93053" y="3805664"/>
                  <a:ext cx="198900" cy="780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28" name="Google Shape;10286;p74">
                <a:extLst>
                  <a:ext uri="{FF2B5EF4-FFF2-40B4-BE49-F238E27FC236}">
                    <a16:creationId xmlns:a16="http://schemas.microsoft.com/office/drawing/2014/main" id="{235F8002-1D1B-4078-A9E6-3359E93AC809}"/>
                  </a:ext>
                </a:extLst>
              </p:cNvPr>
              <p:cNvGrpSpPr/>
              <p:nvPr/>
            </p:nvGrpSpPr>
            <p:grpSpPr>
              <a:xfrm>
                <a:off x="3067316" y="3711366"/>
                <a:ext cx="66900" cy="166809"/>
                <a:chOff x="3067316" y="3711366"/>
                <a:chExt cx="66900" cy="166809"/>
              </a:xfrm>
            </p:grpSpPr>
            <p:sp>
              <p:nvSpPr>
                <p:cNvPr id="535" name="Google Shape;10287;p74">
                  <a:extLst>
                    <a:ext uri="{FF2B5EF4-FFF2-40B4-BE49-F238E27FC236}">
                      <a16:creationId xmlns:a16="http://schemas.microsoft.com/office/drawing/2014/main" id="{5BA26D6F-3AE6-4DDF-BE87-EF953F25E72E}"/>
                    </a:ext>
                  </a:extLst>
                </p:cNvPr>
                <p:cNvSpPr/>
                <p:nvPr/>
              </p:nvSpPr>
              <p:spPr>
                <a:xfrm>
                  <a:off x="3067316" y="381127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36" name="Google Shape;10288;p74">
                  <a:extLst>
                    <a:ext uri="{FF2B5EF4-FFF2-40B4-BE49-F238E27FC236}">
                      <a16:creationId xmlns:a16="http://schemas.microsoft.com/office/drawing/2014/main" id="{734EC9E3-CCDA-44BE-BE25-6B7050CF4A98}"/>
                    </a:ext>
                  </a:extLst>
                </p:cNvPr>
                <p:cNvCxnSpPr/>
                <p:nvPr/>
              </p:nvCxnSpPr>
              <p:spPr>
                <a:xfrm rot="-5400000">
                  <a:off x="3050460" y="3761616"/>
                  <a:ext cx="1011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29" name="Google Shape;10289;p74">
                <a:extLst>
                  <a:ext uri="{FF2B5EF4-FFF2-40B4-BE49-F238E27FC236}">
                    <a16:creationId xmlns:a16="http://schemas.microsoft.com/office/drawing/2014/main" id="{5CD649D6-04F7-4F08-83D2-D96A1F6200D2}"/>
                  </a:ext>
                </a:extLst>
              </p:cNvPr>
              <p:cNvGrpSpPr/>
              <p:nvPr/>
            </p:nvGrpSpPr>
            <p:grpSpPr>
              <a:xfrm>
                <a:off x="2413923" y="4058666"/>
                <a:ext cx="224119" cy="66900"/>
                <a:chOff x="2413923" y="4058666"/>
                <a:chExt cx="224119" cy="66900"/>
              </a:xfrm>
            </p:grpSpPr>
            <p:sp>
              <p:nvSpPr>
                <p:cNvPr id="533" name="Google Shape;10290;p74">
                  <a:extLst>
                    <a:ext uri="{FF2B5EF4-FFF2-40B4-BE49-F238E27FC236}">
                      <a16:creationId xmlns:a16="http://schemas.microsoft.com/office/drawing/2014/main" id="{AA2E5747-ECD9-4196-BB38-22A41C15B8DA}"/>
                    </a:ext>
                  </a:extLst>
                </p:cNvPr>
                <p:cNvSpPr/>
                <p:nvPr/>
              </p:nvSpPr>
              <p:spPr>
                <a:xfrm>
                  <a:off x="2571142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34" name="Google Shape;10291;p74">
                  <a:extLst>
                    <a:ext uri="{FF2B5EF4-FFF2-40B4-BE49-F238E27FC236}">
                      <a16:creationId xmlns:a16="http://schemas.microsoft.com/office/drawing/2014/main" id="{5B45D60B-C5C9-4237-BA04-1EA855C46D49}"/>
                    </a:ext>
                  </a:extLst>
                </p:cNvPr>
                <p:cNvCxnSpPr/>
                <p:nvPr/>
              </p:nvCxnSpPr>
              <p:spPr>
                <a:xfrm flipH="1">
                  <a:off x="2413923" y="4092060"/>
                  <a:ext cx="1596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30" name="Google Shape;10292;p74">
                <a:extLst>
                  <a:ext uri="{FF2B5EF4-FFF2-40B4-BE49-F238E27FC236}">
                    <a16:creationId xmlns:a16="http://schemas.microsoft.com/office/drawing/2014/main" id="{E4A450C9-D177-4411-81EC-15D42015C72D}"/>
                  </a:ext>
                </a:extLst>
              </p:cNvPr>
              <p:cNvGrpSpPr/>
              <p:nvPr/>
            </p:nvGrpSpPr>
            <p:grpSpPr>
              <a:xfrm>
                <a:off x="3564643" y="4058666"/>
                <a:ext cx="223397" cy="66900"/>
                <a:chOff x="3564643" y="4058666"/>
                <a:chExt cx="223397" cy="66900"/>
              </a:xfrm>
            </p:grpSpPr>
            <p:sp>
              <p:nvSpPr>
                <p:cNvPr id="531" name="Google Shape;10293;p74">
                  <a:extLst>
                    <a:ext uri="{FF2B5EF4-FFF2-40B4-BE49-F238E27FC236}">
                      <a16:creationId xmlns:a16="http://schemas.microsoft.com/office/drawing/2014/main" id="{88FA7E8E-66DB-4F9B-972E-45FFB381D545}"/>
                    </a:ext>
                  </a:extLst>
                </p:cNvPr>
                <p:cNvSpPr/>
                <p:nvPr/>
              </p:nvSpPr>
              <p:spPr>
                <a:xfrm>
                  <a:off x="3564643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32" name="Google Shape;10294;p74">
                  <a:extLst>
                    <a:ext uri="{FF2B5EF4-FFF2-40B4-BE49-F238E27FC236}">
                      <a16:creationId xmlns:a16="http://schemas.microsoft.com/office/drawing/2014/main" id="{B5367D4B-EDC0-4D17-BF8F-3F441587D34C}"/>
                    </a:ext>
                  </a:extLst>
                </p:cNvPr>
                <p:cNvCxnSpPr/>
                <p:nvPr/>
              </p:nvCxnSpPr>
              <p:spPr>
                <a:xfrm>
                  <a:off x="3630240" y="4092060"/>
                  <a:ext cx="157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22" name="Google Shape;10295;p74">
              <a:extLst>
                <a:ext uri="{FF2B5EF4-FFF2-40B4-BE49-F238E27FC236}">
                  <a16:creationId xmlns:a16="http://schemas.microsoft.com/office/drawing/2014/main" id="{7C20BAA0-CC4C-4CB0-85EC-0BDFFC9552E3}"/>
                </a:ext>
              </a:extLst>
            </p:cNvPr>
            <p:cNvGrpSpPr/>
            <p:nvPr/>
          </p:nvGrpSpPr>
          <p:grpSpPr>
            <a:xfrm>
              <a:off x="2633353" y="3965763"/>
              <a:ext cx="933975" cy="445687"/>
              <a:chOff x="2633353" y="3965763"/>
              <a:chExt cx="933975" cy="445687"/>
            </a:xfrm>
          </p:grpSpPr>
          <p:sp>
            <p:nvSpPr>
              <p:cNvPr id="523" name="Google Shape;10296;p74">
                <a:extLst>
                  <a:ext uri="{FF2B5EF4-FFF2-40B4-BE49-F238E27FC236}">
                    <a16:creationId xmlns:a16="http://schemas.microsoft.com/office/drawing/2014/main" id="{91967309-4100-4817-BF9D-998F34A8782B}"/>
                  </a:ext>
                </a:extLst>
              </p:cNvPr>
              <p:cNvSpPr/>
              <p:nvPr/>
            </p:nvSpPr>
            <p:spPr>
              <a:xfrm>
                <a:off x="2633353" y="3965763"/>
                <a:ext cx="933975" cy="445687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10297;p74">
                <a:extLst>
                  <a:ext uri="{FF2B5EF4-FFF2-40B4-BE49-F238E27FC236}">
                    <a16:creationId xmlns:a16="http://schemas.microsoft.com/office/drawing/2014/main" id="{461AE9AC-D562-4418-8E72-AFB9E2AD0977}"/>
                  </a:ext>
                </a:extLst>
              </p:cNvPr>
              <p:cNvSpPr/>
              <p:nvPr/>
            </p:nvSpPr>
            <p:spPr>
              <a:xfrm>
                <a:off x="2702006" y="4030399"/>
                <a:ext cx="798496" cy="381051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1" name="Google Shape;10298;p74">
            <a:extLst>
              <a:ext uri="{FF2B5EF4-FFF2-40B4-BE49-F238E27FC236}">
                <a16:creationId xmlns:a16="http://schemas.microsoft.com/office/drawing/2014/main" id="{EC758094-5A43-4CA9-94B3-DD40725346FD}"/>
              </a:ext>
            </a:extLst>
          </p:cNvPr>
          <p:cNvGrpSpPr/>
          <p:nvPr userDrawn="1"/>
        </p:nvGrpSpPr>
        <p:grpSpPr>
          <a:xfrm>
            <a:off x="6410784" y="1264884"/>
            <a:ext cx="1131087" cy="587383"/>
            <a:chOff x="238125" y="999450"/>
            <a:chExt cx="7140700" cy="3708225"/>
          </a:xfrm>
        </p:grpSpPr>
        <p:sp>
          <p:nvSpPr>
            <p:cNvPr id="542" name="Google Shape;10299;p74">
              <a:extLst>
                <a:ext uri="{FF2B5EF4-FFF2-40B4-BE49-F238E27FC236}">
                  <a16:creationId xmlns:a16="http://schemas.microsoft.com/office/drawing/2014/main" id="{96428331-5842-4B6D-84A6-B5AD248C6FE0}"/>
                </a:ext>
              </a:extLst>
            </p:cNvPr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10300;p74">
              <a:extLst>
                <a:ext uri="{FF2B5EF4-FFF2-40B4-BE49-F238E27FC236}">
                  <a16:creationId xmlns:a16="http://schemas.microsoft.com/office/drawing/2014/main" id="{48295FB5-2797-4361-834D-638F0D983F47}"/>
                </a:ext>
              </a:extLst>
            </p:cNvPr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10301;p74">
              <a:extLst>
                <a:ext uri="{FF2B5EF4-FFF2-40B4-BE49-F238E27FC236}">
                  <a16:creationId xmlns:a16="http://schemas.microsoft.com/office/drawing/2014/main" id="{B6D7B601-79C7-4EC9-905F-3CDAD2DFE653}"/>
                </a:ext>
              </a:extLst>
            </p:cNvPr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10302;p74">
              <a:extLst>
                <a:ext uri="{FF2B5EF4-FFF2-40B4-BE49-F238E27FC236}">
                  <a16:creationId xmlns:a16="http://schemas.microsoft.com/office/drawing/2014/main" id="{CA9946CA-ECE9-4122-9F30-AA58A0F078CA}"/>
                </a:ext>
              </a:extLst>
            </p:cNvPr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10303;p74">
              <a:extLst>
                <a:ext uri="{FF2B5EF4-FFF2-40B4-BE49-F238E27FC236}">
                  <a16:creationId xmlns:a16="http://schemas.microsoft.com/office/drawing/2014/main" id="{7D5FB956-8291-4DDB-B9F1-8DBE7CFB06E8}"/>
                </a:ext>
              </a:extLst>
            </p:cNvPr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B634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10304;p74">
              <a:extLst>
                <a:ext uri="{FF2B5EF4-FFF2-40B4-BE49-F238E27FC236}">
                  <a16:creationId xmlns:a16="http://schemas.microsoft.com/office/drawing/2014/main" id="{59372560-490C-4828-BDD5-B0AAAF81BA0E}"/>
                </a:ext>
              </a:extLst>
            </p:cNvPr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3B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10305;p74">
              <a:extLst>
                <a:ext uri="{FF2B5EF4-FFF2-40B4-BE49-F238E27FC236}">
                  <a16:creationId xmlns:a16="http://schemas.microsoft.com/office/drawing/2014/main" id="{B7C15375-EC17-417B-B5FC-8B4BC3A758F7}"/>
                </a:ext>
              </a:extLst>
            </p:cNvPr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10306;p74">
              <a:extLst>
                <a:ext uri="{FF2B5EF4-FFF2-40B4-BE49-F238E27FC236}">
                  <a16:creationId xmlns:a16="http://schemas.microsoft.com/office/drawing/2014/main" id="{244AE432-9A41-486B-A18C-E4BCC158D382}"/>
                </a:ext>
              </a:extLst>
            </p:cNvPr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10307;p74">
              <a:extLst>
                <a:ext uri="{FF2B5EF4-FFF2-40B4-BE49-F238E27FC236}">
                  <a16:creationId xmlns:a16="http://schemas.microsoft.com/office/drawing/2014/main" id="{B3ADED36-47DD-4540-945A-D63CDB50F53E}"/>
                </a:ext>
              </a:extLst>
            </p:cNvPr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10308;p74">
            <a:extLst>
              <a:ext uri="{FF2B5EF4-FFF2-40B4-BE49-F238E27FC236}">
                <a16:creationId xmlns:a16="http://schemas.microsoft.com/office/drawing/2014/main" id="{F453B505-6A1E-49DA-B892-5371214C8B90}"/>
              </a:ext>
            </a:extLst>
          </p:cNvPr>
          <p:cNvGrpSpPr/>
          <p:nvPr userDrawn="1"/>
        </p:nvGrpSpPr>
        <p:grpSpPr>
          <a:xfrm>
            <a:off x="3762234" y="3714379"/>
            <a:ext cx="1375854" cy="678131"/>
            <a:chOff x="3913765" y="3641905"/>
            <a:chExt cx="1522805" cy="750560"/>
          </a:xfrm>
        </p:grpSpPr>
        <p:grpSp>
          <p:nvGrpSpPr>
            <p:cNvPr id="552" name="Google Shape;10309;p74">
              <a:extLst>
                <a:ext uri="{FF2B5EF4-FFF2-40B4-BE49-F238E27FC236}">
                  <a16:creationId xmlns:a16="http://schemas.microsoft.com/office/drawing/2014/main" id="{290AE961-6C9A-489A-B8F9-31F1A085D208}"/>
                </a:ext>
              </a:extLst>
            </p:cNvPr>
            <p:cNvGrpSpPr/>
            <p:nvPr/>
          </p:nvGrpSpPr>
          <p:grpSpPr>
            <a:xfrm>
              <a:off x="3913765" y="3997002"/>
              <a:ext cx="1522805" cy="395463"/>
              <a:chOff x="3913765" y="3997002"/>
              <a:chExt cx="1522805" cy="395463"/>
            </a:xfrm>
          </p:grpSpPr>
          <p:grpSp>
            <p:nvGrpSpPr>
              <p:cNvPr id="558" name="Google Shape;10310;p74">
                <a:extLst>
                  <a:ext uri="{FF2B5EF4-FFF2-40B4-BE49-F238E27FC236}">
                    <a16:creationId xmlns:a16="http://schemas.microsoft.com/office/drawing/2014/main" id="{00F4C439-0386-4E91-8D3A-116F013E8CEC}"/>
                  </a:ext>
                </a:extLst>
              </p:cNvPr>
              <p:cNvGrpSpPr/>
              <p:nvPr/>
            </p:nvGrpSpPr>
            <p:grpSpPr>
              <a:xfrm>
                <a:off x="3913765" y="4138659"/>
                <a:ext cx="507602" cy="253806"/>
                <a:chOff x="3913765" y="4138659"/>
                <a:chExt cx="507602" cy="253806"/>
              </a:xfrm>
            </p:grpSpPr>
            <p:sp>
              <p:nvSpPr>
                <p:cNvPr id="565" name="Google Shape;10311;p74">
                  <a:extLst>
                    <a:ext uri="{FF2B5EF4-FFF2-40B4-BE49-F238E27FC236}">
                      <a16:creationId xmlns:a16="http://schemas.microsoft.com/office/drawing/2014/main" id="{5E0F357F-929B-43CC-91D7-98813135DBCD}"/>
                    </a:ext>
                  </a:extLst>
                </p:cNvPr>
                <p:cNvSpPr/>
                <p:nvPr/>
              </p:nvSpPr>
              <p:spPr>
                <a:xfrm>
                  <a:off x="3913765" y="4138659"/>
                  <a:ext cx="507602" cy="50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9502" fill="none" extrusionOk="0">
                      <a:moveTo>
                        <a:pt x="95011" y="1"/>
                      </a:moveTo>
                      <a:lnTo>
                        <a:pt x="23755" y="1"/>
                      </a:lnTo>
                      <a:lnTo>
                        <a:pt x="1" y="9501"/>
                      </a:lnTo>
                      <a:lnTo>
                        <a:pt x="95011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10312;p74">
                  <a:extLst>
                    <a:ext uri="{FF2B5EF4-FFF2-40B4-BE49-F238E27FC236}">
                      <a16:creationId xmlns:a16="http://schemas.microsoft.com/office/drawing/2014/main" id="{6FFC6AD9-876E-432B-B5C5-B35AF44244AB}"/>
                    </a:ext>
                  </a:extLst>
                </p:cNvPr>
                <p:cNvSpPr/>
                <p:nvPr/>
              </p:nvSpPr>
              <p:spPr>
                <a:xfrm>
                  <a:off x="3913765" y="4189418"/>
                  <a:ext cx="507602" cy="20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38006" fill="none" extrusionOk="0">
                      <a:moveTo>
                        <a:pt x="1" y="0"/>
                      </a:moveTo>
                      <a:lnTo>
                        <a:pt x="1" y="38005"/>
                      </a:lnTo>
                      <a:lnTo>
                        <a:pt x="95011" y="38005"/>
                      </a:lnTo>
                      <a:lnTo>
                        <a:pt x="95011" y="38005"/>
                      </a:lnTo>
                      <a:lnTo>
                        <a:pt x="95011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  </a:t>
                  </a:r>
                  <a:endParaRPr/>
                </a:p>
              </p:txBody>
            </p:sp>
          </p:grpSp>
          <p:grpSp>
            <p:nvGrpSpPr>
              <p:cNvPr id="559" name="Google Shape;10313;p74">
                <a:extLst>
                  <a:ext uri="{FF2B5EF4-FFF2-40B4-BE49-F238E27FC236}">
                    <a16:creationId xmlns:a16="http://schemas.microsoft.com/office/drawing/2014/main" id="{C43B8390-C117-4278-BEAE-23CC0A09CDA7}"/>
                  </a:ext>
                </a:extLst>
              </p:cNvPr>
              <p:cNvGrpSpPr/>
              <p:nvPr/>
            </p:nvGrpSpPr>
            <p:grpSpPr>
              <a:xfrm>
                <a:off x="4421361" y="3997002"/>
                <a:ext cx="507618" cy="395463"/>
                <a:chOff x="4421361" y="3997002"/>
                <a:chExt cx="507618" cy="395463"/>
              </a:xfrm>
            </p:grpSpPr>
            <p:sp>
              <p:nvSpPr>
                <p:cNvPr id="563" name="Google Shape;10314;p74">
                  <a:extLst>
                    <a:ext uri="{FF2B5EF4-FFF2-40B4-BE49-F238E27FC236}">
                      <a16:creationId xmlns:a16="http://schemas.microsoft.com/office/drawing/2014/main" id="{7FCE78B4-D385-4BAC-AFE0-0BCC35D8AC4E}"/>
                    </a:ext>
                  </a:extLst>
                </p:cNvPr>
                <p:cNvSpPr/>
                <p:nvPr/>
              </p:nvSpPr>
              <p:spPr>
                <a:xfrm>
                  <a:off x="4421361" y="3997002"/>
                  <a:ext cx="507618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9501" fill="none" extrusionOk="0">
                      <a:moveTo>
                        <a:pt x="71260" y="0"/>
                      </a:moveTo>
                      <a:lnTo>
                        <a:pt x="23755" y="0"/>
                      </a:lnTo>
                      <a:lnTo>
                        <a:pt x="0" y="9501"/>
                      </a:lnTo>
                      <a:lnTo>
                        <a:pt x="95014" y="9501"/>
                      </a:lnTo>
                      <a:close/>
                    </a:path>
                  </a:pathLst>
                </a:custGeom>
                <a:noFill/>
                <a:ln w="9525" cap="sq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10315;p74">
                  <a:extLst>
                    <a:ext uri="{FF2B5EF4-FFF2-40B4-BE49-F238E27FC236}">
                      <a16:creationId xmlns:a16="http://schemas.microsoft.com/office/drawing/2014/main" id="{425A262B-8A6B-4CFD-8041-641F44FEA30D}"/>
                    </a:ext>
                  </a:extLst>
                </p:cNvPr>
                <p:cNvSpPr/>
                <p:nvPr/>
              </p:nvSpPr>
              <p:spPr>
                <a:xfrm>
                  <a:off x="4421361" y="4047756"/>
                  <a:ext cx="507618" cy="344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64522" fill="none" extrusionOk="0">
                      <a:moveTo>
                        <a:pt x="0" y="1"/>
                      </a:moveTo>
                      <a:lnTo>
                        <a:pt x="0" y="64521"/>
                      </a:lnTo>
                      <a:lnTo>
                        <a:pt x="95014" y="64521"/>
                      </a:lnTo>
                      <a:lnTo>
                        <a:pt x="95014" y="35846"/>
                      </a:lnTo>
                      <a:lnTo>
                        <a:pt x="95014" y="35846"/>
                      </a:lnTo>
                      <a:lnTo>
                        <a:pt x="95014" y="26286"/>
                      </a:lnTo>
                      <a:lnTo>
                        <a:pt x="95014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DBE2E7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0" name="Google Shape;10316;p74">
                <a:extLst>
                  <a:ext uri="{FF2B5EF4-FFF2-40B4-BE49-F238E27FC236}">
                    <a16:creationId xmlns:a16="http://schemas.microsoft.com/office/drawing/2014/main" id="{CD5B0595-E430-4D42-947C-0BD7BA002846}"/>
                  </a:ext>
                </a:extLst>
              </p:cNvPr>
              <p:cNvGrpSpPr/>
              <p:nvPr/>
            </p:nvGrpSpPr>
            <p:grpSpPr>
              <a:xfrm>
                <a:off x="4928973" y="4189418"/>
                <a:ext cx="507596" cy="203047"/>
                <a:chOff x="4928973" y="4189418"/>
                <a:chExt cx="507596" cy="203047"/>
              </a:xfrm>
            </p:grpSpPr>
            <p:sp>
              <p:nvSpPr>
                <p:cNvPr id="561" name="Google Shape;10317;p74">
                  <a:extLst>
                    <a:ext uri="{FF2B5EF4-FFF2-40B4-BE49-F238E27FC236}">
                      <a16:creationId xmlns:a16="http://schemas.microsoft.com/office/drawing/2014/main" id="{BC0CD5EC-F1D2-484B-B338-47C771E7F86E}"/>
                    </a:ext>
                  </a:extLst>
                </p:cNvPr>
                <p:cNvSpPr/>
                <p:nvPr/>
              </p:nvSpPr>
              <p:spPr>
                <a:xfrm>
                  <a:off x="4928973" y="4189418"/>
                  <a:ext cx="507596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9501" fill="none" extrusionOk="0">
                      <a:moveTo>
                        <a:pt x="95011" y="9501"/>
                      </a:moveTo>
                      <a:lnTo>
                        <a:pt x="71260" y="0"/>
                      </a:lnTo>
                      <a:lnTo>
                        <a:pt x="0" y="0"/>
                      </a:lnTo>
                      <a:lnTo>
                        <a:pt x="0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10318;p74">
                  <a:extLst>
                    <a:ext uri="{FF2B5EF4-FFF2-40B4-BE49-F238E27FC236}">
                      <a16:creationId xmlns:a16="http://schemas.microsoft.com/office/drawing/2014/main" id="{5A7A1BD2-8BE1-453F-B526-D0F8BAE50FF8}"/>
                    </a:ext>
                  </a:extLst>
                </p:cNvPr>
                <p:cNvSpPr/>
                <p:nvPr/>
              </p:nvSpPr>
              <p:spPr>
                <a:xfrm>
                  <a:off x="4928973" y="4240172"/>
                  <a:ext cx="507596" cy="152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28506" fill="none" extrusionOk="0">
                      <a:moveTo>
                        <a:pt x="0" y="28505"/>
                      </a:moveTo>
                      <a:lnTo>
                        <a:pt x="0" y="28505"/>
                      </a:lnTo>
                      <a:lnTo>
                        <a:pt x="95011" y="28505"/>
                      </a:lnTo>
                      <a:lnTo>
                        <a:pt x="9501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53" name="Google Shape;10319;p74">
              <a:extLst>
                <a:ext uri="{FF2B5EF4-FFF2-40B4-BE49-F238E27FC236}">
                  <a16:creationId xmlns:a16="http://schemas.microsoft.com/office/drawing/2014/main" id="{B3320677-793A-4279-8E00-A7DF2CF8D56F}"/>
                </a:ext>
              </a:extLst>
            </p:cNvPr>
            <p:cNvGrpSpPr/>
            <p:nvPr/>
          </p:nvGrpSpPr>
          <p:grpSpPr>
            <a:xfrm>
              <a:off x="4482186" y="3641905"/>
              <a:ext cx="397605" cy="349784"/>
              <a:chOff x="2906375" y="1159725"/>
              <a:chExt cx="1860575" cy="1636800"/>
            </a:xfrm>
          </p:grpSpPr>
          <p:sp>
            <p:nvSpPr>
              <p:cNvPr id="554" name="Google Shape;10320;p74">
                <a:extLst>
                  <a:ext uri="{FF2B5EF4-FFF2-40B4-BE49-F238E27FC236}">
                    <a16:creationId xmlns:a16="http://schemas.microsoft.com/office/drawing/2014/main" id="{11B3B0A2-8461-42DA-9015-9DF6414C7D64}"/>
                  </a:ext>
                </a:extLst>
              </p:cNvPr>
              <p:cNvSpPr/>
              <p:nvPr/>
            </p:nvSpPr>
            <p:spPr>
              <a:xfrm>
                <a:off x="2906375" y="1159725"/>
                <a:ext cx="1860575" cy="1320800"/>
              </a:xfrm>
              <a:custGeom>
                <a:avLst/>
                <a:gdLst/>
                <a:ahLst/>
                <a:cxnLst/>
                <a:rect l="l" t="t" r="r" b="b"/>
                <a:pathLst>
                  <a:path w="74423" h="52832" fill="none" extrusionOk="0">
                    <a:moveTo>
                      <a:pt x="74300" y="9469"/>
                    </a:moveTo>
                    <a:cubicBezTo>
                      <a:pt x="74046" y="6953"/>
                      <a:pt x="72972" y="4566"/>
                      <a:pt x="71233" y="2899"/>
                    </a:cubicBezTo>
                    <a:cubicBezTo>
                      <a:pt x="71029" y="2682"/>
                      <a:pt x="70807" y="2484"/>
                      <a:pt x="70569" y="2305"/>
                    </a:cubicBezTo>
                    <a:cubicBezTo>
                      <a:pt x="70326" y="2123"/>
                      <a:pt x="70133" y="1933"/>
                      <a:pt x="69847" y="1767"/>
                    </a:cubicBezTo>
                    <a:cubicBezTo>
                      <a:pt x="69576" y="1596"/>
                      <a:pt x="69301" y="1435"/>
                      <a:pt x="69030" y="1280"/>
                    </a:cubicBezTo>
                    <a:cubicBezTo>
                      <a:pt x="68792" y="1159"/>
                      <a:pt x="68599" y="1084"/>
                      <a:pt x="68385" y="985"/>
                    </a:cubicBezTo>
                    <a:cubicBezTo>
                      <a:pt x="67280" y="522"/>
                      <a:pt x="66290" y="276"/>
                      <a:pt x="65270" y="188"/>
                    </a:cubicBezTo>
                    <a:cubicBezTo>
                      <a:pt x="63260" y="1"/>
                      <a:pt x="61470" y="332"/>
                      <a:pt x="60001" y="803"/>
                    </a:cubicBezTo>
                    <a:cubicBezTo>
                      <a:pt x="58778" y="1194"/>
                      <a:pt x="57603" y="1727"/>
                      <a:pt x="56500" y="2385"/>
                    </a:cubicBezTo>
                    <a:cubicBezTo>
                      <a:pt x="56396" y="1617"/>
                      <a:pt x="56273" y="1012"/>
                      <a:pt x="56179" y="613"/>
                    </a:cubicBezTo>
                    <a:cubicBezTo>
                      <a:pt x="56104" y="298"/>
                      <a:pt x="55821" y="73"/>
                      <a:pt x="55497" y="78"/>
                    </a:cubicBezTo>
                    <a:lnTo>
                      <a:pt x="38984" y="255"/>
                    </a:lnTo>
                    <a:lnTo>
                      <a:pt x="35208" y="295"/>
                    </a:lnTo>
                    <a:lnTo>
                      <a:pt x="18696" y="472"/>
                    </a:lnTo>
                    <a:cubicBezTo>
                      <a:pt x="18370" y="474"/>
                      <a:pt x="18091" y="704"/>
                      <a:pt x="18027" y="1023"/>
                    </a:cubicBezTo>
                    <a:cubicBezTo>
                      <a:pt x="17941" y="1422"/>
                      <a:pt x="17829" y="2026"/>
                      <a:pt x="17741" y="2800"/>
                    </a:cubicBezTo>
                    <a:cubicBezTo>
                      <a:pt x="16625" y="2163"/>
                      <a:pt x="15439" y="1657"/>
                      <a:pt x="14211" y="1290"/>
                    </a:cubicBezTo>
                    <a:cubicBezTo>
                      <a:pt x="12731" y="854"/>
                      <a:pt x="10935" y="560"/>
                      <a:pt x="8931" y="790"/>
                    </a:cubicBezTo>
                    <a:cubicBezTo>
                      <a:pt x="7908" y="900"/>
                      <a:pt x="6923" y="1167"/>
                      <a:pt x="5832" y="1652"/>
                    </a:cubicBezTo>
                    <a:cubicBezTo>
                      <a:pt x="5620" y="1756"/>
                      <a:pt x="5427" y="1839"/>
                      <a:pt x="5192" y="1965"/>
                    </a:cubicBezTo>
                    <a:cubicBezTo>
                      <a:pt x="4924" y="2125"/>
                      <a:pt x="4651" y="2291"/>
                      <a:pt x="4384" y="2465"/>
                    </a:cubicBezTo>
                    <a:cubicBezTo>
                      <a:pt x="4103" y="2639"/>
                      <a:pt x="3915" y="2832"/>
                      <a:pt x="3675" y="3019"/>
                    </a:cubicBezTo>
                    <a:cubicBezTo>
                      <a:pt x="3439" y="3204"/>
                      <a:pt x="3222" y="3407"/>
                      <a:pt x="3022" y="3627"/>
                    </a:cubicBezTo>
                    <a:cubicBezTo>
                      <a:pt x="1319" y="5332"/>
                      <a:pt x="294" y="7743"/>
                      <a:pt x="99" y="10261"/>
                    </a:cubicBezTo>
                    <a:cubicBezTo>
                      <a:pt x="0" y="11524"/>
                      <a:pt x="104" y="12828"/>
                      <a:pt x="466" y="14096"/>
                    </a:cubicBezTo>
                    <a:cubicBezTo>
                      <a:pt x="653" y="14725"/>
                      <a:pt x="875" y="15354"/>
                      <a:pt x="1175" y="15953"/>
                    </a:cubicBezTo>
                    <a:lnTo>
                      <a:pt x="1282" y="16181"/>
                    </a:lnTo>
                    <a:lnTo>
                      <a:pt x="1362" y="16341"/>
                    </a:lnTo>
                    <a:lnTo>
                      <a:pt x="1416" y="16432"/>
                    </a:lnTo>
                    <a:lnTo>
                      <a:pt x="1622" y="16794"/>
                    </a:lnTo>
                    <a:cubicBezTo>
                      <a:pt x="1769" y="17040"/>
                      <a:pt x="1986" y="17377"/>
                      <a:pt x="2168" y="17639"/>
                    </a:cubicBezTo>
                    <a:cubicBezTo>
                      <a:pt x="3672" y="19764"/>
                      <a:pt x="5719" y="21389"/>
                      <a:pt x="7890" y="22556"/>
                    </a:cubicBezTo>
                    <a:cubicBezTo>
                      <a:pt x="10076" y="23744"/>
                      <a:pt x="12329" y="24512"/>
                      <a:pt x="14535" y="25184"/>
                    </a:cubicBezTo>
                    <a:cubicBezTo>
                      <a:pt x="16734" y="25847"/>
                      <a:pt x="18883" y="26377"/>
                      <a:pt x="20907" y="26937"/>
                    </a:cubicBezTo>
                    <a:cubicBezTo>
                      <a:pt x="23058" y="27539"/>
                      <a:pt x="25044" y="27884"/>
                      <a:pt x="26553" y="28569"/>
                    </a:cubicBezTo>
                    <a:cubicBezTo>
                      <a:pt x="27991" y="29155"/>
                      <a:pt x="29136" y="30359"/>
                      <a:pt x="29449" y="31218"/>
                    </a:cubicBezTo>
                    <a:cubicBezTo>
                      <a:pt x="29527" y="31433"/>
                      <a:pt x="29583" y="31620"/>
                      <a:pt x="29583" y="31813"/>
                    </a:cubicBezTo>
                    <a:cubicBezTo>
                      <a:pt x="29591" y="31992"/>
                      <a:pt x="29572" y="32171"/>
                      <a:pt x="29532" y="32345"/>
                    </a:cubicBezTo>
                    <a:cubicBezTo>
                      <a:pt x="29436" y="32680"/>
                      <a:pt x="29099" y="33060"/>
                      <a:pt x="28702" y="33263"/>
                    </a:cubicBezTo>
                    <a:cubicBezTo>
                      <a:pt x="27926" y="33729"/>
                      <a:pt x="26880" y="33477"/>
                      <a:pt x="26733" y="33049"/>
                    </a:cubicBezTo>
                    <a:cubicBezTo>
                      <a:pt x="26396" y="32372"/>
                      <a:pt x="26414" y="31582"/>
                      <a:pt x="26644" y="31256"/>
                    </a:cubicBezTo>
                    <a:cubicBezTo>
                      <a:pt x="26888" y="30884"/>
                      <a:pt x="27300" y="30937"/>
                      <a:pt x="27273" y="30911"/>
                    </a:cubicBezTo>
                    <a:lnTo>
                      <a:pt x="27067" y="30825"/>
                    </a:lnTo>
                    <a:cubicBezTo>
                      <a:pt x="26928" y="30782"/>
                      <a:pt x="26669" y="30745"/>
                      <a:pt x="26361" y="30897"/>
                    </a:cubicBezTo>
                    <a:cubicBezTo>
                      <a:pt x="26045" y="31044"/>
                      <a:pt x="25777" y="31390"/>
                      <a:pt x="25595" y="31815"/>
                    </a:cubicBezTo>
                    <a:cubicBezTo>
                      <a:pt x="25408" y="32246"/>
                      <a:pt x="25298" y="32765"/>
                      <a:pt x="25379" y="33410"/>
                    </a:cubicBezTo>
                    <a:cubicBezTo>
                      <a:pt x="25403" y="33702"/>
                      <a:pt x="25590" y="34208"/>
                      <a:pt x="25855" y="34499"/>
                    </a:cubicBezTo>
                    <a:cubicBezTo>
                      <a:pt x="26117" y="34807"/>
                      <a:pt x="26444" y="35061"/>
                      <a:pt x="26810" y="35241"/>
                    </a:cubicBezTo>
                    <a:cubicBezTo>
                      <a:pt x="27560" y="35613"/>
                      <a:pt x="28456" y="35736"/>
                      <a:pt x="29398" y="35551"/>
                    </a:cubicBezTo>
                    <a:cubicBezTo>
                      <a:pt x="30316" y="35353"/>
                      <a:pt x="31298" y="34882"/>
                      <a:pt x="32032" y="33889"/>
                    </a:cubicBezTo>
                    <a:cubicBezTo>
                      <a:pt x="32422" y="33325"/>
                      <a:pt x="32615" y="32803"/>
                      <a:pt x="32722" y="32177"/>
                    </a:cubicBezTo>
                    <a:cubicBezTo>
                      <a:pt x="32776" y="31882"/>
                      <a:pt x="32797" y="31582"/>
                      <a:pt x="32784" y="31283"/>
                    </a:cubicBezTo>
                    <a:cubicBezTo>
                      <a:pt x="34828" y="34499"/>
                      <a:pt x="34919" y="37103"/>
                      <a:pt x="34413" y="41899"/>
                    </a:cubicBezTo>
                    <a:cubicBezTo>
                      <a:pt x="33530" y="50222"/>
                      <a:pt x="29511" y="52831"/>
                      <a:pt x="29511" y="52831"/>
                    </a:cubicBezTo>
                    <a:lnTo>
                      <a:pt x="37547" y="52743"/>
                    </a:lnTo>
                    <a:lnTo>
                      <a:pt x="37764" y="52743"/>
                    </a:lnTo>
                    <a:lnTo>
                      <a:pt x="45801" y="52655"/>
                    </a:lnTo>
                    <a:cubicBezTo>
                      <a:pt x="45801" y="52655"/>
                      <a:pt x="41725" y="50137"/>
                      <a:pt x="40668" y="41835"/>
                    </a:cubicBezTo>
                    <a:cubicBezTo>
                      <a:pt x="40058" y="37050"/>
                      <a:pt x="40092" y="34443"/>
                      <a:pt x="42067" y="31186"/>
                    </a:cubicBezTo>
                    <a:cubicBezTo>
                      <a:pt x="42059" y="31486"/>
                      <a:pt x="42089" y="31786"/>
                      <a:pt x="42150" y="32080"/>
                    </a:cubicBezTo>
                    <a:cubicBezTo>
                      <a:pt x="42271" y="32704"/>
                      <a:pt x="42474" y="33220"/>
                      <a:pt x="42876" y="33777"/>
                    </a:cubicBezTo>
                    <a:cubicBezTo>
                      <a:pt x="43630" y="34754"/>
                      <a:pt x="44623" y="35203"/>
                      <a:pt x="45544" y="35380"/>
                    </a:cubicBezTo>
                    <a:cubicBezTo>
                      <a:pt x="46489" y="35546"/>
                      <a:pt x="47382" y="35404"/>
                      <a:pt x="48126" y="35013"/>
                    </a:cubicBezTo>
                    <a:cubicBezTo>
                      <a:pt x="48488" y="34826"/>
                      <a:pt x="48809" y="34566"/>
                      <a:pt x="49066" y="34251"/>
                    </a:cubicBezTo>
                    <a:cubicBezTo>
                      <a:pt x="49323" y="33954"/>
                      <a:pt x="49499" y="33445"/>
                      <a:pt x="49518" y="33153"/>
                    </a:cubicBezTo>
                    <a:cubicBezTo>
                      <a:pt x="49585" y="32508"/>
                      <a:pt x="49462" y="31992"/>
                      <a:pt x="49266" y="31564"/>
                    </a:cubicBezTo>
                    <a:cubicBezTo>
                      <a:pt x="49076" y="31143"/>
                      <a:pt x="48801" y="30801"/>
                      <a:pt x="48482" y="30662"/>
                    </a:cubicBezTo>
                    <a:cubicBezTo>
                      <a:pt x="48172" y="30517"/>
                      <a:pt x="47915" y="30560"/>
                      <a:pt x="47776" y="30606"/>
                    </a:cubicBezTo>
                    <a:lnTo>
                      <a:pt x="47570" y="30697"/>
                    </a:lnTo>
                    <a:cubicBezTo>
                      <a:pt x="47543" y="30721"/>
                      <a:pt x="47955" y="30662"/>
                      <a:pt x="48207" y="31028"/>
                    </a:cubicBezTo>
                    <a:cubicBezTo>
                      <a:pt x="48445" y="31347"/>
                      <a:pt x="48480" y="32136"/>
                      <a:pt x="48156" y="32821"/>
                    </a:cubicBezTo>
                    <a:cubicBezTo>
                      <a:pt x="48019" y="33250"/>
                      <a:pt x="46978" y="33525"/>
                      <a:pt x="46192" y="33078"/>
                    </a:cubicBezTo>
                    <a:cubicBezTo>
                      <a:pt x="45790" y="32883"/>
                      <a:pt x="45448" y="32508"/>
                      <a:pt x="45343" y="32177"/>
                    </a:cubicBezTo>
                    <a:cubicBezTo>
                      <a:pt x="45298" y="32005"/>
                      <a:pt x="45276" y="31826"/>
                      <a:pt x="45282" y="31647"/>
                    </a:cubicBezTo>
                    <a:cubicBezTo>
                      <a:pt x="45279" y="31454"/>
                      <a:pt x="45330" y="31264"/>
                      <a:pt x="45402" y="31047"/>
                    </a:cubicBezTo>
                    <a:cubicBezTo>
                      <a:pt x="45696" y="30183"/>
                      <a:pt x="46818" y="28954"/>
                      <a:pt x="48241" y="28339"/>
                    </a:cubicBezTo>
                    <a:cubicBezTo>
                      <a:pt x="49735" y="27622"/>
                      <a:pt x="51713" y="27234"/>
                      <a:pt x="53851" y="26586"/>
                    </a:cubicBezTo>
                    <a:cubicBezTo>
                      <a:pt x="55861" y="25984"/>
                      <a:pt x="57999" y="25408"/>
                      <a:pt x="60185" y="24699"/>
                    </a:cubicBezTo>
                    <a:cubicBezTo>
                      <a:pt x="62372" y="23979"/>
                      <a:pt x="64609" y="23163"/>
                      <a:pt x="66772" y="21929"/>
                    </a:cubicBezTo>
                    <a:cubicBezTo>
                      <a:pt x="68918" y="20717"/>
                      <a:pt x="70930" y="19047"/>
                      <a:pt x="72386" y="16890"/>
                    </a:cubicBezTo>
                    <a:cubicBezTo>
                      <a:pt x="72563" y="16622"/>
                      <a:pt x="72774" y="16283"/>
                      <a:pt x="72916" y="16034"/>
                    </a:cubicBezTo>
                    <a:lnTo>
                      <a:pt x="73117" y="15664"/>
                    </a:lnTo>
                    <a:lnTo>
                      <a:pt x="73165" y="15573"/>
                    </a:lnTo>
                    <a:lnTo>
                      <a:pt x="73243" y="15413"/>
                    </a:lnTo>
                    <a:lnTo>
                      <a:pt x="73347" y="15183"/>
                    </a:lnTo>
                    <a:cubicBezTo>
                      <a:pt x="73639" y="14578"/>
                      <a:pt x="73845" y="13944"/>
                      <a:pt x="74016" y="13309"/>
                    </a:cubicBezTo>
                    <a:cubicBezTo>
                      <a:pt x="74351" y="12035"/>
                      <a:pt x="74423" y="10729"/>
                      <a:pt x="74300" y="9469"/>
                    </a:cubicBezTo>
                    <a:close/>
                    <a:moveTo>
                      <a:pt x="21867" y="23527"/>
                    </a:moveTo>
                    <a:cubicBezTo>
                      <a:pt x="19791" y="22930"/>
                      <a:pt x="17668" y="22379"/>
                      <a:pt x="15594" y="21729"/>
                    </a:cubicBezTo>
                    <a:cubicBezTo>
                      <a:pt x="13531" y="21078"/>
                      <a:pt x="11470" y="20332"/>
                      <a:pt x="9675" y="19325"/>
                    </a:cubicBezTo>
                    <a:cubicBezTo>
                      <a:pt x="7876" y="18319"/>
                      <a:pt x="6273" y="17040"/>
                      <a:pt x="5176" y="15509"/>
                    </a:cubicBezTo>
                    <a:cubicBezTo>
                      <a:pt x="5042" y="15314"/>
                      <a:pt x="4948" y="15185"/>
                      <a:pt x="4807" y="14955"/>
                    </a:cubicBezTo>
                    <a:lnTo>
                      <a:pt x="4598" y="14597"/>
                    </a:lnTo>
                    <a:lnTo>
                      <a:pt x="4555" y="14522"/>
                    </a:lnTo>
                    <a:cubicBezTo>
                      <a:pt x="4574" y="14554"/>
                      <a:pt x="4536" y="14476"/>
                      <a:pt x="4536" y="14476"/>
                    </a:cubicBezTo>
                    <a:lnTo>
                      <a:pt x="4467" y="14326"/>
                    </a:lnTo>
                    <a:cubicBezTo>
                      <a:pt x="4263" y="13941"/>
                      <a:pt x="4116" y="13523"/>
                      <a:pt x="3988" y="13106"/>
                    </a:cubicBezTo>
                    <a:cubicBezTo>
                      <a:pt x="3739" y="12268"/>
                      <a:pt x="3661" y="11380"/>
                      <a:pt x="3723" y="10521"/>
                    </a:cubicBezTo>
                    <a:cubicBezTo>
                      <a:pt x="3843" y="8805"/>
                      <a:pt x="4526" y="7191"/>
                      <a:pt x="5593" y="6124"/>
                    </a:cubicBezTo>
                    <a:cubicBezTo>
                      <a:pt x="5832" y="5840"/>
                      <a:pt x="6158" y="5610"/>
                      <a:pt x="6412" y="5406"/>
                    </a:cubicBezTo>
                    <a:cubicBezTo>
                      <a:pt x="6543" y="5326"/>
                      <a:pt x="6667" y="5235"/>
                      <a:pt x="6790" y="5142"/>
                    </a:cubicBezTo>
                    <a:cubicBezTo>
                      <a:pt x="6961" y="5040"/>
                      <a:pt x="7194" y="4933"/>
                      <a:pt x="7392" y="4831"/>
                    </a:cubicBezTo>
                    <a:cubicBezTo>
                      <a:pt x="7967" y="4558"/>
                      <a:pt x="8703" y="4307"/>
                      <a:pt x="9380" y="4232"/>
                    </a:cubicBezTo>
                    <a:cubicBezTo>
                      <a:pt x="10761" y="4034"/>
                      <a:pt x="12126" y="4197"/>
                      <a:pt x="13298" y="4515"/>
                    </a:cubicBezTo>
                    <a:cubicBezTo>
                      <a:pt x="14478" y="4831"/>
                      <a:pt x="15474" y="5286"/>
                      <a:pt x="16269" y="5695"/>
                    </a:cubicBezTo>
                    <a:cubicBezTo>
                      <a:pt x="16732" y="5936"/>
                      <a:pt x="17179" y="6201"/>
                      <a:pt x="17612" y="6493"/>
                    </a:cubicBezTo>
                    <a:cubicBezTo>
                      <a:pt x="17800" y="10799"/>
                      <a:pt x="19221" y="16754"/>
                      <a:pt x="24573" y="22090"/>
                    </a:cubicBezTo>
                    <a:cubicBezTo>
                      <a:pt x="25753" y="23265"/>
                      <a:pt x="26805" y="24327"/>
                      <a:pt x="27742" y="25296"/>
                    </a:cubicBezTo>
                    <a:cubicBezTo>
                      <a:pt x="25753" y="24437"/>
                      <a:pt x="23725" y="24089"/>
                      <a:pt x="21867" y="23527"/>
                    </a:cubicBezTo>
                    <a:close/>
                    <a:moveTo>
                      <a:pt x="70470" y="12397"/>
                    </a:moveTo>
                    <a:cubicBezTo>
                      <a:pt x="70347" y="12817"/>
                      <a:pt x="70211" y="13234"/>
                      <a:pt x="70015" y="13628"/>
                    </a:cubicBezTo>
                    <a:lnTo>
                      <a:pt x="69948" y="13778"/>
                    </a:lnTo>
                    <a:cubicBezTo>
                      <a:pt x="69948" y="13778"/>
                      <a:pt x="69903" y="13874"/>
                      <a:pt x="69940" y="13807"/>
                    </a:cubicBezTo>
                    <a:lnTo>
                      <a:pt x="69889" y="13898"/>
                    </a:lnTo>
                    <a:lnTo>
                      <a:pt x="69689" y="14262"/>
                    </a:lnTo>
                    <a:cubicBezTo>
                      <a:pt x="69555" y="14498"/>
                      <a:pt x="69461" y="14626"/>
                      <a:pt x="69333" y="14827"/>
                    </a:cubicBezTo>
                    <a:cubicBezTo>
                      <a:pt x="68270" y="16379"/>
                      <a:pt x="66697" y="17688"/>
                      <a:pt x="64917" y="18737"/>
                    </a:cubicBezTo>
                    <a:cubicBezTo>
                      <a:pt x="63140" y="19786"/>
                      <a:pt x="61103" y="20572"/>
                      <a:pt x="59051" y="21268"/>
                    </a:cubicBezTo>
                    <a:cubicBezTo>
                      <a:pt x="56990" y="21961"/>
                      <a:pt x="54881" y="22556"/>
                      <a:pt x="52818" y="23198"/>
                    </a:cubicBezTo>
                    <a:cubicBezTo>
                      <a:pt x="50969" y="23800"/>
                      <a:pt x="48948" y="24193"/>
                      <a:pt x="46976" y="25095"/>
                    </a:cubicBezTo>
                    <a:cubicBezTo>
                      <a:pt x="47894" y="24105"/>
                      <a:pt x="48924" y="23021"/>
                      <a:pt x="50080" y="21817"/>
                    </a:cubicBezTo>
                    <a:cubicBezTo>
                      <a:pt x="55317" y="16368"/>
                      <a:pt x="56613" y="10387"/>
                      <a:pt x="56704" y="6078"/>
                    </a:cubicBezTo>
                    <a:cubicBezTo>
                      <a:pt x="57132" y="5776"/>
                      <a:pt x="57573" y="5500"/>
                      <a:pt x="58034" y="5251"/>
                    </a:cubicBezTo>
                    <a:cubicBezTo>
                      <a:pt x="58818" y="4826"/>
                      <a:pt x="59803" y="4349"/>
                      <a:pt x="60978" y="4009"/>
                    </a:cubicBezTo>
                    <a:cubicBezTo>
                      <a:pt x="62142" y="3664"/>
                      <a:pt x="63504" y="3474"/>
                      <a:pt x="64890" y="3640"/>
                    </a:cubicBezTo>
                    <a:cubicBezTo>
                      <a:pt x="65567" y="3702"/>
                      <a:pt x="66309" y="3937"/>
                      <a:pt x="66892" y="4197"/>
                    </a:cubicBezTo>
                    <a:cubicBezTo>
                      <a:pt x="67090" y="4296"/>
                      <a:pt x="67326" y="4398"/>
                      <a:pt x="67500" y="4497"/>
                    </a:cubicBezTo>
                    <a:cubicBezTo>
                      <a:pt x="67623" y="4585"/>
                      <a:pt x="67748" y="4673"/>
                      <a:pt x="67882" y="4753"/>
                    </a:cubicBezTo>
                    <a:cubicBezTo>
                      <a:pt x="68139" y="4949"/>
                      <a:pt x="68474" y="5174"/>
                      <a:pt x="68717" y="5452"/>
                    </a:cubicBezTo>
                    <a:cubicBezTo>
                      <a:pt x="69806" y="6496"/>
                      <a:pt x="70524" y="8096"/>
                      <a:pt x="70682" y="9809"/>
                    </a:cubicBezTo>
                    <a:cubicBezTo>
                      <a:pt x="70759" y="10663"/>
                      <a:pt x="70703" y="11551"/>
                      <a:pt x="70470" y="1239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10321;p74">
                <a:extLst>
                  <a:ext uri="{FF2B5EF4-FFF2-40B4-BE49-F238E27FC236}">
                    <a16:creationId xmlns:a16="http://schemas.microsoft.com/office/drawing/2014/main" id="{D3F347BC-B967-4C4A-B0F6-F21067407004}"/>
                  </a:ext>
                </a:extLst>
              </p:cNvPr>
              <p:cNvSpPr/>
              <p:nvPr/>
            </p:nvSpPr>
            <p:spPr>
              <a:xfrm>
                <a:off x="3520750" y="2496900"/>
                <a:ext cx="656300" cy="214450"/>
              </a:xfrm>
              <a:custGeom>
                <a:avLst/>
                <a:gdLst/>
                <a:ahLst/>
                <a:cxnLst/>
                <a:rect l="l" t="t" r="r" b="b"/>
                <a:pathLst>
                  <a:path w="26252" h="8578" fill="none" extrusionOk="0">
                    <a:moveTo>
                      <a:pt x="26252" y="8347"/>
                    </a:moveTo>
                    <a:lnTo>
                      <a:pt x="108" y="8577"/>
                    </a:lnTo>
                    <a:lnTo>
                      <a:pt x="108" y="8577"/>
                    </a:lnTo>
                    <a:lnTo>
                      <a:pt x="1" y="281"/>
                    </a:lnTo>
                    <a:cubicBezTo>
                      <a:pt x="3" y="254"/>
                      <a:pt x="27" y="233"/>
                      <a:pt x="57" y="236"/>
                    </a:cubicBezTo>
                    <a:lnTo>
                      <a:pt x="57" y="236"/>
                    </a:lnTo>
                    <a:lnTo>
                      <a:pt x="26091" y="3"/>
                    </a:lnTo>
                    <a:cubicBezTo>
                      <a:pt x="26118" y="0"/>
                      <a:pt x="26142" y="22"/>
                      <a:pt x="26147" y="48"/>
                    </a:cubicBezTo>
                    <a:lnTo>
                      <a:pt x="26252" y="8345"/>
                    </a:lnTo>
                    <a:lnTo>
                      <a:pt x="26252" y="834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10322;p74">
                <a:extLst>
                  <a:ext uri="{FF2B5EF4-FFF2-40B4-BE49-F238E27FC236}">
                    <a16:creationId xmlns:a16="http://schemas.microsoft.com/office/drawing/2014/main" id="{281C7C89-2E2B-413A-9228-1551F60F89F2}"/>
                  </a:ext>
                </a:extLst>
              </p:cNvPr>
              <p:cNvSpPr/>
              <p:nvPr/>
            </p:nvSpPr>
            <p:spPr>
              <a:xfrm>
                <a:off x="3448300" y="2706900"/>
                <a:ext cx="803900" cy="89625"/>
              </a:xfrm>
              <a:custGeom>
                <a:avLst/>
                <a:gdLst/>
                <a:ahLst/>
                <a:cxnLst/>
                <a:rect l="l" t="t" r="r" b="b"/>
                <a:pathLst>
                  <a:path w="32156" h="3585" fill="none" extrusionOk="0">
                    <a:moveTo>
                      <a:pt x="32155" y="3244"/>
                    </a:moveTo>
                    <a:lnTo>
                      <a:pt x="35" y="3584"/>
                    </a:lnTo>
                    <a:lnTo>
                      <a:pt x="35" y="3584"/>
                    </a:lnTo>
                    <a:lnTo>
                      <a:pt x="3" y="399"/>
                    </a:lnTo>
                    <a:cubicBezTo>
                      <a:pt x="0" y="367"/>
                      <a:pt x="27" y="343"/>
                      <a:pt x="57" y="343"/>
                    </a:cubicBezTo>
                    <a:lnTo>
                      <a:pt x="32067" y="1"/>
                    </a:lnTo>
                    <a:cubicBezTo>
                      <a:pt x="32096" y="1"/>
                      <a:pt x="32120" y="25"/>
                      <a:pt x="32123" y="57"/>
                    </a:cubicBezTo>
                    <a:lnTo>
                      <a:pt x="32155" y="324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10323;p74">
                <a:extLst>
                  <a:ext uri="{FF2B5EF4-FFF2-40B4-BE49-F238E27FC236}">
                    <a16:creationId xmlns:a16="http://schemas.microsoft.com/office/drawing/2014/main" id="{1C8D9513-1CBB-43DD-887C-FC1267B71314}"/>
                  </a:ext>
                </a:extLst>
              </p:cNvPr>
              <p:cNvSpPr/>
              <p:nvPr/>
            </p:nvSpPr>
            <p:spPr>
              <a:xfrm>
                <a:off x="3674575" y="1339775"/>
                <a:ext cx="324050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2962" h="12327" fill="none" extrusionOk="0">
                    <a:moveTo>
                      <a:pt x="6479" y="0"/>
                    </a:moveTo>
                    <a:lnTo>
                      <a:pt x="8484" y="4060"/>
                    </a:lnTo>
                    <a:lnTo>
                      <a:pt x="12961" y="4710"/>
                    </a:lnTo>
                    <a:lnTo>
                      <a:pt x="9720" y="7868"/>
                    </a:lnTo>
                    <a:lnTo>
                      <a:pt x="10486" y="12327"/>
                    </a:lnTo>
                    <a:lnTo>
                      <a:pt x="6479" y="10221"/>
                    </a:lnTo>
                    <a:lnTo>
                      <a:pt x="2476" y="12327"/>
                    </a:lnTo>
                    <a:lnTo>
                      <a:pt x="3241" y="7868"/>
                    </a:lnTo>
                    <a:lnTo>
                      <a:pt x="0" y="4710"/>
                    </a:lnTo>
                    <a:lnTo>
                      <a:pt x="4478" y="406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7" name="Google Shape;10324;p74">
            <a:extLst>
              <a:ext uri="{FF2B5EF4-FFF2-40B4-BE49-F238E27FC236}">
                <a16:creationId xmlns:a16="http://schemas.microsoft.com/office/drawing/2014/main" id="{F47C6336-1187-426B-A204-425D910B09C1}"/>
              </a:ext>
            </a:extLst>
          </p:cNvPr>
          <p:cNvGrpSpPr/>
          <p:nvPr userDrawn="1"/>
        </p:nvGrpSpPr>
        <p:grpSpPr>
          <a:xfrm>
            <a:off x="6546943" y="2074305"/>
            <a:ext cx="940737" cy="721067"/>
            <a:chOff x="6599718" y="2068734"/>
            <a:chExt cx="940737" cy="721067"/>
          </a:xfrm>
        </p:grpSpPr>
        <p:sp>
          <p:nvSpPr>
            <p:cNvPr id="568" name="Google Shape;10325;p74">
              <a:extLst>
                <a:ext uri="{FF2B5EF4-FFF2-40B4-BE49-F238E27FC236}">
                  <a16:creationId xmlns:a16="http://schemas.microsoft.com/office/drawing/2014/main" id="{88BEAF77-431D-4153-9A1B-CB6BC49F4CC2}"/>
                </a:ext>
              </a:extLst>
            </p:cNvPr>
            <p:cNvSpPr/>
            <p:nvPr/>
          </p:nvSpPr>
          <p:spPr>
            <a:xfrm>
              <a:off x="7138953" y="2569473"/>
              <a:ext cx="366935" cy="115933"/>
            </a:xfrm>
            <a:custGeom>
              <a:avLst/>
              <a:gdLst/>
              <a:ahLst/>
              <a:cxnLst/>
              <a:rect l="l" t="t" r="r" b="b"/>
              <a:pathLst>
                <a:path w="105517" h="33338" fill="none" extrusionOk="0">
                  <a:moveTo>
                    <a:pt x="8231" y="0"/>
                  </a:moveTo>
                  <a:cubicBezTo>
                    <a:pt x="6610" y="2526"/>
                    <a:pt x="5253" y="5215"/>
                    <a:pt x="4198" y="8042"/>
                  </a:cubicBezTo>
                  <a:cubicBezTo>
                    <a:pt x="3205" y="10656"/>
                    <a:pt x="2803" y="13182"/>
                    <a:pt x="2803" y="14991"/>
                  </a:cubicBezTo>
                  <a:cubicBezTo>
                    <a:pt x="2790" y="18636"/>
                    <a:pt x="2840" y="21274"/>
                    <a:pt x="1" y="23008"/>
                  </a:cubicBezTo>
                  <a:cubicBezTo>
                    <a:pt x="164" y="23549"/>
                    <a:pt x="239" y="24114"/>
                    <a:pt x="227" y="24667"/>
                  </a:cubicBezTo>
                  <a:lnTo>
                    <a:pt x="227" y="33338"/>
                  </a:lnTo>
                  <a:lnTo>
                    <a:pt x="105517" y="33338"/>
                  </a:lnTo>
                  <a:lnTo>
                    <a:pt x="10551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F66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10326;p74">
              <a:extLst>
                <a:ext uri="{FF2B5EF4-FFF2-40B4-BE49-F238E27FC236}">
                  <a16:creationId xmlns:a16="http://schemas.microsoft.com/office/drawing/2014/main" id="{4433A929-D0C7-441F-ABD1-A50B3F931E2D}"/>
                </a:ext>
              </a:extLst>
            </p:cNvPr>
            <p:cNvSpPr/>
            <p:nvPr/>
          </p:nvSpPr>
          <p:spPr>
            <a:xfrm>
              <a:off x="6650497" y="2579172"/>
              <a:ext cx="346397" cy="118079"/>
            </a:xfrm>
            <a:custGeom>
              <a:avLst/>
              <a:gdLst/>
              <a:ahLst/>
              <a:cxnLst/>
              <a:rect l="l" t="t" r="r" b="b"/>
              <a:pathLst>
                <a:path w="99611" h="33955" fill="none" extrusionOk="0">
                  <a:moveTo>
                    <a:pt x="99372" y="21891"/>
                  </a:moveTo>
                  <a:cubicBezTo>
                    <a:pt x="99359" y="21325"/>
                    <a:pt x="99435" y="20760"/>
                    <a:pt x="99611" y="20219"/>
                  </a:cubicBezTo>
                  <a:cubicBezTo>
                    <a:pt x="96758" y="18485"/>
                    <a:pt x="96808" y="15847"/>
                    <a:pt x="96796" y="12215"/>
                  </a:cubicBezTo>
                  <a:cubicBezTo>
                    <a:pt x="96796" y="10405"/>
                    <a:pt x="96394" y="7880"/>
                    <a:pt x="95414" y="5253"/>
                  </a:cubicBezTo>
                  <a:cubicBezTo>
                    <a:pt x="94735" y="3444"/>
                    <a:pt x="93931" y="1697"/>
                    <a:pt x="93014" y="1"/>
                  </a:cubicBezTo>
                  <a:lnTo>
                    <a:pt x="0" y="1"/>
                  </a:lnTo>
                  <a:lnTo>
                    <a:pt x="0" y="33954"/>
                  </a:lnTo>
                  <a:lnTo>
                    <a:pt x="99372" y="33954"/>
                  </a:lnTo>
                  <a:close/>
                </a:path>
              </a:pathLst>
            </a:custGeom>
            <a:noFill/>
            <a:ln w="9525" cap="flat" cmpd="sng">
              <a:solidFill>
                <a:srgbClr val="DBE3E8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10327;p74">
              <a:extLst>
                <a:ext uri="{FF2B5EF4-FFF2-40B4-BE49-F238E27FC236}">
                  <a16:creationId xmlns:a16="http://schemas.microsoft.com/office/drawing/2014/main" id="{2509B4F6-41A0-46F2-B74B-FF5FA1C3E1F0}"/>
                </a:ext>
              </a:extLst>
            </p:cNvPr>
            <p:cNvSpPr/>
            <p:nvPr/>
          </p:nvSpPr>
          <p:spPr>
            <a:xfrm>
              <a:off x="7236268" y="2370428"/>
              <a:ext cx="304187" cy="115978"/>
            </a:xfrm>
            <a:custGeom>
              <a:avLst/>
              <a:gdLst/>
              <a:ahLst/>
              <a:cxnLst/>
              <a:rect l="l" t="t" r="r" b="b"/>
              <a:pathLst>
                <a:path w="87473" h="33351" fill="none" extrusionOk="0">
                  <a:moveTo>
                    <a:pt x="15181" y="0"/>
                  </a:moveTo>
                  <a:cubicBezTo>
                    <a:pt x="12114" y="11913"/>
                    <a:pt x="6975" y="23210"/>
                    <a:pt x="1" y="33350"/>
                  </a:cubicBezTo>
                  <a:lnTo>
                    <a:pt x="87472" y="33350"/>
                  </a:lnTo>
                  <a:lnTo>
                    <a:pt x="874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F677B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10328;p74">
              <a:extLst>
                <a:ext uri="{FF2B5EF4-FFF2-40B4-BE49-F238E27FC236}">
                  <a16:creationId xmlns:a16="http://schemas.microsoft.com/office/drawing/2014/main" id="{FDBFA90A-F7CA-4162-AF50-1C9257B1898B}"/>
                </a:ext>
              </a:extLst>
            </p:cNvPr>
            <p:cNvSpPr/>
            <p:nvPr/>
          </p:nvSpPr>
          <p:spPr>
            <a:xfrm>
              <a:off x="7252744" y="2161243"/>
              <a:ext cx="271454" cy="115982"/>
            </a:xfrm>
            <a:custGeom>
              <a:avLst/>
              <a:gdLst/>
              <a:ahLst/>
              <a:cxnLst/>
              <a:rect l="l" t="t" r="r" b="b"/>
              <a:pathLst>
                <a:path w="78060" h="33352" fill="none" extrusionOk="0">
                  <a:moveTo>
                    <a:pt x="0" y="1"/>
                  </a:moveTo>
                  <a:cubicBezTo>
                    <a:pt x="7288" y="9714"/>
                    <a:pt x="11762" y="21250"/>
                    <a:pt x="12918" y="33351"/>
                  </a:cubicBezTo>
                  <a:lnTo>
                    <a:pt x="78060" y="33351"/>
                  </a:lnTo>
                  <a:lnTo>
                    <a:pt x="7806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10329;p74">
              <a:extLst>
                <a:ext uri="{FF2B5EF4-FFF2-40B4-BE49-F238E27FC236}">
                  <a16:creationId xmlns:a16="http://schemas.microsoft.com/office/drawing/2014/main" id="{D583A17B-A0D7-46CA-807D-E8ECDADFDB64}"/>
                </a:ext>
              </a:extLst>
            </p:cNvPr>
            <p:cNvSpPr/>
            <p:nvPr/>
          </p:nvSpPr>
          <p:spPr>
            <a:xfrm>
              <a:off x="6599718" y="2199610"/>
              <a:ext cx="260051" cy="115978"/>
            </a:xfrm>
            <a:custGeom>
              <a:avLst/>
              <a:gdLst/>
              <a:ahLst/>
              <a:cxnLst/>
              <a:rect l="l" t="t" r="r" b="b"/>
              <a:pathLst>
                <a:path w="74781" h="33351" fill="none" extrusionOk="0">
                  <a:moveTo>
                    <a:pt x="68246" y="28752"/>
                  </a:moveTo>
                  <a:cubicBezTo>
                    <a:pt x="68234" y="18800"/>
                    <a:pt x="70471" y="8973"/>
                    <a:pt x="74781" y="1"/>
                  </a:cubicBezTo>
                  <a:lnTo>
                    <a:pt x="1" y="1"/>
                  </a:lnTo>
                  <a:lnTo>
                    <a:pt x="1" y="33351"/>
                  </a:lnTo>
                  <a:lnTo>
                    <a:pt x="68397" y="33351"/>
                  </a:lnTo>
                  <a:cubicBezTo>
                    <a:pt x="68284" y="31818"/>
                    <a:pt x="68221" y="30285"/>
                    <a:pt x="68246" y="2875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FA1AF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10330;p74">
              <a:extLst>
                <a:ext uri="{FF2B5EF4-FFF2-40B4-BE49-F238E27FC236}">
                  <a16:creationId xmlns:a16="http://schemas.microsoft.com/office/drawing/2014/main" id="{2FBBB763-9C79-4E78-9C30-98B0497D282E}"/>
                </a:ext>
              </a:extLst>
            </p:cNvPr>
            <p:cNvSpPr/>
            <p:nvPr/>
          </p:nvSpPr>
          <p:spPr>
            <a:xfrm>
              <a:off x="6605967" y="2389697"/>
              <a:ext cx="307727" cy="116023"/>
            </a:xfrm>
            <a:custGeom>
              <a:avLst/>
              <a:gdLst/>
              <a:ahLst/>
              <a:cxnLst/>
              <a:rect l="l" t="t" r="r" b="b"/>
              <a:pathLst>
                <a:path w="88491" h="33364" fill="none" extrusionOk="0">
                  <a:moveTo>
                    <a:pt x="70835" y="1"/>
                  </a:moveTo>
                  <a:lnTo>
                    <a:pt x="1" y="1"/>
                  </a:lnTo>
                  <a:lnTo>
                    <a:pt x="1" y="33363"/>
                  </a:lnTo>
                  <a:lnTo>
                    <a:pt x="88490" y="33363"/>
                  </a:lnTo>
                  <a:cubicBezTo>
                    <a:pt x="80662" y="23386"/>
                    <a:pt x="74680" y="12089"/>
                    <a:pt x="708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9D4DC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4" name="Google Shape;10331;p74">
              <a:extLst>
                <a:ext uri="{FF2B5EF4-FFF2-40B4-BE49-F238E27FC236}">
                  <a16:creationId xmlns:a16="http://schemas.microsoft.com/office/drawing/2014/main" id="{DE0D2895-F07F-4BCF-874F-C0A17D5DBB1C}"/>
                </a:ext>
              </a:extLst>
            </p:cNvPr>
            <p:cNvGrpSpPr/>
            <p:nvPr/>
          </p:nvGrpSpPr>
          <p:grpSpPr>
            <a:xfrm>
              <a:off x="6836957" y="2068734"/>
              <a:ext cx="461892" cy="721067"/>
              <a:chOff x="6836957" y="2068734"/>
              <a:chExt cx="461892" cy="721067"/>
            </a:xfrm>
          </p:grpSpPr>
          <p:sp>
            <p:nvSpPr>
              <p:cNvPr id="575" name="Google Shape;10332;p74">
                <a:extLst>
                  <a:ext uri="{FF2B5EF4-FFF2-40B4-BE49-F238E27FC236}">
                    <a16:creationId xmlns:a16="http://schemas.microsoft.com/office/drawing/2014/main" id="{C5CBEBA2-2DED-473A-A96F-2B22F393F3EE}"/>
                  </a:ext>
                </a:extLst>
              </p:cNvPr>
              <p:cNvSpPr/>
              <p:nvPr/>
            </p:nvSpPr>
            <p:spPr>
              <a:xfrm>
                <a:off x="7080441" y="2287271"/>
                <a:ext cx="187336" cy="123319"/>
              </a:xfrm>
              <a:custGeom>
                <a:avLst/>
                <a:gdLst/>
                <a:ahLst/>
                <a:cxnLst/>
                <a:rect l="l" t="t" r="r" b="b"/>
                <a:pathLst>
                  <a:path w="53871" h="35462" fill="none" extrusionOk="0">
                    <a:moveTo>
                      <a:pt x="1" y="35461"/>
                    </a:moveTo>
                    <a:lnTo>
                      <a:pt x="47249" y="35461"/>
                    </a:lnTo>
                    <a:cubicBezTo>
                      <a:pt x="51018" y="26213"/>
                      <a:pt x="52665" y="18083"/>
                      <a:pt x="53368" y="12453"/>
                    </a:cubicBezTo>
                    <a:lnTo>
                      <a:pt x="53368" y="12415"/>
                    </a:lnTo>
                    <a:cubicBezTo>
                      <a:pt x="53381" y="12315"/>
                      <a:pt x="53381" y="12227"/>
                      <a:pt x="53393" y="12139"/>
                    </a:cubicBezTo>
                    <a:lnTo>
                      <a:pt x="53419" y="11950"/>
                    </a:lnTo>
                    <a:lnTo>
                      <a:pt x="53469" y="11548"/>
                    </a:lnTo>
                    <a:cubicBezTo>
                      <a:pt x="53506" y="11171"/>
                      <a:pt x="53544" y="10807"/>
                      <a:pt x="53582" y="10455"/>
                    </a:cubicBezTo>
                    <a:cubicBezTo>
                      <a:pt x="53620" y="10091"/>
                      <a:pt x="53645" y="9789"/>
                      <a:pt x="53670" y="9487"/>
                    </a:cubicBezTo>
                    <a:lnTo>
                      <a:pt x="53682" y="9362"/>
                    </a:lnTo>
                    <a:lnTo>
                      <a:pt x="53682" y="9324"/>
                    </a:lnTo>
                    <a:cubicBezTo>
                      <a:pt x="53871" y="6899"/>
                      <a:pt x="53846" y="5441"/>
                      <a:pt x="53846" y="5253"/>
                    </a:cubicBezTo>
                    <a:lnTo>
                      <a:pt x="53833" y="5077"/>
                    </a:lnTo>
                    <a:lnTo>
                      <a:pt x="53833" y="4951"/>
                    </a:lnTo>
                    <a:cubicBezTo>
                      <a:pt x="53833" y="3280"/>
                      <a:pt x="53758" y="1634"/>
                      <a:pt x="5362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F677B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10333;p74">
                <a:extLst>
                  <a:ext uri="{FF2B5EF4-FFF2-40B4-BE49-F238E27FC236}">
                    <a16:creationId xmlns:a16="http://schemas.microsoft.com/office/drawing/2014/main" id="{42A4093A-A338-4D48-8F64-CD52E436472D}"/>
                  </a:ext>
                </a:extLst>
              </p:cNvPr>
              <p:cNvSpPr/>
              <p:nvPr/>
            </p:nvSpPr>
            <p:spPr>
              <a:xfrm>
                <a:off x="7080441" y="2105091"/>
                <a:ext cx="182750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52" h="45188" fill="none" extrusionOk="0">
                    <a:moveTo>
                      <a:pt x="1" y="45188"/>
                    </a:moveTo>
                    <a:lnTo>
                      <a:pt x="52551" y="45188"/>
                    </a:lnTo>
                    <a:cubicBezTo>
                      <a:pt x="47211" y="20458"/>
                      <a:pt x="25899" y="1609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B3C3CE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10334;p74">
                <a:extLst>
                  <a:ext uri="{FF2B5EF4-FFF2-40B4-BE49-F238E27FC236}">
                    <a16:creationId xmlns:a16="http://schemas.microsoft.com/office/drawing/2014/main" id="{AF533CCB-20BD-4A9D-8E48-2D4E2A439A37}"/>
                  </a:ext>
                </a:extLst>
              </p:cNvPr>
              <p:cNvSpPr/>
              <p:nvPr/>
            </p:nvSpPr>
            <p:spPr>
              <a:xfrm>
                <a:off x="6872702" y="2287006"/>
                <a:ext cx="187378" cy="123364"/>
              </a:xfrm>
              <a:custGeom>
                <a:avLst/>
                <a:gdLst/>
                <a:ahLst/>
                <a:cxnLst/>
                <a:rect l="l" t="t" r="r" b="b"/>
                <a:pathLst>
                  <a:path w="53883" h="35475" fill="none" extrusionOk="0">
                    <a:moveTo>
                      <a:pt x="53883" y="1"/>
                    </a:moveTo>
                    <a:lnTo>
                      <a:pt x="239" y="1"/>
                    </a:lnTo>
                    <a:cubicBezTo>
                      <a:pt x="101" y="1634"/>
                      <a:pt x="13" y="3293"/>
                      <a:pt x="13" y="4964"/>
                    </a:cubicBezTo>
                    <a:lnTo>
                      <a:pt x="13" y="5266"/>
                    </a:lnTo>
                    <a:cubicBezTo>
                      <a:pt x="13" y="5454"/>
                      <a:pt x="0" y="6912"/>
                      <a:pt x="189" y="9312"/>
                    </a:cubicBezTo>
                    <a:lnTo>
                      <a:pt x="189" y="9375"/>
                    </a:lnTo>
                    <a:lnTo>
                      <a:pt x="189" y="9488"/>
                    </a:lnTo>
                    <a:lnTo>
                      <a:pt x="189" y="9488"/>
                    </a:lnTo>
                    <a:cubicBezTo>
                      <a:pt x="214" y="9802"/>
                      <a:pt x="252" y="10116"/>
                      <a:pt x="277" y="10443"/>
                    </a:cubicBezTo>
                    <a:cubicBezTo>
                      <a:pt x="314" y="10820"/>
                      <a:pt x="352" y="11185"/>
                      <a:pt x="390" y="11536"/>
                    </a:cubicBezTo>
                    <a:lnTo>
                      <a:pt x="440" y="11964"/>
                    </a:lnTo>
                    <a:lnTo>
                      <a:pt x="465" y="12140"/>
                    </a:lnTo>
                    <a:lnTo>
                      <a:pt x="503" y="12416"/>
                    </a:lnTo>
                    <a:lnTo>
                      <a:pt x="503" y="12466"/>
                    </a:lnTo>
                    <a:cubicBezTo>
                      <a:pt x="1194" y="18083"/>
                      <a:pt x="2840" y="26226"/>
                      <a:pt x="6610" y="35475"/>
                    </a:cubicBezTo>
                    <a:lnTo>
                      <a:pt x="53883" y="3547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9D4DC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10335;p74">
                <a:extLst>
                  <a:ext uri="{FF2B5EF4-FFF2-40B4-BE49-F238E27FC236}">
                    <a16:creationId xmlns:a16="http://schemas.microsoft.com/office/drawing/2014/main" id="{9DE32C46-EDDD-4829-AD53-767604A48B82}"/>
                  </a:ext>
                </a:extLst>
              </p:cNvPr>
              <p:cNvSpPr/>
              <p:nvPr/>
            </p:nvSpPr>
            <p:spPr>
              <a:xfrm>
                <a:off x="6902504" y="2430686"/>
                <a:ext cx="152902" cy="185984"/>
              </a:xfrm>
              <a:custGeom>
                <a:avLst/>
                <a:gdLst/>
                <a:ahLst/>
                <a:cxnLst/>
                <a:rect l="l" t="t" r="r" b="b"/>
                <a:pathLst>
                  <a:path w="43969" h="53482" fill="none" extrusionOk="0">
                    <a:moveTo>
                      <a:pt x="43968" y="1"/>
                    </a:moveTo>
                    <a:lnTo>
                      <a:pt x="0" y="1"/>
                    </a:lnTo>
                    <a:cubicBezTo>
                      <a:pt x="4235" y="8319"/>
                      <a:pt x="10254" y="17191"/>
                      <a:pt x="18837" y="25723"/>
                    </a:cubicBezTo>
                    <a:cubicBezTo>
                      <a:pt x="24454" y="31315"/>
                      <a:pt x="28638" y="37724"/>
                      <a:pt x="31302" y="44823"/>
                    </a:cubicBezTo>
                    <a:cubicBezTo>
                      <a:pt x="31792" y="46130"/>
                      <a:pt x="32194" y="47462"/>
                      <a:pt x="32508" y="48819"/>
                    </a:cubicBezTo>
                    <a:cubicBezTo>
                      <a:pt x="33111" y="51534"/>
                      <a:pt x="35524" y="53469"/>
                      <a:pt x="38301" y="53481"/>
                    </a:cubicBezTo>
                    <a:lnTo>
                      <a:pt x="43968" y="5348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DBE3E8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10336;p74">
                <a:extLst>
                  <a:ext uri="{FF2B5EF4-FFF2-40B4-BE49-F238E27FC236}">
                    <a16:creationId xmlns:a16="http://schemas.microsoft.com/office/drawing/2014/main" id="{65A03484-1C38-42EE-BDE3-00369548800B}"/>
                  </a:ext>
                </a:extLst>
              </p:cNvPr>
              <p:cNvSpPr/>
              <p:nvPr/>
            </p:nvSpPr>
            <p:spPr>
              <a:xfrm>
                <a:off x="6877289" y="2104831"/>
                <a:ext cx="182791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64" h="45188" fill="none" extrusionOk="0">
                    <a:moveTo>
                      <a:pt x="52564" y="45187"/>
                    </a:moveTo>
                    <a:lnTo>
                      <a:pt x="52564" y="0"/>
                    </a:lnTo>
                    <a:cubicBezTo>
                      <a:pt x="26653" y="1621"/>
                      <a:pt x="5354" y="20470"/>
                      <a:pt x="1" y="45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FA1AF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10337;p74">
                <a:extLst>
                  <a:ext uri="{FF2B5EF4-FFF2-40B4-BE49-F238E27FC236}">
                    <a16:creationId xmlns:a16="http://schemas.microsoft.com/office/drawing/2014/main" id="{1A8EDC53-CC7F-418B-8D45-6CE761271A7C}"/>
                  </a:ext>
                </a:extLst>
              </p:cNvPr>
              <p:cNvSpPr/>
              <p:nvPr/>
            </p:nvSpPr>
            <p:spPr>
              <a:xfrm>
                <a:off x="7080441" y="2430686"/>
                <a:ext cx="152860" cy="185938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53469" fill="none" extrusionOk="0">
                    <a:moveTo>
                      <a:pt x="1" y="1"/>
                    </a:moveTo>
                    <a:lnTo>
                      <a:pt x="1" y="53469"/>
                    </a:lnTo>
                    <a:lnTo>
                      <a:pt x="5668" y="53469"/>
                    </a:lnTo>
                    <a:cubicBezTo>
                      <a:pt x="8445" y="53456"/>
                      <a:pt x="10845" y="51521"/>
                      <a:pt x="11448" y="48819"/>
                    </a:cubicBezTo>
                    <a:cubicBezTo>
                      <a:pt x="11762" y="47450"/>
                      <a:pt x="12165" y="46118"/>
                      <a:pt x="12655" y="44811"/>
                    </a:cubicBezTo>
                    <a:cubicBezTo>
                      <a:pt x="15319" y="37724"/>
                      <a:pt x="19503" y="31302"/>
                      <a:pt x="25120" y="25723"/>
                    </a:cubicBezTo>
                    <a:cubicBezTo>
                      <a:pt x="33703" y="17191"/>
                      <a:pt x="39722" y="8319"/>
                      <a:pt x="4395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F6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1" name="Google Shape;10338;p74">
                <a:extLst>
                  <a:ext uri="{FF2B5EF4-FFF2-40B4-BE49-F238E27FC236}">
                    <a16:creationId xmlns:a16="http://schemas.microsoft.com/office/drawing/2014/main" id="{1ED7493D-2D16-48D0-A2F0-F891299C96FF}"/>
                  </a:ext>
                </a:extLst>
              </p:cNvPr>
              <p:cNvGrpSpPr/>
              <p:nvPr/>
            </p:nvGrpSpPr>
            <p:grpSpPr>
              <a:xfrm>
                <a:off x="6836957" y="2068734"/>
                <a:ext cx="461892" cy="721067"/>
                <a:chOff x="6836957" y="2068734"/>
                <a:chExt cx="461892" cy="721067"/>
              </a:xfrm>
            </p:grpSpPr>
            <p:sp>
              <p:nvSpPr>
                <p:cNvPr id="582" name="Google Shape;10339;p74">
                  <a:extLst>
                    <a:ext uri="{FF2B5EF4-FFF2-40B4-BE49-F238E27FC236}">
                      <a16:creationId xmlns:a16="http://schemas.microsoft.com/office/drawing/2014/main" id="{C12F3BA7-5393-4EBF-8A60-2A1A6C849852}"/>
                    </a:ext>
                  </a:extLst>
                </p:cNvPr>
                <p:cNvSpPr/>
                <p:nvPr/>
              </p:nvSpPr>
              <p:spPr>
                <a:xfrm>
                  <a:off x="6996059" y="2711098"/>
                  <a:ext cx="143729" cy="7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1" h="22632" fill="none" extrusionOk="0">
                      <a:moveTo>
                        <a:pt x="20659" y="22632"/>
                      </a:moveTo>
                      <a:lnTo>
                        <a:pt x="20659" y="22632"/>
                      </a:lnTo>
                      <a:cubicBezTo>
                        <a:pt x="19252" y="22632"/>
                        <a:pt x="1" y="15658"/>
                        <a:pt x="1" y="5253"/>
                      </a:cubicBezTo>
                      <a:lnTo>
                        <a:pt x="1" y="0"/>
                      </a:lnTo>
                      <a:lnTo>
                        <a:pt x="41318" y="0"/>
                      </a:lnTo>
                      <a:lnTo>
                        <a:pt x="41318" y="5253"/>
                      </a:lnTo>
                      <a:cubicBezTo>
                        <a:pt x="41330" y="14125"/>
                        <a:pt x="22079" y="22632"/>
                        <a:pt x="20659" y="2263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10340;p74">
                  <a:extLst>
                    <a:ext uri="{FF2B5EF4-FFF2-40B4-BE49-F238E27FC236}">
                      <a16:creationId xmlns:a16="http://schemas.microsoft.com/office/drawing/2014/main" id="{A3EDD302-DC2D-49E1-9C4E-A0A7F0255171}"/>
                    </a:ext>
                  </a:extLst>
                </p:cNvPr>
                <p:cNvSpPr/>
                <p:nvPr/>
              </p:nvSpPr>
              <p:spPr>
                <a:xfrm>
                  <a:off x="6996059" y="2647693"/>
                  <a:ext cx="143683" cy="88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8" h="25522" fill="none" extrusionOk="0">
                      <a:moveTo>
                        <a:pt x="667" y="0"/>
                      </a:moveTo>
                      <a:lnTo>
                        <a:pt x="40652" y="0"/>
                      </a:lnTo>
                      <a:cubicBezTo>
                        <a:pt x="41016" y="0"/>
                        <a:pt x="41318" y="980"/>
                        <a:pt x="41318" y="2199"/>
                      </a:cubicBezTo>
                      <a:lnTo>
                        <a:pt x="41318" y="23323"/>
                      </a:lnTo>
                      <a:cubicBezTo>
                        <a:pt x="41318" y="24542"/>
                        <a:pt x="41016" y="25522"/>
                        <a:pt x="40652" y="25522"/>
                      </a:cubicBezTo>
                      <a:lnTo>
                        <a:pt x="667" y="25522"/>
                      </a:lnTo>
                      <a:cubicBezTo>
                        <a:pt x="302" y="25522"/>
                        <a:pt x="1" y="24542"/>
                        <a:pt x="1" y="23323"/>
                      </a:cubicBezTo>
                      <a:lnTo>
                        <a:pt x="1" y="2187"/>
                      </a:lnTo>
                      <a:cubicBezTo>
                        <a:pt x="1" y="980"/>
                        <a:pt x="302" y="0"/>
                        <a:pt x="66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10341;p74">
                  <a:extLst>
                    <a:ext uri="{FF2B5EF4-FFF2-40B4-BE49-F238E27FC236}">
                      <a16:creationId xmlns:a16="http://schemas.microsoft.com/office/drawing/2014/main" id="{A295276C-D170-4F03-991D-AB9180B302E5}"/>
                    </a:ext>
                  </a:extLst>
                </p:cNvPr>
                <p:cNvSpPr/>
                <p:nvPr/>
              </p:nvSpPr>
              <p:spPr>
                <a:xfrm>
                  <a:off x="6990467" y="2723683"/>
                  <a:ext cx="154870" cy="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58" fill="none" extrusionOk="0">
                      <a:moveTo>
                        <a:pt x="327" y="0"/>
                      </a:moveTo>
                      <a:lnTo>
                        <a:pt x="44207" y="0"/>
                      </a:lnTo>
                      <a:cubicBezTo>
                        <a:pt x="44383" y="0"/>
                        <a:pt x="44534" y="139"/>
                        <a:pt x="44534" y="327"/>
                      </a:cubicBezTo>
                      <a:lnTo>
                        <a:pt x="44534" y="3343"/>
                      </a:lnTo>
                      <a:cubicBezTo>
                        <a:pt x="44534" y="3519"/>
                        <a:pt x="44383" y="3657"/>
                        <a:pt x="44207" y="3657"/>
                      </a:cubicBezTo>
                      <a:lnTo>
                        <a:pt x="327" y="3657"/>
                      </a:lnTo>
                      <a:cubicBezTo>
                        <a:pt x="151" y="3657"/>
                        <a:pt x="0" y="3519"/>
                        <a:pt x="0" y="3343"/>
                      </a:cubicBezTo>
                      <a:lnTo>
                        <a:pt x="0" y="327"/>
                      </a:lnTo>
                      <a:cubicBezTo>
                        <a:pt x="0" y="139"/>
                        <a:pt x="151" y="0"/>
                        <a:pt x="3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10342;p74">
                  <a:extLst>
                    <a:ext uri="{FF2B5EF4-FFF2-40B4-BE49-F238E27FC236}">
                      <a16:creationId xmlns:a16="http://schemas.microsoft.com/office/drawing/2014/main" id="{47240BDC-E8BE-45A4-9A6D-D2FD6B9BD64C}"/>
                    </a:ext>
                  </a:extLst>
                </p:cNvPr>
                <p:cNvSpPr/>
                <p:nvPr/>
              </p:nvSpPr>
              <p:spPr>
                <a:xfrm>
                  <a:off x="6990467" y="2698339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69"/>
                      </a:moveTo>
                      <a:lnTo>
                        <a:pt x="1835" y="3669"/>
                      </a:lnTo>
                      <a:cubicBezTo>
                        <a:pt x="830" y="3657"/>
                        <a:pt x="13" y="2840"/>
                        <a:pt x="0" y="1835"/>
                      </a:cubicBezTo>
                      <a:lnTo>
                        <a:pt x="0" y="1835"/>
                      </a:lnTo>
                      <a:cubicBezTo>
                        <a:pt x="13" y="817"/>
                        <a:pt x="830" y="0"/>
                        <a:pt x="1835" y="0"/>
                      </a:cubicBezTo>
                      <a:lnTo>
                        <a:pt x="42700" y="0"/>
                      </a:lnTo>
                      <a:cubicBezTo>
                        <a:pt x="43717" y="0"/>
                        <a:pt x="44534" y="817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40"/>
                        <a:pt x="43717" y="3657"/>
                        <a:pt x="42700" y="36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10343;p74">
                  <a:extLst>
                    <a:ext uri="{FF2B5EF4-FFF2-40B4-BE49-F238E27FC236}">
                      <a16:creationId xmlns:a16="http://schemas.microsoft.com/office/drawing/2014/main" id="{F6016B83-FBBD-40F1-9EAC-4D0BFCA2897F}"/>
                    </a:ext>
                  </a:extLst>
                </p:cNvPr>
                <p:cNvSpPr/>
                <p:nvPr/>
              </p:nvSpPr>
              <p:spPr>
                <a:xfrm>
                  <a:off x="6990467" y="2647648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30" y="3670"/>
                        <a:pt x="13" y="2853"/>
                        <a:pt x="0" y="1835"/>
                      </a:cubicBezTo>
                      <a:lnTo>
                        <a:pt x="0" y="1835"/>
                      </a:lnTo>
                      <a:cubicBezTo>
                        <a:pt x="13" y="830"/>
                        <a:pt x="830" y="13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3"/>
                        <a:pt x="44534" y="830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53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10344;p74">
                  <a:extLst>
                    <a:ext uri="{FF2B5EF4-FFF2-40B4-BE49-F238E27FC236}">
                      <a16:creationId xmlns:a16="http://schemas.microsoft.com/office/drawing/2014/main" id="{C14D6545-CED2-4BBD-A761-A03D6774FF42}"/>
                    </a:ext>
                  </a:extLst>
                </p:cNvPr>
                <p:cNvSpPr/>
                <p:nvPr/>
              </p:nvSpPr>
              <p:spPr>
                <a:xfrm>
                  <a:off x="6990467" y="2672992"/>
                  <a:ext cx="154870" cy="12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1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17" y="3670"/>
                        <a:pt x="0" y="2841"/>
                        <a:pt x="0" y="1836"/>
                      </a:cubicBezTo>
                      <a:lnTo>
                        <a:pt x="0" y="1836"/>
                      </a:lnTo>
                      <a:cubicBezTo>
                        <a:pt x="13" y="818"/>
                        <a:pt x="830" y="1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"/>
                        <a:pt x="44534" y="818"/>
                        <a:pt x="44534" y="1836"/>
                      </a:cubicBezTo>
                      <a:lnTo>
                        <a:pt x="44534" y="1836"/>
                      </a:lnTo>
                      <a:cubicBezTo>
                        <a:pt x="44534" y="2841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10345;p74">
                  <a:extLst>
                    <a:ext uri="{FF2B5EF4-FFF2-40B4-BE49-F238E27FC236}">
                      <a16:creationId xmlns:a16="http://schemas.microsoft.com/office/drawing/2014/main" id="{7937D9BB-81E0-4453-ABEA-B6BC70F22783}"/>
                    </a:ext>
                  </a:extLst>
                </p:cNvPr>
                <p:cNvSpPr/>
                <p:nvPr/>
              </p:nvSpPr>
              <p:spPr>
                <a:xfrm>
                  <a:off x="6836957" y="2068734"/>
                  <a:ext cx="461892" cy="589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3" h="169592" fill="none" extrusionOk="0">
                      <a:moveTo>
                        <a:pt x="132307" y="74442"/>
                      </a:moveTo>
                      <a:cubicBezTo>
                        <a:pt x="132332" y="74278"/>
                        <a:pt x="132345" y="74127"/>
                        <a:pt x="132357" y="73977"/>
                      </a:cubicBezTo>
                      <a:cubicBezTo>
                        <a:pt x="132408" y="73562"/>
                        <a:pt x="132458" y="73135"/>
                        <a:pt x="132496" y="72720"/>
                      </a:cubicBezTo>
                      <a:cubicBezTo>
                        <a:pt x="132533" y="72343"/>
                        <a:pt x="132558" y="71991"/>
                        <a:pt x="132584" y="71639"/>
                      </a:cubicBezTo>
                      <a:cubicBezTo>
                        <a:pt x="132584" y="71577"/>
                        <a:pt x="132596" y="71501"/>
                        <a:pt x="132609" y="71438"/>
                      </a:cubicBezTo>
                      <a:cubicBezTo>
                        <a:pt x="132759" y="69754"/>
                        <a:pt x="132822" y="68071"/>
                        <a:pt x="132797" y="66387"/>
                      </a:cubicBezTo>
                      <a:cubicBezTo>
                        <a:pt x="132797" y="29719"/>
                        <a:pt x="103079" y="1"/>
                        <a:pt x="66411" y="1"/>
                      </a:cubicBezTo>
                      <a:cubicBezTo>
                        <a:pt x="29744" y="1"/>
                        <a:pt x="25" y="29719"/>
                        <a:pt x="25" y="66387"/>
                      </a:cubicBezTo>
                      <a:cubicBezTo>
                        <a:pt x="0" y="68071"/>
                        <a:pt x="63" y="69754"/>
                        <a:pt x="214" y="71438"/>
                      </a:cubicBezTo>
                      <a:cubicBezTo>
                        <a:pt x="214" y="71501"/>
                        <a:pt x="226" y="71577"/>
                        <a:pt x="239" y="71639"/>
                      </a:cubicBezTo>
                      <a:cubicBezTo>
                        <a:pt x="264" y="71991"/>
                        <a:pt x="289" y="72343"/>
                        <a:pt x="327" y="72720"/>
                      </a:cubicBezTo>
                      <a:cubicBezTo>
                        <a:pt x="365" y="73135"/>
                        <a:pt x="415" y="73562"/>
                        <a:pt x="465" y="73977"/>
                      </a:cubicBezTo>
                      <a:cubicBezTo>
                        <a:pt x="478" y="74127"/>
                        <a:pt x="490" y="74278"/>
                        <a:pt x="515" y="74442"/>
                      </a:cubicBezTo>
                      <a:cubicBezTo>
                        <a:pt x="528" y="74617"/>
                        <a:pt x="553" y="74806"/>
                        <a:pt x="578" y="74994"/>
                      </a:cubicBezTo>
                      <a:cubicBezTo>
                        <a:pt x="2187" y="87887"/>
                        <a:pt x="8306" y="113182"/>
                        <a:pt x="31390" y="136140"/>
                      </a:cubicBezTo>
                      <a:cubicBezTo>
                        <a:pt x="35926" y="140652"/>
                        <a:pt x="39545" y="146030"/>
                        <a:pt x="41782" y="152036"/>
                      </a:cubicBezTo>
                      <a:cubicBezTo>
                        <a:pt x="42775" y="154650"/>
                        <a:pt x="43164" y="157176"/>
                        <a:pt x="43177" y="158985"/>
                      </a:cubicBezTo>
                      <a:cubicBezTo>
                        <a:pt x="43202" y="166299"/>
                        <a:pt x="42976" y="169591"/>
                        <a:pt x="66411" y="169591"/>
                      </a:cubicBezTo>
                      <a:cubicBezTo>
                        <a:pt x="89834" y="169591"/>
                        <a:pt x="89621" y="166286"/>
                        <a:pt x="89646" y="158985"/>
                      </a:cubicBezTo>
                      <a:cubicBezTo>
                        <a:pt x="89646" y="157176"/>
                        <a:pt x="90048" y="154650"/>
                        <a:pt x="91041" y="152036"/>
                      </a:cubicBezTo>
                      <a:cubicBezTo>
                        <a:pt x="93277" y="146042"/>
                        <a:pt x="96896" y="140652"/>
                        <a:pt x="101433" y="136140"/>
                      </a:cubicBezTo>
                      <a:cubicBezTo>
                        <a:pt x="124516" y="113182"/>
                        <a:pt x="130636" y="87887"/>
                        <a:pt x="132244" y="74994"/>
                      </a:cubicBezTo>
                      <a:cubicBezTo>
                        <a:pt x="132269" y="74806"/>
                        <a:pt x="132295" y="74617"/>
                        <a:pt x="132307" y="7444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EFEFE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89" name="Google Shape;10346;p74">
            <a:extLst>
              <a:ext uri="{FF2B5EF4-FFF2-40B4-BE49-F238E27FC236}">
                <a16:creationId xmlns:a16="http://schemas.microsoft.com/office/drawing/2014/main" id="{64440AE9-6A0B-44C7-BDCB-4807193BCBF6}"/>
              </a:ext>
            </a:extLst>
          </p:cNvPr>
          <p:cNvGrpSpPr/>
          <p:nvPr userDrawn="1"/>
        </p:nvGrpSpPr>
        <p:grpSpPr>
          <a:xfrm>
            <a:off x="2430262" y="2078652"/>
            <a:ext cx="712577" cy="712374"/>
            <a:chOff x="2559249" y="2069323"/>
            <a:chExt cx="685566" cy="685634"/>
          </a:xfrm>
        </p:grpSpPr>
        <p:sp>
          <p:nvSpPr>
            <p:cNvPr id="590" name="Google Shape;10347;p74">
              <a:extLst>
                <a:ext uri="{FF2B5EF4-FFF2-40B4-BE49-F238E27FC236}">
                  <a16:creationId xmlns:a16="http://schemas.microsoft.com/office/drawing/2014/main" id="{5DF75902-A19E-46E4-93BA-3423FC458730}"/>
                </a:ext>
              </a:extLst>
            </p:cNvPr>
            <p:cNvSpPr/>
            <p:nvPr/>
          </p:nvSpPr>
          <p:spPr>
            <a:xfrm>
              <a:off x="2637836" y="2532965"/>
              <a:ext cx="376180" cy="221993"/>
            </a:xfrm>
            <a:custGeom>
              <a:avLst/>
              <a:gdLst/>
              <a:ahLst/>
              <a:cxnLst/>
              <a:rect l="l" t="t" r="r" b="b"/>
              <a:pathLst>
                <a:path w="114864" h="67784" extrusionOk="0">
                  <a:moveTo>
                    <a:pt x="106357" y="13065"/>
                  </a:moveTo>
                  <a:cubicBezTo>
                    <a:pt x="104189" y="14178"/>
                    <a:pt x="101932" y="15164"/>
                    <a:pt x="99610" y="15997"/>
                  </a:cubicBezTo>
                  <a:cubicBezTo>
                    <a:pt x="99509" y="16034"/>
                    <a:pt x="99407" y="16071"/>
                    <a:pt x="99307" y="16108"/>
                  </a:cubicBezTo>
                  <a:lnTo>
                    <a:pt x="99307" y="16108"/>
                  </a:lnTo>
                  <a:cubicBezTo>
                    <a:pt x="101716" y="15259"/>
                    <a:pt x="104072" y="14244"/>
                    <a:pt x="106357" y="13065"/>
                  </a:cubicBezTo>
                  <a:close/>
                  <a:moveTo>
                    <a:pt x="28508" y="0"/>
                  </a:moveTo>
                  <a:cubicBezTo>
                    <a:pt x="24492" y="0"/>
                    <a:pt x="20462" y="1024"/>
                    <a:pt x="16807" y="3134"/>
                  </a:cubicBezTo>
                  <a:lnTo>
                    <a:pt x="16196" y="3489"/>
                  </a:lnTo>
                  <a:cubicBezTo>
                    <a:pt x="1800" y="11798"/>
                    <a:pt x="1" y="31827"/>
                    <a:pt x="12628" y="42646"/>
                  </a:cubicBezTo>
                  <a:cubicBezTo>
                    <a:pt x="28344" y="56100"/>
                    <a:pt x="48088" y="64977"/>
                    <a:pt x="69813" y="67214"/>
                  </a:cubicBezTo>
                  <a:cubicBezTo>
                    <a:pt x="70015" y="67229"/>
                    <a:pt x="70217" y="67254"/>
                    <a:pt x="70424" y="67273"/>
                  </a:cubicBezTo>
                  <a:cubicBezTo>
                    <a:pt x="70803" y="67313"/>
                    <a:pt x="71193" y="67347"/>
                    <a:pt x="71572" y="67377"/>
                  </a:cubicBezTo>
                  <a:cubicBezTo>
                    <a:pt x="72085" y="67421"/>
                    <a:pt x="72592" y="67465"/>
                    <a:pt x="73100" y="67500"/>
                  </a:cubicBezTo>
                  <a:lnTo>
                    <a:pt x="73445" y="67525"/>
                  </a:lnTo>
                  <a:cubicBezTo>
                    <a:pt x="75888" y="67697"/>
                    <a:pt x="78340" y="67783"/>
                    <a:pt x="80797" y="67783"/>
                  </a:cubicBezTo>
                  <a:cubicBezTo>
                    <a:pt x="92212" y="67783"/>
                    <a:pt x="103723" y="65913"/>
                    <a:pt x="114864" y="62044"/>
                  </a:cubicBezTo>
                  <a:lnTo>
                    <a:pt x="114864" y="62044"/>
                  </a:lnTo>
                  <a:cubicBezTo>
                    <a:pt x="112427" y="62820"/>
                    <a:pt x="109978" y="63185"/>
                    <a:pt x="107581" y="63185"/>
                  </a:cubicBezTo>
                  <a:cubicBezTo>
                    <a:pt x="94740" y="63185"/>
                    <a:pt x="83396" y="52710"/>
                    <a:pt x="83396" y="38875"/>
                  </a:cubicBezTo>
                  <a:cubicBezTo>
                    <a:pt x="83396" y="28688"/>
                    <a:pt x="89785" y="19663"/>
                    <a:pt x="99307" y="16108"/>
                  </a:cubicBezTo>
                  <a:lnTo>
                    <a:pt x="99307" y="16108"/>
                  </a:lnTo>
                  <a:cubicBezTo>
                    <a:pt x="93355" y="18205"/>
                    <a:pt x="87080" y="19284"/>
                    <a:pt x="80750" y="19284"/>
                  </a:cubicBezTo>
                  <a:cubicBezTo>
                    <a:pt x="79680" y="19284"/>
                    <a:pt x="78608" y="19253"/>
                    <a:pt x="77536" y="19191"/>
                  </a:cubicBezTo>
                  <a:cubicBezTo>
                    <a:pt x="77230" y="19171"/>
                    <a:pt x="76920" y="19146"/>
                    <a:pt x="76609" y="19127"/>
                  </a:cubicBezTo>
                  <a:cubicBezTo>
                    <a:pt x="76077" y="19092"/>
                    <a:pt x="75554" y="19048"/>
                    <a:pt x="75022" y="18999"/>
                  </a:cubicBezTo>
                  <a:cubicBezTo>
                    <a:pt x="74948" y="18994"/>
                    <a:pt x="74869" y="18979"/>
                    <a:pt x="74795" y="18974"/>
                  </a:cubicBezTo>
                  <a:cubicBezTo>
                    <a:pt x="73346" y="18821"/>
                    <a:pt x="71912" y="18609"/>
                    <a:pt x="70483" y="18353"/>
                  </a:cubicBezTo>
                  <a:cubicBezTo>
                    <a:pt x="70414" y="18338"/>
                    <a:pt x="70340" y="18333"/>
                    <a:pt x="70276" y="18323"/>
                  </a:cubicBezTo>
                  <a:cubicBezTo>
                    <a:pt x="60651" y="16515"/>
                    <a:pt x="51671" y="12222"/>
                    <a:pt x="44234" y="5859"/>
                  </a:cubicBezTo>
                  <a:cubicBezTo>
                    <a:pt x="39736" y="2011"/>
                    <a:pt x="34136" y="0"/>
                    <a:pt x="2850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10348;p74">
              <a:extLst>
                <a:ext uri="{FF2B5EF4-FFF2-40B4-BE49-F238E27FC236}">
                  <a16:creationId xmlns:a16="http://schemas.microsoft.com/office/drawing/2014/main" id="{6335A7FE-18AE-4D50-9A9E-C28C7356E68D}"/>
                </a:ext>
              </a:extLst>
            </p:cNvPr>
            <p:cNvSpPr/>
            <p:nvPr/>
          </p:nvSpPr>
          <p:spPr>
            <a:xfrm>
              <a:off x="2910955" y="2421038"/>
              <a:ext cx="327385" cy="318821"/>
            </a:xfrm>
            <a:custGeom>
              <a:avLst/>
              <a:gdLst/>
              <a:ahLst/>
              <a:cxnLst/>
              <a:rect l="l" t="t" r="r" b="b"/>
              <a:pathLst>
                <a:path w="99965" h="97350" extrusionOk="0">
                  <a:moveTo>
                    <a:pt x="53376" y="1"/>
                  </a:moveTo>
                  <a:lnTo>
                    <a:pt x="53376" y="6"/>
                  </a:lnTo>
                  <a:cubicBezTo>
                    <a:pt x="52883" y="9853"/>
                    <a:pt x="49823" y="19400"/>
                    <a:pt x="44500" y="27694"/>
                  </a:cubicBezTo>
                  <a:lnTo>
                    <a:pt x="44495" y="27689"/>
                  </a:lnTo>
                  <a:cubicBezTo>
                    <a:pt x="39162" y="35945"/>
                    <a:pt x="31740" y="42706"/>
                    <a:pt x="22962" y="47236"/>
                  </a:cubicBezTo>
                  <a:cubicBezTo>
                    <a:pt x="20794" y="48354"/>
                    <a:pt x="18537" y="49335"/>
                    <a:pt x="16215" y="50168"/>
                  </a:cubicBezTo>
                  <a:cubicBezTo>
                    <a:pt x="6526" y="53643"/>
                    <a:pt x="1" y="62751"/>
                    <a:pt x="1" y="73041"/>
                  </a:cubicBezTo>
                  <a:cubicBezTo>
                    <a:pt x="1" y="86877"/>
                    <a:pt x="11338" y="97350"/>
                    <a:pt x="24179" y="97350"/>
                  </a:cubicBezTo>
                  <a:cubicBezTo>
                    <a:pt x="26579" y="97350"/>
                    <a:pt x="29032" y="96984"/>
                    <a:pt x="31474" y="96205"/>
                  </a:cubicBezTo>
                  <a:cubicBezTo>
                    <a:pt x="31730" y="96126"/>
                    <a:pt x="31977" y="96043"/>
                    <a:pt x="32223" y="95954"/>
                  </a:cubicBezTo>
                  <a:cubicBezTo>
                    <a:pt x="49305" y="89907"/>
                    <a:pt x="64347" y="79542"/>
                    <a:pt x="76047" y="66176"/>
                  </a:cubicBezTo>
                  <a:cubicBezTo>
                    <a:pt x="76333" y="65870"/>
                    <a:pt x="76609" y="65575"/>
                    <a:pt x="76880" y="65254"/>
                  </a:cubicBezTo>
                  <a:cubicBezTo>
                    <a:pt x="88664" y="51450"/>
                    <a:pt x="96520" y="34919"/>
                    <a:pt x="99965" y="17468"/>
                  </a:cubicBezTo>
                  <a:lnTo>
                    <a:pt x="99965" y="17468"/>
                  </a:lnTo>
                  <a:cubicBezTo>
                    <a:pt x="97249" y="28811"/>
                    <a:pt x="87103" y="36062"/>
                    <a:pt x="76340" y="36062"/>
                  </a:cubicBezTo>
                  <a:cubicBezTo>
                    <a:pt x="72278" y="36062"/>
                    <a:pt x="68129" y="35030"/>
                    <a:pt x="64258" y="32795"/>
                  </a:cubicBezTo>
                  <a:cubicBezTo>
                    <a:pt x="55426" y="27694"/>
                    <a:pt x="50641" y="17596"/>
                    <a:pt x="52509" y="7571"/>
                  </a:cubicBezTo>
                  <a:cubicBezTo>
                    <a:pt x="52977" y="5067"/>
                    <a:pt x="53268" y="2534"/>
                    <a:pt x="533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10349;p74">
              <a:extLst>
                <a:ext uri="{FF2B5EF4-FFF2-40B4-BE49-F238E27FC236}">
                  <a16:creationId xmlns:a16="http://schemas.microsoft.com/office/drawing/2014/main" id="{5ED31003-4131-4255-8E1A-69D88F44E4D7}"/>
                </a:ext>
              </a:extLst>
            </p:cNvPr>
            <p:cNvSpPr/>
            <p:nvPr/>
          </p:nvSpPr>
          <p:spPr>
            <a:xfrm>
              <a:off x="3122726" y="2149918"/>
              <a:ext cx="10490" cy="10015"/>
            </a:xfrm>
            <a:custGeom>
              <a:avLst/>
              <a:gdLst/>
              <a:ahLst/>
              <a:cxnLst/>
              <a:rect l="l" t="t" r="r" b="b"/>
              <a:pathLst>
                <a:path w="3203" h="3058" extrusionOk="0">
                  <a:moveTo>
                    <a:pt x="21" y="0"/>
                  </a:moveTo>
                  <a:cubicBezTo>
                    <a:pt x="0" y="0"/>
                    <a:pt x="1234" y="1124"/>
                    <a:pt x="3203" y="3058"/>
                  </a:cubicBezTo>
                  <a:cubicBezTo>
                    <a:pt x="2429" y="2170"/>
                    <a:pt x="1576" y="1328"/>
                    <a:pt x="645" y="529"/>
                  </a:cubicBezTo>
                  <a:cubicBezTo>
                    <a:pt x="227" y="170"/>
                    <a:pt x="29" y="0"/>
                    <a:pt x="2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10350;p74">
              <a:extLst>
                <a:ext uri="{FF2B5EF4-FFF2-40B4-BE49-F238E27FC236}">
                  <a16:creationId xmlns:a16="http://schemas.microsoft.com/office/drawing/2014/main" id="{1016FEEF-928A-4B4D-B965-313D343CD112}"/>
                </a:ext>
              </a:extLst>
            </p:cNvPr>
            <p:cNvSpPr/>
            <p:nvPr/>
          </p:nvSpPr>
          <p:spPr>
            <a:xfrm>
              <a:off x="3022956" y="2159929"/>
              <a:ext cx="221858" cy="379216"/>
            </a:xfrm>
            <a:custGeom>
              <a:avLst/>
              <a:gdLst/>
              <a:ahLst/>
              <a:cxnLst/>
              <a:rect l="l" t="t" r="r" b="b"/>
              <a:pathLst>
                <a:path w="67743" h="115791" extrusionOk="0">
                  <a:moveTo>
                    <a:pt x="33667" y="1"/>
                  </a:moveTo>
                  <a:cubicBezTo>
                    <a:pt x="43405" y="11169"/>
                    <a:pt x="40882" y="28926"/>
                    <a:pt x="27541" y="36624"/>
                  </a:cubicBezTo>
                  <a:lnTo>
                    <a:pt x="26934" y="36974"/>
                  </a:lnTo>
                  <a:cubicBezTo>
                    <a:pt x="23278" y="39085"/>
                    <a:pt x="19248" y="40109"/>
                    <a:pt x="15233" y="40109"/>
                  </a:cubicBezTo>
                  <a:cubicBezTo>
                    <a:pt x="9809" y="40109"/>
                    <a:pt x="4413" y="38242"/>
                    <a:pt x="0" y="34668"/>
                  </a:cubicBezTo>
                  <a:lnTo>
                    <a:pt x="0" y="34668"/>
                  </a:lnTo>
                  <a:cubicBezTo>
                    <a:pt x="4658" y="38719"/>
                    <a:pt x="8625" y="43529"/>
                    <a:pt x="11725" y="48916"/>
                  </a:cubicBezTo>
                  <a:cubicBezTo>
                    <a:pt x="12179" y="49709"/>
                    <a:pt x="12617" y="50513"/>
                    <a:pt x="13026" y="51316"/>
                  </a:cubicBezTo>
                  <a:cubicBezTo>
                    <a:pt x="13090" y="51439"/>
                    <a:pt x="13150" y="51568"/>
                    <a:pt x="13219" y="51691"/>
                  </a:cubicBezTo>
                  <a:cubicBezTo>
                    <a:pt x="13460" y="52169"/>
                    <a:pt x="13692" y="52642"/>
                    <a:pt x="13913" y="53125"/>
                  </a:cubicBezTo>
                  <a:cubicBezTo>
                    <a:pt x="14047" y="53396"/>
                    <a:pt x="14175" y="53672"/>
                    <a:pt x="14298" y="53948"/>
                  </a:cubicBezTo>
                  <a:cubicBezTo>
                    <a:pt x="14569" y="54544"/>
                    <a:pt x="14835" y="55151"/>
                    <a:pt x="15081" y="55752"/>
                  </a:cubicBezTo>
                  <a:cubicBezTo>
                    <a:pt x="15165" y="55964"/>
                    <a:pt x="15244" y="56171"/>
                    <a:pt x="15328" y="56383"/>
                  </a:cubicBezTo>
                  <a:cubicBezTo>
                    <a:pt x="15525" y="56880"/>
                    <a:pt x="15712" y="57378"/>
                    <a:pt x="15900" y="57886"/>
                  </a:cubicBezTo>
                  <a:cubicBezTo>
                    <a:pt x="18438" y="64904"/>
                    <a:pt x="19547" y="72326"/>
                    <a:pt x="19187" y="79729"/>
                  </a:cubicBezTo>
                  <a:cubicBezTo>
                    <a:pt x="19064" y="82262"/>
                    <a:pt x="18778" y="84795"/>
                    <a:pt x="18310" y="87304"/>
                  </a:cubicBezTo>
                  <a:cubicBezTo>
                    <a:pt x="16442" y="97324"/>
                    <a:pt x="21227" y="107422"/>
                    <a:pt x="30054" y="112523"/>
                  </a:cubicBezTo>
                  <a:cubicBezTo>
                    <a:pt x="33927" y="114758"/>
                    <a:pt x="38077" y="115790"/>
                    <a:pt x="42139" y="115790"/>
                  </a:cubicBezTo>
                  <a:cubicBezTo>
                    <a:pt x="52903" y="115790"/>
                    <a:pt x="63049" y="108539"/>
                    <a:pt x="65761" y="97196"/>
                  </a:cubicBezTo>
                  <a:cubicBezTo>
                    <a:pt x="66717" y="92366"/>
                    <a:pt x="67328" y="87462"/>
                    <a:pt x="67594" y="82533"/>
                  </a:cubicBezTo>
                  <a:cubicBezTo>
                    <a:pt x="67644" y="81602"/>
                    <a:pt x="67678" y="80665"/>
                    <a:pt x="67703" y="79739"/>
                  </a:cubicBezTo>
                  <a:cubicBezTo>
                    <a:pt x="67728" y="78832"/>
                    <a:pt x="67742" y="77920"/>
                    <a:pt x="67742" y="77013"/>
                  </a:cubicBezTo>
                  <a:cubicBezTo>
                    <a:pt x="67737" y="58916"/>
                    <a:pt x="63144" y="41893"/>
                    <a:pt x="55061" y="27043"/>
                  </a:cubicBezTo>
                  <a:lnTo>
                    <a:pt x="55047" y="27058"/>
                  </a:lnTo>
                  <a:cubicBezTo>
                    <a:pt x="54613" y="26255"/>
                    <a:pt x="54169" y="25461"/>
                    <a:pt x="53716" y="24673"/>
                  </a:cubicBezTo>
                  <a:cubicBezTo>
                    <a:pt x="47915" y="14623"/>
                    <a:pt x="38541" y="4811"/>
                    <a:pt x="3366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10351;p74">
              <a:extLst>
                <a:ext uri="{FF2B5EF4-FFF2-40B4-BE49-F238E27FC236}">
                  <a16:creationId xmlns:a16="http://schemas.microsoft.com/office/drawing/2014/main" id="{B15C6B4D-BDDE-495A-B9E9-9F2DD66D19C8}"/>
                </a:ext>
              </a:extLst>
            </p:cNvPr>
            <p:cNvSpPr/>
            <p:nvPr/>
          </p:nvSpPr>
          <p:spPr>
            <a:xfrm>
              <a:off x="3001649" y="2257452"/>
              <a:ext cx="4395" cy="2908"/>
            </a:xfrm>
            <a:custGeom>
              <a:avLst/>
              <a:gdLst/>
              <a:ahLst/>
              <a:cxnLst/>
              <a:rect l="l" t="t" r="r" b="b"/>
              <a:pathLst>
                <a:path w="1342" h="888" extrusionOk="0">
                  <a:moveTo>
                    <a:pt x="1" y="1"/>
                  </a:moveTo>
                  <a:cubicBezTo>
                    <a:pt x="449" y="291"/>
                    <a:pt x="898" y="587"/>
                    <a:pt x="1341" y="888"/>
                  </a:cubicBezTo>
                  <a:cubicBezTo>
                    <a:pt x="898" y="587"/>
                    <a:pt x="449" y="291"/>
                    <a:pt x="1" y="1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10352;p74">
              <a:extLst>
                <a:ext uri="{FF2B5EF4-FFF2-40B4-BE49-F238E27FC236}">
                  <a16:creationId xmlns:a16="http://schemas.microsoft.com/office/drawing/2014/main" id="{5540CC55-5CBF-4783-807C-7EB796B16A80}"/>
                </a:ext>
              </a:extLst>
            </p:cNvPr>
            <p:cNvSpPr/>
            <p:nvPr/>
          </p:nvSpPr>
          <p:spPr>
            <a:xfrm>
              <a:off x="3006814" y="2260907"/>
              <a:ext cx="504" cy="373"/>
            </a:xfrm>
            <a:custGeom>
              <a:avLst/>
              <a:gdLst/>
              <a:ahLst/>
              <a:cxnLst/>
              <a:rect l="l" t="t" r="r" b="b"/>
              <a:pathLst>
                <a:path w="154" h="114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40"/>
                    <a:pt x="104" y="74"/>
                    <a:pt x="154" y="114"/>
                  </a:cubicBezTo>
                  <a:cubicBezTo>
                    <a:pt x="104" y="74"/>
                    <a:pt x="55" y="40"/>
                    <a:pt x="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10353;p74">
              <a:extLst>
                <a:ext uri="{FF2B5EF4-FFF2-40B4-BE49-F238E27FC236}">
                  <a16:creationId xmlns:a16="http://schemas.microsoft.com/office/drawing/2014/main" id="{9FE05561-C70B-445C-98C1-9F4C9CD13AF0}"/>
                </a:ext>
              </a:extLst>
            </p:cNvPr>
            <p:cNvSpPr/>
            <p:nvPr/>
          </p:nvSpPr>
          <p:spPr>
            <a:xfrm>
              <a:off x="3007315" y="2261277"/>
              <a:ext cx="15645" cy="12190"/>
            </a:xfrm>
            <a:custGeom>
              <a:avLst/>
              <a:gdLst/>
              <a:ahLst/>
              <a:cxnLst/>
              <a:rect l="l" t="t" r="r" b="b"/>
              <a:pathLst>
                <a:path w="4777" h="3722" extrusionOk="0">
                  <a:moveTo>
                    <a:pt x="1" y="1"/>
                  </a:moveTo>
                  <a:lnTo>
                    <a:pt x="1" y="1"/>
                  </a:lnTo>
                  <a:cubicBezTo>
                    <a:pt x="1479" y="1026"/>
                    <a:pt x="2908" y="2135"/>
                    <a:pt x="4283" y="3313"/>
                  </a:cubicBezTo>
                  <a:cubicBezTo>
                    <a:pt x="4441" y="3456"/>
                    <a:pt x="4609" y="3589"/>
                    <a:pt x="4776" y="3722"/>
                  </a:cubicBezTo>
                  <a:cubicBezTo>
                    <a:pt x="3253" y="2396"/>
                    <a:pt x="1666" y="1149"/>
                    <a:pt x="1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10354;p74">
              <a:extLst>
                <a:ext uri="{FF2B5EF4-FFF2-40B4-BE49-F238E27FC236}">
                  <a16:creationId xmlns:a16="http://schemas.microsoft.com/office/drawing/2014/main" id="{B005C4E3-962A-47A3-B461-FFA2A52DC549}"/>
                </a:ext>
              </a:extLst>
            </p:cNvPr>
            <p:cNvSpPr/>
            <p:nvPr/>
          </p:nvSpPr>
          <p:spPr>
            <a:xfrm>
              <a:off x="3006025" y="2260357"/>
              <a:ext cx="793" cy="553"/>
            </a:xfrm>
            <a:custGeom>
              <a:avLst/>
              <a:gdLst/>
              <a:ahLst/>
              <a:cxnLst/>
              <a:rect l="l" t="t" r="r" b="b"/>
              <a:pathLst>
                <a:path w="242" h="169" extrusionOk="0">
                  <a:moveTo>
                    <a:pt x="0" y="1"/>
                  </a:moveTo>
                  <a:lnTo>
                    <a:pt x="201" y="140"/>
                  </a:lnTo>
                  <a:lnTo>
                    <a:pt x="201" y="140"/>
                  </a:lnTo>
                  <a:cubicBezTo>
                    <a:pt x="137" y="95"/>
                    <a:pt x="74" y="50"/>
                    <a:pt x="0" y="1"/>
                  </a:cubicBezTo>
                  <a:close/>
                  <a:moveTo>
                    <a:pt x="201" y="140"/>
                  </a:moveTo>
                  <a:cubicBezTo>
                    <a:pt x="215" y="150"/>
                    <a:pt x="228" y="159"/>
                    <a:pt x="242" y="168"/>
                  </a:cubicBezTo>
                  <a:lnTo>
                    <a:pt x="201" y="140"/>
                  </a:ln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10355;p74">
              <a:extLst>
                <a:ext uri="{FF2B5EF4-FFF2-40B4-BE49-F238E27FC236}">
                  <a16:creationId xmlns:a16="http://schemas.microsoft.com/office/drawing/2014/main" id="{1E11B764-A9A6-49DB-AA59-A69C72ADA8B0}"/>
                </a:ext>
              </a:extLst>
            </p:cNvPr>
            <p:cNvSpPr/>
            <p:nvPr/>
          </p:nvSpPr>
          <p:spPr>
            <a:xfrm>
              <a:off x="2790124" y="2069323"/>
              <a:ext cx="376068" cy="221963"/>
            </a:xfrm>
            <a:custGeom>
              <a:avLst/>
              <a:gdLst/>
              <a:ahLst/>
              <a:cxnLst/>
              <a:rect l="l" t="t" r="r" b="b"/>
              <a:pathLst>
                <a:path w="114830" h="67775" extrusionOk="0">
                  <a:moveTo>
                    <a:pt x="15387" y="51713"/>
                  </a:moveTo>
                  <a:cubicBezTo>
                    <a:pt x="13025" y="52552"/>
                    <a:pt x="10715" y="53552"/>
                    <a:pt x="8473" y="54709"/>
                  </a:cubicBezTo>
                  <a:lnTo>
                    <a:pt x="8473" y="54709"/>
                  </a:lnTo>
                  <a:cubicBezTo>
                    <a:pt x="10647" y="53591"/>
                    <a:pt x="12899" y="52605"/>
                    <a:pt x="15225" y="51772"/>
                  </a:cubicBezTo>
                  <a:cubicBezTo>
                    <a:pt x="15279" y="51753"/>
                    <a:pt x="15333" y="51733"/>
                    <a:pt x="15387" y="51713"/>
                  </a:cubicBezTo>
                  <a:close/>
                  <a:moveTo>
                    <a:pt x="34032" y="1"/>
                  </a:moveTo>
                  <a:cubicBezTo>
                    <a:pt x="22630" y="1"/>
                    <a:pt x="11132" y="1868"/>
                    <a:pt x="1" y="5720"/>
                  </a:cubicBezTo>
                  <a:cubicBezTo>
                    <a:pt x="2428" y="4951"/>
                    <a:pt x="4866" y="4589"/>
                    <a:pt x="7253" y="4589"/>
                  </a:cubicBezTo>
                  <a:cubicBezTo>
                    <a:pt x="20092" y="4589"/>
                    <a:pt x="31430" y="15063"/>
                    <a:pt x="31430" y="28899"/>
                  </a:cubicBezTo>
                  <a:cubicBezTo>
                    <a:pt x="31430" y="39137"/>
                    <a:pt x="24982" y="48196"/>
                    <a:pt x="15387" y="51713"/>
                  </a:cubicBezTo>
                  <a:lnTo>
                    <a:pt x="15387" y="51713"/>
                  </a:lnTo>
                  <a:cubicBezTo>
                    <a:pt x="21370" y="49588"/>
                    <a:pt x="27683" y="48494"/>
                    <a:pt x="34053" y="48494"/>
                  </a:cubicBezTo>
                  <a:cubicBezTo>
                    <a:pt x="35131" y="48494"/>
                    <a:pt x="36210" y="48525"/>
                    <a:pt x="37290" y="48588"/>
                  </a:cubicBezTo>
                  <a:cubicBezTo>
                    <a:pt x="37605" y="48608"/>
                    <a:pt x="37911" y="48632"/>
                    <a:pt x="38221" y="48647"/>
                  </a:cubicBezTo>
                  <a:cubicBezTo>
                    <a:pt x="38749" y="48687"/>
                    <a:pt x="39276" y="48731"/>
                    <a:pt x="39803" y="48780"/>
                  </a:cubicBezTo>
                  <a:cubicBezTo>
                    <a:pt x="39877" y="48785"/>
                    <a:pt x="39956" y="48795"/>
                    <a:pt x="40030" y="48805"/>
                  </a:cubicBezTo>
                  <a:cubicBezTo>
                    <a:pt x="41479" y="48958"/>
                    <a:pt x="42913" y="49165"/>
                    <a:pt x="44343" y="49426"/>
                  </a:cubicBezTo>
                  <a:cubicBezTo>
                    <a:pt x="44412" y="49436"/>
                    <a:pt x="44485" y="49446"/>
                    <a:pt x="44554" y="49456"/>
                  </a:cubicBezTo>
                  <a:cubicBezTo>
                    <a:pt x="51706" y="50801"/>
                    <a:pt x="58507" y="53517"/>
                    <a:pt x="64584" y="57440"/>
                  </a:cubicBezTo>
                  <a:cubicBezTo>
                    <a:pt x="65032" y="57730"/>
                    <a:pt x="65481" y="58026"/>
                    <a:pt x="65924" y="58332"/>
                  </a:cubicBezTo>
                  <a:lnTo>
                    <a:pt x="66166" y="58499"/>
                  </a:lnTo>
                  <a:cubicBezTo>
                    <a:pt x="66215" y="58539"/>
                    <a:pt x="66269" y="58573"/>
                    <a:pt x="66319" y="58613"/>
                  </a:cubicBezTo>
                  <a:cubicBezTo>
                    <a:pt x="67975" y="59771"/>
                    <a:pt x="69571" y="61008"/>
                    <a:pt x="71094" y="62334"/>
                  </a:cubicBezTo>
                  <a:cubicBezTo>
                    <a:pt x="75504" y="65908"/>
                    <a:pt x="80901" y="67775"/>
                    <a:pt x="86325" y="67775"/>
                  </a:cubicBezTo>
                  <a:cubicBezTo>
                    <a:pt x="90341" y="67775"/>
                    <a:pt x="94372" y="66751"/>
                    <a:pt x="98028" y="64640"/>
                  </a:cubicBezTo>
                  <a:lnTo>
                    <a:pt x="98640" y="64290"/>
                  </a:lnTo>
                  <a:cubicBezTo>
                    <a:pt x="113036" y="55981"/>
                    <a:pt x="114830" y="35951"/>
                    <a:pt x="102203" y="25138"/>
                  </a:cubicBezTo>
                  <a:cubicBezTo>
                    <a:pt x="98028" y="21560"/>
                    <a:pt x="93563" y="18307"/>
                    <a:pt x="88857" y="15419"/>
                  </a:cubicBezTo>
                  <a:cubicBezTo>
                    <a:pt x="75850" y="7435"/>
                    <a:pt x="60966" y="2216"/>
                    <a:pt x="45018" y="570"/>
                  </a:cubicBezTo>
                  <a:cubicBezTo>
                    <a:pt x="44811" y="555"/>
                    <a:pt x="44609" y="530"/>
                    <a:pt x="44407" y="511"/>
                  </a:cubicBezTo>
                  <a:cubicBezTo>
                    <a:pt x="44022" y="471"/>
                    <a:pt x="43643" y="437"/>
                    <a:pt x="43253" y="407"/>
                  </a:cubicBezTo>
                  <a:cubicBezTo>
                    <a:pt x="42741" y="363"/>
                    <a:pt x="42238" y="318"/>
                    <a:pt x="41726" y="284"/>
                  </a:cubicBezTo>
                  <a:lnTo>
                    <a:pt x="41381" y="259"/>
                  </a:lnTo>
                  <a:cubicBezTo>
                    <a:pt x="38938" y="87"/>
                    <a:pt x="36487" y="1"/>
                    <a:pt x="340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10356;p74">
              <a:extLst>
                <a:ext uri="{FF2B5EF4-FFF2-40B4-BE49-F238E27FC236}">
                  <a16:creationId xmlns:a16="http://schemas.microsoft.com/office/drawing/2014/main" id="{4E981A9C-9C39-4EB0-BFB7-FB42838B91D9}"/>
                </a:ext>
              </a:extLst>
            </p:cNvPr>
            <p:cNvSpPr/>
            <p:nvPr/>
          </p:nvSpPr>
          <p:spPr>
            <a:xfrm>
              <a:off x="2559328" y="2381300"/>
              <a:ext cx="1294" cy="21877"/>
            </a:xfrm>
            <a:custGeom>
              <a:avLst/>
              <a:gdLst/>
              <a:ahLst/>
              <a:cxnLst/>
              <a:rect l="l" t="t" r="r" b="b"/>
              <a:pathLst>
                <a:path w="395" h="6680" extrusionOk="0">
                  <a:moveTo>
                    <a:pt x="395" y="1"/>
                  </a:moveTo>
                  <a:cubicBezTo>
                    <a:pt x="193" y="2219"/>
                    <a:pt x="65" y="4447"/>
                    <a:pt x="1" y="6679"/>
                  </a:cubicBezTo>
                  <a:lnTo>
                    <a:pt x="15" y="6679"/>
                  </a:lnTo>
                  <a:cubicBezTo>
                    <a:pt x="70" y="4447"/>
                    <a:pt x="198" y="2224"/>
                    <a:pt x="395" y="1"/>
                  </a:cubicBezTo>
                  <a:close/>
                </a:path>
              </a:pathLst>
            </a:custGeom>
            <a:solidFill>
              <a:srgbClr val="A5B7C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0357;p74">
              <a:extLst>
                <a:ext uri="{FF2B5EF4-FFF2-40B4-BE49-F238E27FC236}">
                  <a16:creationId xmlns:a16="http://schemas.microsoft.com/office/drawing/2014/main" id="{97CE55A6-6DE6-4A71-93ED-7F94B3DFBC1B}"/>
                </a:ext>
              </a:extLst>
            </p:cNvPr>
            <p:cNvSpPr/>
            <p:nvPr/>
          </p:nvSpPr>
          <p:spPr>
            <a:xfrm>
              <a:off x="2565429" y="2084349"/>
              <a:ext cx="327628" cy="318828"/>
            </a:xfrm>
            <a:custGeom>
              <a:avLst/>
              <a:gdLst/>
              <a:ahLst/>
              <a:cxnLst/>
              <a:rect l="l" t="t" r="r" b="b"/>
              <a:pathLst>
                <a:path w="100039" h="97352" extrusionOk="0">
                  <a:moveTo>
                    <a:pt x="75862" y="1"/>
                  </a:moveTo>
                  <a:cubicBezTo>
                    <a:pt x="73475" y="1"/>
                    <a:pt x="71037" y="363"/>
                    <a:pt x="68610" y="1132"/>
                  </a:cubicBezTo>
                  <a:cubicBezTo>
                    <a:pt x="68344" y="1221"/>
                    <a:pt x="68088" y="1304"/>
                    <a:pt x="67821" y="1398"/>
                  </a:cubicBezTo>
                  <a:cubicBezTo>
                    <a:pt x="50739" y="7450"/>
                    <a:pt x="35693" y="17810"/>
                    <a:pt x="23992" y="31181"/>
                  </a:cubicBezTo>
                  <a:cubicBezTo>
                    <a:pt x="23712" y="31482"/>
                    <a:pt x="23436" y="31782"/>
                    <a:pt x="23164" y="32098"/>
                  </a:cubicBezTo>
                  <a:cubicBezTo>
                    <a:pt x="11277" y="46021"/>
                    <a:pt x="3391" y="62709"/>
                    <a:pt x="1" y="80328"/>
                  </a:cubicBezTo>
                  <a:cubicBezTo>
                    <a:pt x="2554" y="68739"/>
                    <a:pt x="12822" y="61297"/>
                    <a:pt x="23723" y="61297"/>
                  </a:cubicBezTo>
                  <a:cubicBezTo>
                    <a:pt x="27782" y="61297"/>
                    <a:pt x="31928" y="62329"/>
                    <a:pt x="35796" y="64562"/>
                  </a:cubicBezTo>
                  <a:cubicBezTo>
                    <a:pt x="44628" y="69658"/>
                    <a:pt x="49414" y="79756"/>
                    <a:pt x="47546" y="89781"/>
                  </a:cubicBezTo>
                  <a:cubicBezTo>
                    <a:pt x="47077" y="92285"/>
                    <a:pt x="46787" y="94818"/>
                    <a:pt x="46663" y="97351"/>
                  </a:cubicBezTo>
                  <a:lnTo>
                    <a:pt x="46673" y="97351"/>
                  </a:lnTo>
                  <a:cubicBezTo>
                    <a:pt x="47166" y="87504"/>
                    <a:pt x="50227" y="77957"/>
                    <a:pt x="55550" y="69663"/>
                  </a:cubicBezTo>
                  <a:lnTo>
                    <a:pt x="55554" y="69673"/>
                  </a:lnTo>
                  <a:cubicBezTo>
                    <a:pt x="60882" y="61417"/>
                    <a:pt x="68309" y="54651"/>
                    <a:pt x="77082" y="50131"/>
                  </a:cubicBezTo>
                  <a:cubicBezTo>
                    <a:pt x="79251" y="49007"/>
                    <a:pt x="81503" y="48027"/>
                    <a:pt x="83834" y="47189"/>
                  </a:cubicBezTo>
                  <a:cubicBezTo>
                    <a:pt x="93523" y="43714"/>
                    <a:pt x="100039" y="34611"/>
                    <a:pt x="100039" y="24316"/>
                  </a:cubicBezTo>
                  <a:cubicBezTo>
                    <a:pt x="100039" y="10476"/>
                    <a:pt x="88701" y="1"/>
                    <a:pt x="7586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10358;p74">
              <a:extLst>
                <a:ext uri="{FF2B5EF4-FFF2-40B4-BE49-F238E27FC236}">
                  <a16:creationId xmlns:a16="http://schemas.microsoft.com/office/drawing/2014/main" id="{EC79B14B-F69D-4420-B41B-E45B67BF5728}"/>
                </a:ext>
              </a:extLst>
            </p:cNvPr>
            <p:cNvSpPr/>
            <p:nvPr/>
          </p:nvSpPr>
          <p:spPr>
            <a:xfrm>
              <a:off x="2560618" y="2347407"/>
              <a:ext cx="4814" cy="33896"/>
            </a:xfrm>
            <a:custGeom>
              <a:avLst/>
              <a:gdLst/>
              <a:ahLst/>
              <a:cxnLst/>
              <a:rect l="l" t="t" r="r" b="b"/>
              <a:pathLst>
                <a:path w="1470" h="10350" extrusionOk="0">
                  <a:moveTo>
                    <a:pt x="1470" y="0"/>
                  </a:moveTo>
                  <a:lnTo>
                    <a:pt x="1470" y="0"/>
                  </a:lnTo>
                  <a:cubicBezTo>
                    <a:pt x="1401" y="306"/>
                    <a:pt x="1337" y="611"/>
                    <a:pt x="1282" y="917"/>
                  </a:cubicBezTo>
                  <a:cubicBezTo>
                    <a:pt x="711" y="4042"/>
                    <a:pt x="287" y="7191"/>
                    <a:pt x="1" y="10350"/>
                  </a:cubicBezTo>
                  <a:cubicBezTo>
                    <a:pt x="316" y="6875"/>
                    <a:pt x="809" y="3421"/>
                    <a:pt x="1470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10359;p74">
              <a:extLst>
                <a:ext uri="{FF2B5EF4-FFF2-40B4-BE49-F238E27FC236}">
                  <a16:creationId xmlns:a16="http://schemas.microsoft.com/office/drawing/2014/main" id="{EF42569C-F1CC-4338-8749-E623CC714FA3}"/>
                </a:ext>
              </a:extLst>
            </p:cNvPr>
            <p:cNvSpPr/>
            <p:nvPr/>
          </p:nvSpPr>
          <p:spPr>
            <a:xfrm>
              <a:off x="2559249" y="2285083"/>
              <a:ext cx="222808" cy="417520"/>
            </a:xfrm>
            <a:custGeom>
              <a:avLst/>
              <a:gdLst/>
              <a:ahLst/>
              <a:cxnLst/>
              <a:rect l="l" t="t" r="r" b="b"/>
              <a:pathLst>
                <a:path w="68033" h="127487" extrusionOk="0">
                  <a:moveTo>
                    <a:pt x="25602" y="1"/>
                  </a:moveTo>
                  <a:cubicBezTo>
                    <a:pt x="14703" y="1"/>
                    <a:pt x="4439" y="7441"/>
                    <a:pt x="1883" y="19035"/>
                  </a:cubicBezTo>
                  <a:cubicBezTo>
                    <a:pt x="1227" y="22455"/>
                    <a:pt x="734" y="25910"/>
                    <a:pt x="419" y="29385"/>
                  </a:cubicBezTo>
                  <a:cubicBezTo>
                    <a:pt x="222" y="31603"/>
                    <a:pt x="94" y="33835"/>
                    <a:pt x="35" y="36063"/>
                  </a:cubicBezTo>
                  <a:cubicBezTo>
                    <a:pt x="10" y="36975"/>
                    <a:pt x="0" y="37887"/>
                    <a:pt x="0" y="38798"/>
                  </a:cubicBezTo>
                  <a:cubicBezTo>
                    <a:pt x="0" y="56881"/>
                    <a:pt x="4588" y="73904"/>
                    <a:pt x="12671" y="88749"/>
                  </a:cubicBezTo>
                  <a:lnTo>
                    <a:pt x="12691" y="88739"/>
                  </a:lnTo>
                  <a:cubicBezTo>
                    <a:pt x="13125" y="89537"/>
                    <a:pt x="13568" y="90331"/>
                    <a:pt x="14022" y="91119"/>
                  </a:cubicBezTo>
                  <a:cubicBezTo>
                    <a:pt x="22883" y="106467"/>
                    <a:pt x="35042" y="118709"/>
                    <a:pt x="49088" y="127487"/>
                  </a:cubicBezTo>
                  <a:cubicBezTo>
                    <a:pt x="44716" y="124746"/>
                    <a:pt x="40552" y="121676"/>
                    <a:pt x="36624" y="118320"/>
                  </a:cubicBezTo>
                  <a:cubicBezTo>
                    <a:pt x="23997" y="107507"/>
                    <a:pt x="25796" y="87482"/>
                    <a:pt x="40192" y="79163"/>
                  </a:cubicBezTo>
                  <a:lnTo>
                    <a:pt x="40803" y="78813"/>
                  </a:lnTo>
                  <a:cubicBezTo>
                    <a:pt x="44454" y="76704"/>
                    <a:pt x="48478" y="75683"/>
                    <a:pt x="52488" y="75683"/>
                  </a:cubicBezTo>
                  <a:cubicBezTo>
                    <a:pt x="58037" y="75683"/>
                    <a:pt x="63561" y="77639"/>
                    <a:pt x="68033" y="81376"/>
                  </a:cubicBezTo>
                  <a:cubicBezTo>
                    <a:pt x="63232" y="77255"/>
                    <a:pt x="59166" y="72352"/>
                    <a:pt x="56012" y="66871"/>
                  </a:cubicBezTo>
                  <a:cubicBezTo>
                    <a:pt x="55559" y="66078"/>
                    <a:pt x="55120" y="65279"/>
                    <a:pt x="54706" y="64471"/>
                  </a:cubicBezTo>
                  <a:cubicBezTo>
                    <a:pt x="54642" y="64348"/>
                    <a:pt x="54583" y="64220"/>
                    <a:pt x="54514" y="64096"/>
                  </a:cubicBezTo>
                  <a:cubicBezTo>
                    <a:pt x="54272" y="63618"/>
                    <a:pt x="54041" y="63145"/>
                    <a:pt x="53819" y="62667"/>
                  </a:cubicBezTo>
                  <a:cubicBezTo>
                    <a:pt x="53691" y="62396"/>
                    <a:pt x="53558" y="62115"/>
                    <a:pt x="53435" y="61839"/>
                  </a:cubicBezTo>
                  <a:cubicBezTo>
                    <a:pt x="53164" y="61243"/>
                    <a:pt x="52902" y="60637"/>
                    <a:pt x="52656" y="60035"/>
                  </a:cubicBezTo>
                  <a:cubicBezTo>
                    <a:pt x="52567" y="59823"/>
                    <a:pt x="52488" y="59616"/>
                    <a:pt x="52409" y="59399"/>
                  </a:cubicBezTo>
                  <a:cubicBezTo>
                    <a:pt x="52212" y="58902"/>
                    <a:pt x="52020" y="58404"/>
                    <a:pt x="51843" y="57901"/>
                  </a:cubicBezTo>
                  <a:cubicBezTo>
                    <a:pt x="49305" y="50888"/>
                    <a:pt x="48196" y="43461"/>
                    <a:pt x="48550" y="36058"/>
                  </a:cubicBezTo>
                  <a:cubicBezTo>
                    <a:pt x="48674" y="33525"/>
                    <a:pt x="48964" y="30992"/>
                    <a:pt x="49433" y="28488"/>
                  </a:cubicBezTo>
                  <a:cubicBezTo>
                    <a:pt x="51301" y="18463"/>
                    <a:pt x="46510" y="8365"/>
                    <a:pt x="37683" y="3269"/>
                  </a:cubicBezTo>
                  <a:cubicBezTo>
                    <a:pt x="33812" y="1033"/>
                    <a:pt x="29663" y="1"/>
                    <a:pt x="256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" name="Google Shape;10360;p74">
            <a:extLst>
              <a:ext uri="{FF2B5EF4-FFF2-40B4-BE49-F238E27FC236}">
                <a16:creationId xmlns:a16="http://schemas.microsoft.com/office/drawing/2014/main" id="{2F4837A6-28D2-4912-A3FB-DA027FACCA1C}"/>
              </a:ext>
            </a:extLst>
          </p:cNvPr>
          <p:cNvGrpSpPr/>
          <p:nvPr userDrawn="1"/>
        </p:nvGrpSpPr>
        <p:grpSpPr>
          <a:xfrm>
            <a:off x="7612699" y="1191441"/>
            <a:ext cx="845645" cy="711911"/>
            <a:chOff x="951975" y="315800"/>
            <a:chExt cx="5860325" cy="4933550"/>
          </a:xfrm>
        </p:grpSpPr>
        <p:sp>
          <p:nvSpPr>
            <p:cNvPr id="604" name="Google Shape;10361;p74">
              <a:extLst>
                <a:ext uri="{FF2B5EF4-FFF2-40B4-BE49-F238E27FC236}">
                  <a16:creationId xmlns:a16="http://schemas.microsoft.com/office/drawing/2014/main" id="{87308845-9ED9-44E0-A129-FD136164FE82}"/>
                </a:ext>
              </a:extLst>
            </p:cNvPr>
            <p:cNvSpPr/>
            <p:nvPr/>
          </p:nvSpPr>
          <p:spPr>
            <a:xfrm>
              <a:off x="6501500" y="3684025"/>
              <a:ext cx="310800" cy="261200"/>
            </a:xfrm>
            <a:custGeom>
              <a:avLst/>
              <a:gdLst/>
              <a:ahLst/>
              <a:cxnLst/>
              <a:rect l="l" t="t" r="r" b="b"/>
              <a:pathLst>
                <a:path w="12432" h="10448" extrusionOk="0">
                  <a:moveTo>
                    <a:pt x="4963" y="0"/>
                  </a:moveTo>
                  <a:cubicBezTo>
                    <a:pt x="2239" y="0"/>
                    <a:pt x="0" y="2356"/>
                    <a:pt x="0" y="5120"/>
                  </a:cubicBezTo>
                  <a:cubicBezTo>
                    <a:pt x="0" y="8227"/>
                    <a:pt x="2220" y="10447"/>
                    <a:pt x="5328" y="10447"/>
                  </a:cubicBezTo>
                  <a:cubicBezTo>
                    <a:pt x="9989" y="10447"/>
                    <a:pt x="12431" y="4898"/>
                    <a:pt x="8879" y="1568"/>
                  </a:cubicBezTo>
                  <a:cubicBezTo>
                    <a:pt x="7991" y="458"/>
                    <a:pt x="6660" y="14"/>
                    <a:pt x="5328" y="14"/>
                  </a:cubicBezTo>
                  <a:cubicBezTo>
                    <a:pt x="5205" y="5"/>
                    <a:pt x="5084" y="0"/>
                    <a:pt x="49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10362;p74">
              <a:extLst>
                <a:ext uri="{FF2B5EF4-FFF2-40B4-BE49-F238E27FC236}">
                  <a16:creationId xmlns:a16="http://schemas.microsoft.com/office/drawing/2014/main" id="{02327331-527D-48BF-9459-B7ABE85E4D74}"/>
                </a:ext>
              </a:extLst>
            </p:cNvPr>
            <p:cNvSpPr/>
            <p:nvPr/>
          </p:nvSpPr>
          <p:spPr>
            <a:xfrm>
              <a:off x="6501500" y="2945200"/>
              <a:ext cx="310800" cy="261925"/>
            </a:xfrm>
            <a:custGeom>
              <a:avLst/>
              <a:gdLst/>
              <a:ahLst/>
              <a:cxnLst/>
              <a:rect l="l" t="t" r="r" b="b"/>
              <a:pathLst>
                <a:path w="12432" h="10477" extrusionOk="0">
                  <a:moveTo>
                    <a:pt x="5852" y="1"/>
                  </a:moveTo>
                  <a:cubicBezTo>
                    <a:pt x="5678" y="1"/>
                    <a:pt x="5503" y="15"/>
                    <a:pt x="5328" y="44"/>
                  </a:cubicBezTo>
                  <a:cubicBezTo>
                    <a:pt x="5205" y="34"/>
                    <a:pt x="5084" y="30"/>
                    <a:pt x="4963" y="30"/>
                  </a:cubicBezTo>
                  <a:cubicBezTo>
                    <a:pt x="2239" y="30"/>
                    <a:pt x="0" y="2386"/>
                    <a:pt x="0" y="5149"/>
                  </a:cubicBezTo>
                  <a:cubicBezTo>
                    <a:pt x="0" y="8035"/>
                    <a:pt x="2220" y="10477"/>
                    <a:pt x="5328" y="10477"/>
                  </a:cubicBezTo>
                  <a:cubicBezTo>
                    <a:pt x="9989" y="10477"/>
                    <a:pt x="12431" y="4705"/>
                    <a:pt x="8879" y="1376"/>
                  </a:cubicBezTo>
                  <a:cubicBezTo>
                    <a:pt x="8108" y="604"/>
                    <a:pt x="7002" y="1"/>
                    <a:pt x="585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10363;p74">
              <a:extLst>
                <a:ext uri="{FF2B5EF4-FFF2-40B4-BE49-F238E27FC236}">
                  <a16:creationId xmlns:a16="http://schemas.microsoft.com/office/drawing/2014/main" id="{BF27B015-E852-4764-A606-91B546BF6AB3}"/>
                </a:ext>
              </a:extLst>
            </p:cNvPr>
            <p:cNvSpPr/>
            <p:nvPr/>
          </p:nvSpPr>
          <p:spPr>
            <a:xfrm>
              <a:off x="6501500" y="2202650"/>
              <a:ext cx="310800" cy="266400"/>
            </a:xfrm>
            <a:custGeom>
              <a:avLst/>
              <a:gdLst/>
              <a:ahLst/>
              <a:cxnLst/>
              <a:rect l="l" t="t" r="r" b="b"/>
              <a:pathLst>
                <a:path w="12432" h="10656" extrusionOk="0">
                  <a:moveTo>
                    <a:pt x="5328" y="0"/>
                  </a:moveTo>
                  <a:cubicBezTo>
                    <a:pt x="2442" y="0"/>
                    <a:pt x="0" y="2442"/>
                    <a:pt x="0" y="5328"/>
                  </a:cubicBezTo>
                  <a:cubicBezTo>
                    <a:pt x="0" y="8214"/>
                    <a:pt x="2220" y="10655"/>
                    <a:pt x="5328" y="10655"/>
                  </a:cubicBezTo>
                  <a:cubicBezTo>
                    <a:pt x="9989" y="10655"/>
                    <a:pt x="12431" y="4884"/>
                    <a:pt x="8879" y="1554"/>
                  </a:cubicBezTo>
                  <a:cubicBezTo>
                    <a:pt x="7991" y="444"/>
                    <a:pt x="6660" y="0"/>
                    <a:pt x="532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10364;p74">
              <a:extLst>
                <a:ext uri="{FF2B5EF4-FFF2-40B4-BE49-F238E27FC236}">
                  <a16:creationId xmlns:a16="http://schemas.microsoft.com/office/drawing/2014/main" id="{CC6AD6DF-3F35-4D37-877F-9713D5EAA8EF}"/>
                </a:ext>
              </a:extLst>
            </p:cNvPr>
            <p:cNvSpPr/>
            <p:nvPr/>
          </p:nvSpPr>
          <p:spPr>
            <a:xfrm>
              <a:off x="951975" y="3495675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29746" y="1"/>
                  </a:moveTo>
                  <a:lnTo>
                    <a:pt x="0" y="14430"/>
                  </a:lnTo>
                  <a:lnTo>
                    <a:pt x="109215" y="70147"/>
                  </a:lnTo>
                  <a:lnTo>
                    <a:pt x="218429" y="14430"/>
                  </a:lnTo>
                  <a:lnTo>
                    <a:pt x="188684" y="1"/>
                  </a:lnTo>
                  <a:lnTo>
                    <a:pt x="109215" y="40623"/>
                  </a:ln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10365;p74">
              <a:extLst>
                <a:ext uri="{FF2B5EF4-FFF2-40B4-BE49-F238E27FC236}">
                  <a16:creationId xmlns:a16="http://schemas.microsoft.com/office/drawing/2014/main" id="{47DCAEA8-B43C-42EA-863B-AD8DFBA30798}"/>
                </a:ext>
              </a:extLst>
            </p:cNvPr>
            <p:cNvSpPr/>
            <p:nvPr/>
          </p:nvSpPr>
          <p:spPr>
            <a:xfrm>
              <a:off x="951975" y="27576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0"/>
                  </a:moveTo>
                  <a:lnTo>
                    <a:pt x="158939" y="15095"/>
                  </a:lnTo>
                  <a:lnTo>
                    <a:pt x="109215" y="40623"/>
                  </a:lnTo>
                  <a:lnTo>
                    <a:pt x="59491" y="15095"/>
                  </a:lnTo>
                  <a:lnTo>
                    <a:pt x="29746" y="0"/>
                  </a:lnTo>
                  <a:lnTo>
                    <a:pt x="0" y="14429"/>
                  </a:lnTo>
                  <a:lnTo>
                    <a:pt x="29746" y="29524"/>
                  </a:lnTo>
                  <a:lnTo>
                    <a:pt x="109215" y="70146"/>
                  </a:lnTo>
                  <a:lnTo>
                    <a:pt x="188684" y="29524"/>
                  </a:lnTo>
                  <a:lnTo>
                    <a:pt x="218429" y="14429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10366;p74">
              <a:extLst>
                <a:ext uri="{FF2B5EF4-FFF2-40B4-BE49-F238E27FC236}">
                  <a16:creationId xmlns:a16="http://schemas.microsoft.com/office/drawing/2014/main" id="{62FC38D8-5342-4F71-8FE0-2E7B09B4E233}"/>
                </a:ext>
              </a:extLst>
            </p:cNvPr>
            <p:cNvSpPr/>
            <p:nvPr/>
          </p:nvSpPr>
          <p:spPr>
            <a:xfrm>
              <a:off x="951975" y="20195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1"/>
                  </a:moveTo>
                  <a:lnTo>
                    <a:pt x="158939" y="15096"/>
                  </a:lnTo>
                  <a:lnTo>
                    <a:pt x="129193" y="30190"/>
                  </a:lnTo>
                  <a:lnTo>
                    <a:pt x="109215" y="40623"/>
                  </a:lnTo>
                  <a:lnTo>
                    <a:pt x="89237" y="30190"/>
                  </a:lnTo>
                  <a:lnTo>
                    <a:pt x="59491" y="15096"/>
                  </a:lnTo>
                  <a:lnTo>
                    <a:pt x="29746" y="1"/>
                  </a:lnTo>
                  <a:lnTo>
                    <a:pt x="0" y="14208"/>
                  </a:lnTo>
                  <a:lnTo>
                    <a:pt x="29746" y="29524"/>
                  </a:lnTo>
                  <a:lnTo>
                    <a:pt x="59491" y="44619"/>
                  </a:lnTo>
                  <a:lnTo>
                    <a:pt x="109215" y="70147"/>
                  </a:lnTo>
                  <a:lnTo>
                    <a:pt x="158939" y="44619"/>
                  </a:lnTo>
                  <a:lnTo>
                    <a:pt x="188684" y="29524"/>
                  </a:lnTo>
                  <a:lnTo>
                    <a:pt x="218429" y="14208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10367;p74">
              <a:extLst>
                <a:ext uri="{FF2B5EF4-FFF2-40B4-BE49-F238E27FC236}">
                  <a16:creationId xmlns:a16="http://schemas.microsoft.com/office/drawing/2014/main" id="{C0713669-34AB-4B9E-A9A3-879C22FCD73D}"/>
                </a:ext>
              </a:extLst>
            </p:cNvPr>
            <p:cNvSpPr/>
            <p:nvPr/>
          </p:nvSpPr>
          <p:spPr>
            <a:xfrm>
              <a:off x="951975" y="315800"/>
              <a:ext cx="5460750" cy="2719300"/>
            </a:xfrm>
            <a:custGeom>
              <a:avLst/>
              <a:gdLst/>
              <a:ahLst/>
              <a:cxnLst/>
              <a:rect l="l" t="t" r="r" b="b"/>
              <a:pathLst>
                <a:path w="218430" h="108772" fill="none" extrusionOk="0">
                  <a:moveTo>
                    <a:pt x="109215" y="1"/>
                  </a:moveTo>
                  <a:lnTo>
                    <a:pt x="0" y="52832"/>
                  </a:lnTo>
                  <a:lnTo>
                    <a:pt x="109215" y="108771"/>
                  </a:lnTo>
                  <a:lnTo>
                    <a:pt x="218429" y="52832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10368;p74">
              <a:extLst>
                <a:ext uri="{FF2B5EF4-FFF2-40B4-BE49-F238E27FC236}">
                  <a16:creationId xmlns:a16="http://schemas.microsoft.com/office/drawing/2014/main" id="{8EC96E85-6608-42EC-880D-916F16AD63A2}"/>
                </a:ext>
              </a:extLst>
            </p:cNvPr>
            <p:cNvSpPr/>
            <p:nvPr/>
          </p:nvSpPr>
          <p:spPr>
            <a:xfrm>
              <a:off x="6501500" y="1464200"/>
              <a:ext cx="310800" cy="261550"/>
            </a:xfrm>
            <a:custGeom>
              <a:avLst/>
              <a:gdLst/>
              <a:ahLst/>
              <a:cxnLst/>
              <a:rect l="l" t="t" r="r" b="b"/>
              <a:pathLst>
                <a:path w="12432" h="10462" extrusionOk="0">
                  <a:moveTo>
                    <a:pt x="4963" y="1"/>
                  </a:moveTo>
                  <a:cubicBezTo>
                    <a:pt x="2239" y="1"/>
                    <a:pt x="0" y="2357"/>
                    <a:pt x="0" y="5120"/>
                  </a:cubicBezTo>
                  <a:cubicBezTo>
                    <a:pt x="0" y="8097"/>
                    <a:pt x="2036" y="10462"/>
                    <a:pt x="4938" y="10462"/>
                  </a:cubicBezTo>
                  <a:cubicBezTo>
                    <a:pt x="5066" y="10462"/>
                    <a:pt x="5196" y="10457"/>
                    <a:pt x="5328" y="10448"/>
                  </a:cubicBezTo>
                  <a:cubicBezTo>
                    <a:pt x="9989" y="10448"/>
                    <a:pt x="12431" y="4898"/>
                    <a:pt x="8879" y="1569"/>
                  </a:cubicBezTo>
                  <a:cubicBezTo>
                    <a:pt x="7991" y="459"/>
                    <a:pt x="6660" y="15"/>
                    <a:pt x="5328" y="15"/>
                  </a:cubicBezTo>
                  <a:cubicBezTo>
                    <a:pt x="5205" y="5"/>
                    <a:pt x="5084" y="1"/>
                    <a:pt x="4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" name="Google Shape;10369;p74">
            <a:extLst>
              <a:ext uri="{FF2B5EF4-FFF2-40B4-BE49-F238E27FC236}">
                <a16:creationId xmlns:a16="http://schemas.microsoft.com/office/drawing/2014/main" id="{EF1C40FD-9B13-4384-A2D6-2C8E7D63E242}"/>
              </a:ext>
            </a:extLst>
          </p:cNvPr>
          <p:cNvGrpSpPr/>
          <p:nvPr userDrawn="1"/>
        </p:nvGrpSpPr>
        <p:grpSpPr>
          <a:xfrm>
            <a:off x="3709828" y="2927550"/>
            <a:ext cx="1617932" cy="621724"/>
            <a:chOff x="3862800" y="3038525"/>
            <a:chExt cx="1329006" cy="510698"/>
          </a:xfrm>
        </p:grpSpPr>
        <p:sp>
          <p:nvSpPr>
            <p:cNvPr id="613" name="Google Shape;10370;p74">
              <a:extLst>
                <a:ext uri="{FF2B5EF4-FFF2-40B4-BE49-F238E27FC236}">
                  <a16:creationId xmlns:a16="http://schemas.microsoft.com/office/drawing/2014/main" id="{0AD4AE72-A2CC-401A-B9E8-66125F71D7D8}"/>
                </a:ext>
              </a:extLst>
            </p:cNvPr>
            <p:cNvSpPr/>
            <p:nvPr/>
          </p:nvSpPr>
          <p:spPr>
            <a:xfrm>
              <a:off x="4185913" y="3040337"/>
              <a:ext cx="71107" cy="143789"/>
            </a:xfrm>
            <a:custGeom>
              <a:avLst/>
              <a:gdLst/>
              <a:ahLst/>
              <a:cxnLst/>
              <a:rect l="l" t="t" r="r" b="b"/>
              <a:pathLst>
                <a:path w="14722" h="29770" extrusionOk="0">
                  <a:moveTo>
                    <a:pt x="0" y="1"/>
                  </a:moveTo>
                  <a:cubicBezTo>
                    <a:pt x="0" y="11614"/>
                    <a:pt x="5398" y="22573"/>
                    <a:pt x="14721" y="29770"/>
                  </a:cubicBezTo>
                  <a:cubicBezTo>
                    <a:pt x="5562" y="22573"/>
                    <a:pt x="164" y="11614"/>
                    <a:pt x="164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10371;p74">
              <a:extLst>
                <a:ext uri="{FF2B5EF4-FFF2-40B4-BE49-F238E27FC236}">
                  <a16:creationId xmlns:a16="http://schemas.microsoft.com/office/drawing/2014/main" id="{CEC3D949-B25F-47A2-9188-E01167D75AAE}"/>
                </a:ext>
              </a:extLst>
            </p:cNvPr>
            <p:cNvSpPr/>
            <p:nvPr/>
          </p:nvSpPr>
          <p:spPr>
            <a:xfrm>
              <a:off x="3967075" y="3045080"/>
              <a:ext cx="403706" cy="397383"/>
            </a:xfrm>
            <a:custGeom>
              <a:avLst/>
              <a:gdLst/>
              <a:ahLst/>
              <a:cxnLst/>
              <a:rect l="l" t="t" r="r" b="b"/>
              <a:pathLst>
                <a:path w="83583" h="82274" extrusionOk="0">
                  <a:moveTo>
                    <a:pt x="83583" y="82273"/>
                  </a:moveTo>
                  <a:cubicBezTo>
                    <a:pt x="37948" y="82273"/>
                    <a:pt x="655" y="45635"/>
                    <a:pt x="0" y="0"/>
                  </a:cubicBezTo>
                  <a:cubicBezTo>
                    <a:pt x="655" y="45635"/>
                    <a:pt x="37948" y="82273"/>
                    <a:pt x="83583" y="82273"/>
                  </a:cubicBezTo>
                  <a:close/>
                </a:path>
              </a:pathLst>
            </a:custGeom>
            <a:solidFill>
              <a:srgbClr val="445D7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5" name="Google Shape;10372;p74">
              <a:extLst>
                <a:ext uri="{FF2B5EF4-FFF2-40B4-BE49-F238E27FC236}">
                  <a16:creationId xmlns:a16="http://schemas.microsoft.com/office/drawing/2014/main" id="{EDA5A094-B382-427A-814B-FF8BC123E60E}"/>
                </a:ext>
              </a:extLst>
            </p:cNvPr>
            <p:cNvGrpSpPr/>
            <p:nvPr/>
          </p:nvGrpSpPr>
          <p:grpSpPr>
            <a:xfrm>
              <a:off x="3967075" y="3040337"/>
              <a:ext cx="1019927" cy="402126"/>
              <a:chOff x="3967075" y="3040337"/>
              <a:chExt cx="1019927" cy="402126"/>
            </a:xfrm>
          </p:grpSpPr>
          <p:sp>
            <p:nvSpPr>
              <p:cNvPr id="625" name="Google Shape;10373;p74">
                <a:extLst>
                  <a:ext uri="{FF2B5EF4-FFF2-40B4-BE49-F238E27FC236}">
                    <a16:creationId xmlns:a16="http://schemas.microsoft.com/office/drawing/2014/main" id="{806FFD6F-287E-42E8-9F55-184A1C5B04A0}"/>
                  </a:ext>
                </a:extLst>
              </p:cNvPr>
              <p:cNvSpPr/>
              <p:nvPr/>
            </p:nvSpPr>
            <p:spPr>
              <a:xfrm>
                <a:off x="4369197" y="3335999"/>
                <a:ext cx="617805" cy="105869"/>
              </a:xfrm>
              <a:custGeom>
                <a:avLst/>
                <a:gdLst/>
                <a:ahLst/>
                <a:cxnLst/>
                <a:rect l="l" t="t" r="r" b="b"/>
                <a:pathLst>
                  <a:path w="127910" h="21919" fill="none" extrusionOk="0">
                    <a:moveTo>
                      <a:pt x="1" y="21918"/>
                    </a:moveTo>
                    <a:lnTo>
                      <a:pt x="127909" y="21918"/>
                    </a:lnTo>
                    <a:lnTo>
                      <a:pt x="127909" y="1"/>
                    </a:lnTo>
                    <a:lnTo>
                      <a:pt x="164" y="164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10374;p74">
                <a:extLst>
                  <a:ext uri="{FF2B5EF4-FFF2-40B4-BE49-F238E27FC236}">
                    <a16:creationId xmlns:a16="http://schemas.microsoft.com/office/drawing/2014/main" id="{DBAE2BE5-2205-4F7D-A33D-3DF5A21EBE89}"/>
                  </a:ext>
                </a:extLst>
              </p:cNvPr>
              <p:cNvSpPr/>
              <p:nvPr/>
            </p:nvSpPr>
            <p:spPr>
              <a:xfrm>
                <a:off x="3967075" y="3040337"/>
                <a:ext cx="403706" cy="402126"/>
              </a:xfrm>
              <a:custGeom>
                <a:avLst/>
                <a:gdLst/>
                <a:ahLst/>
                <a:cxnLst/>
                <a:rect l="l" t="t" r="r" b="b"/>
                <a:pathLst>
                  <a:path w="83583" h="83256" fill="none" extrusionOk="0">
                    <a:moveTo>
                      <a:pt x="83419" y="61501"/>
                    </a:moveTo>
                    <a:cubicBezTo>
                      <a:pt x="49397" y="61501"/>
                      <a:pt x="21755" y="34022"/>
                      <a:pt x="21755" y="1"/>
                    </a:cubicBezTo>
                    <a:lnTo>
                      <a:pt x="0" y="1"/>
                    </a:lnTo>
                    <a:lnTo>
                      <a:pt x="0" y="982"/>
                    </a:lnTo>
                    <a:cubicBezTo>
                      <a:pt x="818" y="46617"/>
                      <a:pt x="37948" y="83255"/>
                      <a:pt x="83583" y="83255"/>
                    </a:cubicBez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6" name="Google Shape;10375;p74">
              <a:extLst>
                <a:ext uri="{FF2B5EF4-FFF2-40B4-BE49-F238E27FC236}">
                  <a16:creationId xmlns:a16="http://schemas.microsoft.com/office/drawing/2014/main" id="{C708210B-F8EE-4297-BD21-86953E81EB64}"/>
                </a:ext>
              </a:extLst>
            </p:cNvPr>
            <p:cNvGrpSpPr/>
            <p:nvPr/>
          </p:nvGrpSpPr>
          <p:grpSpPr>
            <a:xfrm>
              <a:off x="4186700" y="3040337"/>
              <a:ext cx="390475" cy="183289"/>
              <a:chOff x="4186700" y="3040337"/>
              <a:chExt cx="390475" cy="183289"/>
            </a:xfrm>
          </p:grpSpPr>
          <p:sp>
            <p:nvSpPr>
              <p:cNvPr id="623" name="Google Shape;10376;p74">
                <a:extLst>
                  <a:ext uri="{FF2B5EF4-FFF2-40B4-BE49-F238E27FC236}">
                    <a16:creationId xmlns:a16="http://schemas.microsoft.com/office/drawing/2014/main" id="{5AE9E696-B7D8-4FD8-942D-A63FC0AA2948}"/>
                  </a:ext>
                </a:extLst>
              </p:cNvPr>
              <p:cNvSpPr/>
              <p:nvPr/>
            </p:nvSpPr>
            <p:spPr>
              <a:xfrm>
                <a:off x="4370181" y="3120129"/>
                <a:ext cx="206994" cy="103497"/>
              </a:xfrm>
              <a:custGeom>
                <a:avLst/>
                <a:gdLst/>
                <a:ahLst/>
                <a:cxnLst/>
                <a:rect l="l" t="t" r="r" b="b"/>
                <a:pathLst>
                  <a:path w="42856" h="21428" fill="none" extrusionOk="0">
                    <a:moveTo>
                      <a:pt x="1" y="21428"/>
                    </a:moveTo>
                    <a:lnTo>
                      <a:pt x="42855" y="21428"/>
                    </a:lnTo>
                    <a:lnTo>
                      <a:pt x="42855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10377;p74">
                <a:extLst>
                  <a:ext uri="{FF2B5EF4-FFF2-40B4-BE49-F238E27FC236}">
                    <a16:creationId xmlns:a16="http://schemas.microsoft.com/office/drawing/2014/main" id="{E605FB0B-FBE0-44AD-B87D-5CA068E5549C}"/>
                  </a:ext>
                </a:extLst>
              </p:cNvPr>
              <p:cNvSpPr/>
              <p:nvPr/>
            </p:nvSpPr>
            <p:spPr>
              <a:xfrm>
                <a:off x="4186700" y="3040337"/>
                <a:ext cx="184081" cy="183289"/>
              </a:xfrm>
              <a:custGeom>
                <a:avLst/>
                <a:gdLst/>
                <a:ahLst/>
                <a:cxnLst/>
                <a:rect l="l" t="t" r="r" b="b"/>
                <a:pathLst>
                  <a:path w="38112" h="37948" fill="none" extrusionOk="0">
                    <a:moveTo>
                      <a:pt x="38112" y="16521"/>
                    </a:moveTo>
                    <a:cubicBezTo>
                      <a:pt x="28789" y="16521"/>
                      <a:pt x="21264" y="9160"/>
                      <a:pt x="21264" y="1"/>
                    </a:cubicBezTo>
                    <a:lnTo>
                      <a:pt x="1" y="1"/>
                    </a:lnTo>
                    <a:cubicBezTo>
                      <a:pt x="1" y="11614"/>
                      <a:pt x="5399" y="22573"/>
                      <a:pt x="14558" y="29770"/>
                    </a:cubicBezTo>
                    <a:cubicBezTo>
                      <a:pt x="21264" y="35004"/>
                      <a:pt x="29606" y="37948"/>
                      <a:pt x="38112" y="37948"/>
                    </a:cubicBezTo>
                    <a:lnTo>
                      <a:pt x="38112" y="37948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7" name="Google Shape;10378;p74">
              <a:extLst>
                <a:ext uri="{FF2B5EF4-FFF2-40B4-BE49-F238E27FC236}">
                  <a16:creationId xmlns:a16="http://schemas.microsoft.com/office/drawing/2014/main" id="{CA9ECB2C-8553-4ED4-AB37-D31F9DC8D059}"/>
                </a:ext>
              </a:extLst>
            </p:cNvPr>
            <p:cNvGrpSpPr/>
            <p:nvPr/>
          </p:nvGrpSpPr>
          <p:grpSpPr>
            <a:xfrm>
              <a:off x="4073727" y="3040337"/>
              <a:ext cx="697794" cy="296263"/>
              <a:chOff x="4073727" y="3040337"/>
              <a:chExt cx="697794" cy="296263"/>
            </a:xfrm>
          </p:grpSpPr>
          <p:sp>
            <p:nvSpPr>
              <p:cNvPr id="621" name="Google Shape;10379;p74">
                <a:extLst>
                  <a:ext uri="{FF2B5EF4-FFF2-40B4-BE49-F238E27FC236}">
                    <a16:creationId xmlns:a16="http://schemas.microsoft.com/office/drawing/2014/main" id="{EEB2CD50-FDD0-4FE4-AA41-A47B67D0027B}"/>
                  </a:ext>
                </a:extLst>
              </p:cNvPr>
              <p:cNvSpPr/>
              <p:nvPr/>
            </p:nvSpPr>
            <p:spPr>
              <a:xfrm>
                <a:off x="4370181" y="3223621"/>
                <a:ext cx="401339" cy="112979"/>
              </a:xfrm>
              <a:custGeom>
                <a:avLst/>
                <a:gdLst/>
                <a:ahLst/>
                <a:cxnLst/>
                <a:rect l="l" t="t" r="r" b="b"/>
                <a:pathLst>
                  <a:path w="83093" h="23391" fill="none" extrusionOk="0">
                    <a:moveTo>
                      <a:pt x="1" y="23391"/>
                    </a:moveTo>
                    <a:lnTo>
                      <a:pt x="83092" y="23391"/>
                    </a:lnTo>
                    <a:lnTo>
                      <a:pt x="83092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10380;p74">
                <a:extLst>
                  <a:ext uri="{FF2B5EF4-FFF2-40B4-BE49-F238E27FC236}">
                    <a16:creationId xmlns:a16="http://schemas.microsoft.com/office/drawing/2014/main" id="{BD1AA1FA-3542-474C-8FEA-29C905BD976B}"/>
                  </a:ext>
                </a:extLst>
              </p:cNvPr>
              <p:cNvSpPr/>
              <p:nvPr/>
            </p:nvSpPr>
            <p:spPr>
              <a:xfrm>
                <a:off x="4073727" y="3040337"/>
                <a:ext cx="297055" cy="296263"/>
              </a:xfrm>
              <a:custGeom>
                <a:avLst/>
                <a:gdLst/>
                <a:ahLst/>
                <a:cxnLst/>
                <a:rect l="l" t="t" r="r" b="b"/>
                <a:pathLst>
                  <a:path w="61502" h="61338" fill="none" extrusionOk="0">
                    <a:moveTo>
                      <a:pt x="61502" y="37948"/>
                    </a:moveTo>
                    <a:lnTo>
                      <a:pt x="61502" y="37948"/>
                    </a:lnTo>
                    <a:cubicBezTo>
                      <a:pt x="52833" y="37948"/>
                      <a:pt x="44654" y="35004"/>
                      <a:pt x="37948" y="29770"/>
                    </a:cubicBezTo>
                    <a:cubicBezTo>
                      <a:pt x="28789" y="22573"/>
                      <a:pt x="23391" y="11614"/>
                      <a:pt x="23227" y="1"/>
                    </a:cubicBezTo>
                    <a:lnTo>
                      <a:pt x="1" y="1"/>
                    </a:lnTo>
                    <a:cubicBezTo>
                      <a:pt x="1" y="33859"/>
                      <a:pt x="27480" y="61338"/>
                      <a:pt x="61502" y="61338"/>
                    </a:cubicBez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8" name="Google Shape;10381;p74">
              <a:extLst>
                <a:ext uri="{FF2B5EF4-FFF2-40B4-BE49-F238E27FC236}">
                  <a16:creationId xmlns:a16="http://schemas.microsoft.com/office/drawing/2014/main" id="{DB37171F-6CC7-41A0-A238-9E6479BF60C5}"/>
                </a:ext>
              </a:extLst>
            </p:cNvPr>
            <p:cNvGrpSpPr/>
            <p:nvPr/>
          </p:nvGrpSpPr>
          <p:grpSpPr>
            <a:xfrm>
              <a:off x="3862800" y="3038525"/>
              <a:ext cx="1329006" cy="510698"/>
              <a:chOff x="3862800" y="3038525"/>
              <a:chExt cx="1329006" cy="510698"/>
            </a:xfrm>
          </p:grpSpPr>
          <p:sp>
            <p:nvSpPr>
              <p:cNvPr id="619" name="Google Shape;10382;p74">
                <a:extLst>
                  <a:ext uri="{FF2B5EF4-FFF2-40B4-BE49-F238E27FC236}">
                    <a16:creationId xmlns:a16="http://schemas.microsoft.com/office/drawing/2014/main" id="{24D4E248-3918-4CEB-A2A3-5FB533885AA9}"/>
                  </a:ext>
                </a:extLst>
              </p:cNvPr>
              <p:cNvSpPr/>
              <p:nvPr/>
            </p:nvSpPr>
            <p:spPr>
              <a:xfrm>
                <a:off x="4370175" y="3441875"/>
                <a:ext cx="821631" cy="107348"/>
              </a:xfrm>
              <a:custGeom>
                <a:avLst/>
                <a:gdLst/>
                <a:ahLst/>
                <a:cxnLst/>
                <a:rect l="l" t="t" r="r" b="b"/>
                <a:pathLst>
                  <a:path w="170110" h="21919" fill="none" extrusionOk="0">
                    <a:moveTo>
                      <a:pt x="1" y="21918"/>
                    </a:moveTo>
                    <a:lnTo>
                      <a:pt x="170110" y="21918"/>
                    </a:lnTo>
                    <a:lnTo>
                      <a:pt x="170110" y="0"/>
                    </a:lnTo>
                    <a:lnTo>
                      <a:pt x="1" y="0"/>
                    </a:ln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10383;p74">
                <a:extLst>
                  <a:ext uri="{FF2B5EF4-FFF2-40B4-BE49-F238E27FC236}">
                    <a16:creationId xmlns:a16="http://schemas.microsoft.com/office/drawing/2014/main" id="{C456E6AC-747F-4192-B971-46CB430103B3}"/>
                  </a:ext>
                </a:extLst>
              </p:cNvPr>
              <p:cNvSpPr/>
              <p:nvPr/>
            </p:nvSpPr>
            <p:spPr>
              <a:xfrm>
                <a:off x="3862800" y="3038525"/>
                <a:ext cx="507990" cy="510620"/>
              </a:xfrm>
              <a:custGeom>
                <a:avLst/>
                <a:gdLst/>
                <a:ahLst/>
                <a:cxnLst/>
                <a:rect l="l" t="t" r="r" b="b"/>
                <a:pathLst>
                  <a:path w="105174" h="105500" fill="none" extrusionOk="0">
                    <a:moveTo>
                      <a:pt x="105174" y="83418"/>
                    </a:moveTo>
                    <a:cubicBezTo>
                      <a:pt x="59539" y="83418"/>
                      <a:pt x="22246" y="46780"/>
                      <a:pt x="21591" y="1145"/>
                    </a:cubicBezTo>
                    <a:lnTo>
                      <a:pt x="21591" y="0"/>
                    </a:lnTo>
                    <a:lnTo>
                      <a:pt x="1" y="0"/>
                    </a:lnTo>
                    <a:cubicBezTo>
                      <a:pt x="1" y="58229"/>
                      <a:pt x="46944" y="105336"/>
                      <a:pt x="105174" y="105500"/>
                    </a:cubicBez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7" name="Google Shape;10384;p74">
            <a:extLst>
              <a:ext uri="{FF2B5EF4-FFF2-40B4-BE49-F238E27FC236}">
                <a16:creationId xmlns:a16="http://schemas.microsoft.com/office/drawing/2014/main" id="{A3A9F718-4144-441A-B09C-E3A4618DB728}"/>
              </a:ext>
            </a:extLst>
          </p:cNvPr>
          <p:cNvGrpSpPr/>
          <p:nvPr userDrawn="1"/>
        </p:nvGrpSpPr>
        <p:grpSpPr>
          <a:xfrm>
            <a:off x="718150" y="1191441"/>
            <a:ext cx="883205" cy="775176"/>
            <a:chOff x="649648" y="271400"/>
            <a:chExt cx="6215377" cy="5455143"/>
          </a:xfrm>
        </p:grpSpPr>
        <p:sp>
          <p:nvSpPr>
            <p:cNvPr id="628" name="Google Shape;10385;p74">
              <a:extLst>
                <a:ext uri="{FF2B5EF4-FFF2-40B4-BE49-F238E27FC236}">
                  <a16:creationId xmlns:a16="http://schemas.microsoft.com/office/drawing/2014/main" id="{15F26DF9-D2D0-4880-8708-CE43D77906A6}"/>
                </a:ext>
              </a:extLst>
            </p:cNvPr>
            <p:cNvSpPr/>
            <p:nvPr/>
          </p:nvSpPr>
          <p:spPr>
            <a:xfrm>
              <a:off x="2641907" y="3717593"/>
              <a:ext cx="3573900" cy="2008950"/>
            </a:xfrm>
            <a:custGeom>
              <a:avLst/>
              <a:gdLst/>
              <a:ahLst/>
              <a:cxnLst/>
              <a:rect l="l" t="t" r="r" b="b"/>
              <a:pathLst>
                <a:path w="142956" h="80358" fill="none" extrusionOk="0">
                  <a:moveTo>
                    <a:pt x="0" y="50612"/>
                  </a:moveTo>
                  <a:cubicBezTo>
                    <a:pt x="53053" y="80357"/>
                    <a:pt x="120314" y="56605"/>
                    <a:pt x="142956" y="0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10386;p74">
              <a:extLst>
                <a:ext uri="{FF2B5EF4-FFF2-40B4-BE49-F238E27FC236}">
                  <a16:creationId xmlns:a16="http://schemas.microsoft.com/office/drawing/2014/main" id="{AABC4231-ADB0-4FB4-BAB2-6CE43CC76F04}"/>
                </a:ext>
              </a:extLst>
            </p:cNvPr>
            <p:cNvSpPr/>
            <p:nvPr/>
          </p:nvSpPr>
          <p:spPr>
            <a:xfrm>
              <a:off x="1359875" y="2446825"/>
              <a:ext cx="338550" cy="1598275"/>
            </a:xfrm>
            <a:custGeom>
              <a:avLst/>
              <a:gdLst/>
              <a:ahLst/>
              <a:cxnLst/>
              <a:rect l="l" t="t" r="r" b="b"/>
              <a:pathLst>
                <a:path w="13542" h="63931" fill="none" extrusionOk="0">
                  <a:moveTo>
                    <a:pt x="888" y="0"/>
                  </a:moveTo>
                  <a:cubicBezTo>
                    <a:pt x="223" y="4440"/>
                    <a:pt x="1" y="9102"/>
                    <a:pt x="1" y="13763"/>
                  </a:cubicBezTo>
                  <a:cubicBezTo>
                    <a:pt x="1" y="31300"/>
                    <a:pt x="4662" y="48614"/>
                    <a:pt x="13541" y="63931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10387;p74">
              <a:extLst>
                <a:ext uri="{FF2B5EF4-FFF2-40B4-BE49-F238E27FC236}">
                  <a16:creationId xmlns:a16="http://schemas.microsoft.com/office/drawing/2014/main" id="{DE1ADCEF-57C0-45D4-9C59-377BBE77D9B5}"/>
                </a:ext>
              </a:extLst>
            </p:cNvPr>
            <p:cNvSpPr/>
            <p:nvPr/>
          </p:nvSpPr>
          <p:spPr>
            <a:xfrm>
              <a:off x="1709500" y="271400"/>
              <a:ext cx="5149975" cy="2519525"/>
            </a:xfrm>
            <a:custGeom>
              <a:avLst/>
              <a:gdLst/>
              <a:ahLst/>
              <a:cxnLst/>
              <a:rect l="l" t="t" r="r" b="b"/>
              <a:pathLst>
                <a:path w="205999" h="100781" fill="none" extrusionOk="0">
                  <a:moveTo>
                    <a:pt x="187352" y="100780"/>
                  </a:moveTo>
                  <a:cubicBezTo>
                    <a:pt x="187352" y="77694"/>
                    <a:pt x="179361" y="55496"/>
                    <a:pt x="165154" y="37738"/>
                  </a:cubicBezTo>
                  <a:lnTo>
                    <a:pt x="187352" y="37738"/>
                  </a:lnTo>
                  <a:cubicBezTo>
                    <a:pt x="197563" y="37738"/>
                    <a:pt x="205998" y="29302"/>
                    <a:pt x="205998" y="18869"/>
                  </a:cubicBezTo>
                  <a:cubicBezTo>
                    <a:pt x="205998" y="8436"/>
                    <a:pt x="197563" y="1"/>
                    <a:pt x="187352" y="1"/>
                  </a:cubicBezTo>
                  <a:lnTo>
                    <a:pt x="91012" y="1"/>
                  </a:lnTo>
                  <a:lnTo>
                    <a:pt x="89681" y="1"/>
                  </a:lnTo>
                  <a:lnTo>
                    <a:pt x="86573" y="1"/>
                  </a:lnTo>
                  <a:cubicBezTo>
                    <a:pt x="51056" y="1"/>
                    <a:pt x="17981" y="18869"/>
                    <a:pt x="0" y="49725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10388;p74">
              <a:extLst>
                <a:ext uri="{FF2B5EF4-FFF2-40B4-BE49-F238E27FC236}">
                  <a16:creationId xmlns:a16="http://schemas.microsoft.com/office/drawing/2014/main" id="{F22F1E2D-6B7A-452C-9D0A-0377C3DD9B4B}"/>
                </a:ext>
              </a:extLst>
            </p:cNvPr>
            <p:cNvSpPr/>
            <p:nvPr/>
          </p:nvSpPr>
          <p:spPr>
            <a:xfrm>
              <a:off x="5965975" y="415700"/>
              <a:ext cx="754750" cy="754750"/>
            </a:xfrm>
            <a:custGeom>
              <a:avLst/>
              <a:gdLst/>
              <a:ahLst/>
              <a:cxnLst/>
              <a:rect l="l" t="t" r="r" b="b"/>
              <a:pathLst>
                <a:path w="30190" h="30190" fill="none" extrusionOk="0">
                  <a:moveTo>
                    <a:pt x="17315" y="0"/>
                  </a:moveTo>
                  <a:cubicBezTo>
                    <a:pt x="5772" y="0"/>
                    <a:pt x="0" y="13763"/>
                    <a:pt x="7992" y="21977"/>
                  </a:cubicBezTo>
                  <a:cubicBezTo>
                    <a:pt x="16205" y="30190"/>
                    <a:pt x="30190" y="24418"/>
                    <a:pt x="30190" y="12875"/>
                  </a:cubicBezTo>
                  <a:cubicBezTo>
                    <a:pt x="30190" y="5772"/>
                    <a:pt x="24418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10389;p74">
              <a:extLst>
                <a:ext uri="{FF2B5EF4-FFF2-40B4-BE49-F238E27FC236}">
                  <a16:creationId xmlns:a16="http://schemas.microsoft.com/office/drawing/2014/main" id="{96E1CBE5-8CC6-4D04-99E2-DB7CEE25F6E6}"/>
                </a:ext>
              </a:extLst>
            </p:cNvPr>
            <p:cNvSpPr/>
            <p:nvPr/>
          </p:nvSpPr>
          <p:spPr>
            <a:xfrm>
              <a:off x="699475" y="2457925"/>
              <a:ext cx="5183275" cy="2647150"/>
            </a:xfrm>
            <a:custGeom>
              <a:avLst/>
              <a:gdLst/>
              <a:ahLst/>
              <a:cxnLst/>
              <a:rect l="l" t="t" r="r" b="b"/>
              <a:pathLst>
                <a:path w="207331" h="105886" fill="none" extrusionOk="0">
                  <a:moveTo>
                    <a:pt x="39513" y="0"/>
                  </a:moveTo>
                  <a:cubicBezTo>
                    <a:pt x="38847" y="4440"/>
                    <a:pt x="38404" y="8880"/>
                    <a:pt x="38626" y="13319"/>
                  </a:cubicBezTo>
                  <a:cubicBezTo>
                    <a:pt x="38404" y="31300"/>
                    <a:pt x="43953" y="48836"/>
                    <a:pt x="54164" y="63487"/>
                  </a:cubicBezTo>
                  <a:lnTo>
                    <a:pt x="18869" y="63487"/>
                  </a:lnTo>
                  <a:cubicBezTo>
                    <a:pt x="8436" y="63487"/>
                    <a:pt x="1" y="71922"/>
                    <a:pt x="1" y="82355"/>
                  </a:cubicBezTo>
                  <a:cubicBezTo>
                    <a:pt x="1" y="92566"/>
                    <a:pt x="8436" y="101002"/>
                    <a:pt x="18869" y="101002"/>
                  </a:cubicBezTo>
                  <a:lnTo>
                    <a:pt x="116097" y="101002"/>
                  </a:lnTo>
                  <a:cubicBezTo>
                    <a:pt x="154277" y="105885"/>
                    <a:pt x="191126" y="85463"/>
                    <a:pt x="207331" y="50390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10390;p74">
              <a:extLst>
                <a:ext uri="{FF2B5EF4-FFF2-40B4-BE49-F238E27FC236}">
                  <a16:creationId xmlns:a16="http://schemas.microsoft.com/office/drawing/2014/main" id="{DAFCF473-4B9E-4453-86F5-0240D2233019}"/>
                </a:ext>
              </a:extLst>
            </p:cNvPr>
            <p:cNvSpPr/>
            <p:nvPr/>
          </p:nvSpPr>
          <p:spPr>
            <a:xfrm>
              <a:off x="2075775" y="387950"/>
              <a:ext cx="4012325" cy="2402975"/>
            </a:xfrm>
            <a:custGeom>
              <a:avLst/>
              <a:gdLst/>
              <a:ahLst/>
              <a:cxnLst/>
              <a:rect l="l" t="t" r="r" b="b"/>
              <a:pathLst>
                <a:path w="160493" h="96119" fill="none" extrusionOk="0">
                  <a:moveTo>
                    <a:pt x="160492" y="96118"/>
                  </a:moveTo>
                  <a:cubicBezTo>
                    <a:pt x="160492" y="57494"/>
                    <a:pt x="135630" y="23530"/>
                    <a:pt x="99003" y="11765"/>
                  </a:cubicBezTo>
                  <a:cubicBezTo>
                    <a:pt x="62377" y="0"/>
                    <a:pt x="22420" y="13097"/>
                    <a:pt x="0" y="44397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10391;p74">
              <a:extLst>
                <a:ext uri="{FF2B5EF4-FFF2-40B4-BE49-F238E27FC236}">
                  <a16:creationId xmlns:a16="http://schemas.microsoft.com/office/drawing/2014/main" id="{46657F86-8630-4C56-BA27-868D10C17229}"/>
                </a:ext>
              </a:extLst>
            </p:cNvPr>
            <p:cNvSpPr/>
            <p:nvPr/>
          </p:nvSpPr>
          <p:spPr>
            <a:xfrm>
              <a:off x="649648" y="670971"/>
              <a:ext cx="5183118" cy="4298214"/>
            </a:xfrm>
            <a:custGeom>
              <a:avLst/>
              <a:gdLst/>
              <a:ahLst/>
              <a:cxnLst/>
              <a:rect l="l" t="t" r="r" b="b"/>
              <a:pathLst>
                <a:path w="205333" h="170260" fill="none" extrusionOk="0">
                  <a:moveTo>
                    <a:pt x="205333" y="84575"/>
                  </a:moveTo>
                  <a:cubicBezTo>
                    <a:pt x="205333" y="51944"/>
                    <a:pt x="185133" y="22865"/>
                    <a:pt x="154721" y="11322"/>
                  </a:cubicBezTo>
                  <a:cubicBezTo>
                    <a:pt x="124088" y="1"/>
                    <a:pt x="89681" y="8880"/>
                    <a:pt x="68371" y="33520"/>
                  </a:cubicBezTo>
                  <a:lnTo>
                    <a:pt x="18869" y="33520"/>
                  </a:lnTo>
                  <a:cubicBezTo>
                    <a:pt x="8436" y="33520"/>
                    <a:pt x="1" y="41955"/>
                    <a:pt x="1" y="52388"/>
                  </a:cubicBezTo>
                  <a:cubicBezTo>
                    <a:pt x="1" y="62599"/>
                    <a:pt x="8436" y="71034"/>
                    <a:pt x="18869" y="71034"/>
                  </a:cubicBezTo>
                  <a:lnTo>
                    <a:pt x="50612" y="71034"/>
                  </a:lnTo>
                  <a:cubicBezTo>
                    <a:pt x="44175" y="108549"/>
                    <a:pt x="65929" y="145176"/>
                    <a:pt x="101668" y="157607"/>
                  </a:cubicBezTo>
                  <a:cubicBezTo>
                    <a:pt x="137629" y="170260"/>
                    <a:pt x="177363" y="155165"/>
                    <a:pt x="195788" y="121868"/>
                  </a:cubicBezTo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10392;p74">
              <a:extLst>
                <a:ext uri="{FF2B5EF4-FFF2-40B4-BE49-F238E27FC236}">
                  <a16:creationId xmlns:a16="http://schemas.microsoft.com/office/drawing/2014/main" id="{F06094C2-3510-484A-A702-7C60CABD965B}"/>
                </a:ext>
              </a:extLst>
            </p:cNvPr>
            <p:cNvSpPr/>
            <p:nvPr/>
          </p:nvSpPr>
          <p:spPr>
            <a:xfrm>
              <a:off x="1731700" y="1059450"/>
              <a:ext cx="5133325" cy="3762600"/>
            </a:xfrm>
            <a:custGeom>
              <a:avLst/>
              <a:gdLst/>
              <a:ahLst/>
              <a:cxnLst/>
              <a:rect l="l" t="t" r="r" b="b"/>
              <a:pathLst>
                <a:path w="205333" h="150504" fill="none" extrusionOk="0">
                  <a:moveTo>
                    <a:pt x="85685" y="0"/>
                  </a:moveTo>
                  <a:cubicBezTo>
                    <a:pt x="33297" y="222"/>
                    <a:pt x="0" y="56383"/>
                    <a:pt x="25306" y="102333"/>
                  </a:cubicBezTo>
                  <a:cubicBezTo>
                    <a:pt x="50390" y="148283"/>
                    <a:pt x="115652" y="150503"/>
                    <a:pt x="144066" y="106551"/>
                  </a:cubicBezTo>
                  <a:lnTo>
                    <a:pt x="186464" y="106551"/>
                  </a:lnTo>
                  <a:cubicBezTo>
                    <a:pt x="196897" y="106551"/>
                    <a:pt x="205332" y="98116"/>
                    <a:pt x="205332" y="87683"/>
                  </a:cubicBezTo>
                  <a:cubicBezTo>
                    <a:pt x="205332" y="77250"/>
                    <a:pt x="196897" y="68814"/>
                    <a:pt x="186464" y="68814"/>
                  </a:cubicBezTo>
                  <a:lnTo>
                    <a:pt x="154943" y="68814"/>
                  </a:lnTo>
                  <a:cubicBezTo>
                    <a:pt x="154721" y="30856"/>
                    <a:pt x="123865" y="0"/>
                    <a:pt x="8568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10393;p74">
              <a:extLst>
                <a:ext uri="{FF2B5EF4-FFF2-40B4-BE49-F238E27FC236}">
                  <a16:creationId xmlns:a16="http://schemas.microsoft.com/office/drawing/2014/main" id="{F6C9B535-EF2A-4317-8C11-937580AA4D28}"/>
                </a:ext>
              </a:extLst>
            </p:cNvPr>
            <p:cNvSpPr/>
            <p:nvPr/>
          </p:nvSpPr>
          <p:spPr>
            <a:xfrm>
              <a:off x="5965975" y="2912975"/>
              <a:ext cx="754750" cy="754775"/>
            </a:xfrm>
            <a:custGeom>
              <a:avLst/>
              <a:gdLst/>
              <a:ahLst/>
              <a:cxnLst/>
              <a:rect l="l" t="t" r="r" b="b"/>
              <a:pathLst>
                <a:path w="30190" h="30191" fill="none" extrusionOk="0">
                  <a:moveTo>
                    <a:pt x="17315" y="1"/>
                  </a:moveTo>
                  <a:cubicBezTo>
                    <a:pt x="5772" y="1"/>
                    <a:pt x="0" y="13764"/>
                    <a:pt x="7992" y="21977"/>
                  </a:cubicBezTo>
                  <a:cubicBezTo>
                    <a:pt x="16205" y="30190"/>
                    <a:pt x="30190" y="24419"/>
                    <a:pt x="30190" y="12876"/>
                  </a:cubicBezTo>
                  <a:cubicBezTo>
                    <a:pt x="30190" y="5772"/>
                    <a:pt x="24418" y="1"/>
                    <a:pt x="1731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10394;p74">
              <a:extLst>
                <a:ext uri="{FF2B5EF4-FFF2-40B4-BE49-F238E27FC236}">
                  <a16:creationId xmlns:a16="http://schemas.microsoft.com/office/drawing/2014/main" id="{4275DBFE-C09C-40D4-9B42-12548DC19271}"/>
                </a:ext>
              </a:extLst>
            </p:cNvPr>
            <p:cNvSpPr/>
            <p:nvPr/>
          </p:nvSpPr>
          <p:spPr>
            <a:xfrm>
              <a:off x="2453125" y="1464550"/>
              <a:ext cx="2874675" cy="2785900"/>
            </a:xfrm>
            <a:custGeom>
              <a:avLst/>
              <a:gdLst/>
              <a:ahLst/>
              <a:cxnLst/>
              <a:rect l="l" t="t" r="r" b="b"/>
              <a:pathLst>
                <a:path w="114987" h="111436" fill="none" extrusionOk="0">
                  <a:moveTo>
                    <a:pt x="56828" y="1"/>
                  </a:moveTo>
                  <a:cubicBezTo>
                    <a:pt x="31744" y="1"/>
                    <a:pt x="9990" y="17759"/>
                    <a:pt x="4884" y="42621"/>
                  </a:cubicBezTo>
                  <a:cubicBezTo>
                    <a:pt x="1" y="67483"/>
                    <a:pt x="13320" y="92123"/>
                    <a:pt x="36628" y="101890"/>
                  </a:cubicBezTo>
                  <a:cubicBezTo>
                    <a:pt x="59936" y="111435"/>
                    <a:pt x="87017" y="103444"/>
                    <a:pt x="101002" y="82356"/>
                  </a:cubicBezTo>
                  <a:cubicBezTo>
                    <a:pt x="114987" y="61268"/>
                    <a:pt x="112323" y="33298"/>
                    <a:pt x="94343" y="15539"/>
                  </a:cubicBezTo>
                  <a:cubicBezTo>
                    <a:pt x="84353" y="5550"/>
                    <a:pt x="71035" y="1"/>
                    <a:pt x="5682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10395;p74">
              <a:extLst>
                <a:ext uri="{FF2B5EF4-FFF2-40B4-BE49-F238E27FC236}">
                  <a16:creationId xmlns:a16="http://schemas.microsoft.com/office/drawing/2014/main" id="{42A40C9E-23A0-4ECB-B9CB-9CC5D572BEDF}"/>
                </a:ext>
              </a:extLst>
            </p:cNvPr>
            <p:cNvSpPr/>
            <p:nvPr/>
          </p:nvSpPr>
          <p:spPr>
            <a:xfrm>
              <a:off x="732775" y="4183825"/>
              <a:ext cx="754775" cy="760300"/>
            </a:xfrm>
            <a:custGeom>
              <a:avLst/>
              <a:gdLst/>
              <a:ahLst/>
              <a:cxnLst/>
              <a:rect l="l" t="t" r="r" b="b"/>
              <a:pathLst>
                <a:path w="30191" h="30412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7992" y="22199"/>
                  </a:cubicBezTo>
                  <a:cubicBezTo>
                    <a:pt x="16205" y="30412"/>
                    <a:pt x="30190" y="24640"/>
                    <a:pt x="30190" y="13097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10396;p74">
              <a:extLst>
                <a:ext uri="{FF2B5EF4-FFF2-40B4-BE49-F238E27FC236}">
                  <a16:creationId xmlns:a16="http://schemas.microsoft.com/office/drawing/2014/main" id="{3E8A7978-0980-43F2-9018-34EAA8CBDEA7}"/>
                </a:ext>
              </a:extLst>
            </p:cNvPr>
            <p:cNvSpPr/>
            <p:nvPr/>
          </p:nvSpPr>
          <p:spPr>
            <a:xfrm>
              <a:off x="732775" y="1669900"/>
              <a:ext cx="754775" cy="754750"/>
            </a:xfrm>
            <a:custGeom>
              <a:avLst/>
              <a:gdLst/>
              <a:ahLst/>
              <a:cxnLst/>
              <a:rect l="l" t="t" r="r" b="b"/>
              <a:pathLst>
                <a:path w="30191" h="30190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8214" y="22198"/>
                  </a:cubicBezTo>
                  <a:cubicBezTo>
                    <a:pt x="16205" y="30189"/>
                    <a:pt x="30190" y="24418"/>
                    <a:pt x="30190" y="12875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10397;p74">
            <a:extLst>
              <a:ext uri="{FF2B5EF4-FFF2-40B4-BE49-F238E27FC236}">
                <a16:creationId xmlns:a16="http://schemas.microsoft.com/office/drawing/2014/main" id="{CFCFFFB5-5049-45C0-B4F4-E90EF8DFD750}"/>
              </a:ext>
            </a:extLst>
          </p:cNvPr>
          <p:cNvGrpSpPr/>
          <p:nvPr userDrawn="1"/>
        </p:nvGrpSpPr>
        <p:grpSpPr>
          <a:xfrm>
            <a:off x="2326452" y="1191441"/>
            <a:ext cx="767704" cy="815489"/>
            <a:chOff x="2499700" y="1135950"/>
            <a:chExt cx="732402" cy="777990"/>
          </a:xfrm>
        </p:grpSpPr>
        <p:grpSp>
          <p:nvGrpSpPr>
            <p:cNvPr id="641" name="Google Shape;10398;p74">
              <a:extLst>
                <a:ext uri="{FF2B5EF4-FFF2-40B4-BE49-F238E27FC236}">
                  <a16:creationId xmlns:a16="http://schemas.microsoft.com/office/drawing/2014/main" id="{BE1243B2-1B67-4910-9A25-82B648AA975E}"/>
                </a:ext>
              </a:extLst>
            </p:cNvPr>
            <p:cNvGrpSpPr/>
            <p:nvPr/>
          </p:nvGrpSpPr>
          <p:grpSpPr>
            <a:xfrm>
              <a:off x="2499700" y="1135950"/>
              <a:ext cx="732402" cy="694705"/>
              <a:chOff x="2499700" y="1135950"/>
              <a:chExt cx="732402" cy="694705"/>
            </a:xfrm>
          </p:grpSpPr>
          <p:sp>
            <p:nvSpPr>
              <p:cNvPr id="648" name="Google Shape;10399;p74">
                <a:extLst>
                  <a:ext uri="{FF2B5EF4-FFF2-40B4-BE49-F238E27FC236}">
                    <a16:creationId xmlns:a16="http://schemas.microsoft.com/office/drawing/2014/main" id="{509F968B-2878-44E0-8597-529F66D3DD28}"/>
                  </a:ext>
                </a:extLst>
              </p:cNvPr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avLst/>
                <a:gdLst/>
                <a:ahLst/>
                <a:cxnLst/>
                <a:rect l="l" t="t" r="r" b="b"/>
                <a:pathLst>
                  <a:path w="81559" h="56376" extrusionOk="0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10400;p74">
                <a:extLst>
                  <a:ext uri="{FF2B5EF4-FFF2-40B4-BE49-F238E27FC236}">
                    <a16:creationId xmlns:a16="http://schemas.microsoft.com/office/drawing/2014/main" id="{36FEA059-5AF9-4563-842E-A09501847FEB}"/>
                  </a:ext>
                </a:extLst>
              </p:cNvPr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772" extrusionOk="0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10401;p74">
                <a:extLst>
                  <a:ext uri="{FF2B5EF4-FFF2-40B4-BE49-F238E27FC236}">
                    <a16:creationId xmlns:a16="http://schemas.microsoft.com/office/drawing/2014/main" id="{58548031-BF3D-4178-8C8C-84BAABFFAC5D}"/>
                  </a:ext>
                </a:extLst>
              </p:cNvPr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20593" extrusionOk="0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10402;p74">
                <a:extLst>
                  <a:ext uri="{FF2B5EF4-FFF2-40B4-BE49-F238E27FC236}">
                    <a16:creationId xmlns:a16="http://schemas.microsoft.com/office/drawing/2014/main" id="{6EBC36BE-A465-48AA-A64A-7D6719BA328A}"/>
                  </a:ext>
                </a:extLst>
              </p:cNvPr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4738" extrusionOk="0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10403;p74">
                <a:extLst>
                  <a:ext uri="{FF2B5EF4-FFF2-40B4-BE49-F238E27FC236}">
                    <a16:creationId xmlns:a16="http://schemas.microsoft.com/office/drawing/2014/main" id="{1D451DC0-045D-4BAD-91C7-F24566FC50F4}"/>
                  </a:ext>
                </a:extLst>
              </p:cNvPr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avLst/>
                <a:gdLst/>
                <a:ahLst/>
                <a:cxnLst/>
                <a:rect l="l" t="t" r="r" b="b"/>
                <a:pathLst>
                  <a:path w="53095" h="56931" extrusionOk="0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10404;p74">
                <a:extLst>
                  <a:ext uri="{FF2B5EF4-FFF2-40B4-BE49-F238E27FC236}">
                    <a16:creationId xmlns:a16="http://schemas.microsoft.com/office/drawing/2014/main" id="{63DA206E-6F6A-428A-A578-AC821BEF3E15}"/>
                  </a:ext>
                </a:extLst>
              </p:cNvPr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6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10405;p74">
                <a:extLst>
                  <a:ext uri="{FF2B5EF4-FFF2-40B4-BE49-F238E27FC236}">
                    <a16:creationId xmlns:a16="http://schemas.microsoft.com/office/drawing/2014/main" id="{A3C26873-B8C6-4C54-B9D9-A52680E4CCBF}"/>
                  </a:ext>
                </a:extLst>
              </p:cNvPr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avLst/>
                <a:gdLst/>
                <a:ahLst/>
                <a:cxnLst/>
                <a:rect l="l" t="t" r="r" b="b"/>
                <a:pathLst>
                  <a:path w="78330" h="67428" extrusionOk="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10406;p74">
                <a:extLst>
                  <a:ext uri="{FF2B5EF4-FFF2-40B4-BE49-F238E27FC236}">
                    <a16:creationId xmlns:a16="http://schemas.microsoft.com/office/drawing/2014/main" id="{419E1688-DCE9-4670-ADFF-96CAEE1D400B}"/>
                  </a:ext>
                </a:extLst>
              </p:cNvPr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3123" extrusionOk="0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10407;p74">
                <a:extLst>
                  <a:ext uri="{FF2B5EF4-FFF2-40B4-BE49-F238E27FC236}">
                    <a16:creationId xmlns:a16="http://schemas.microsoft.com/office/drawing/2014/main" id="{1D358E6E-20CB-4627-9AD2-23A9AE1B5895}"/>
                  </a:ext>
                </a:extLst>
              </p:cNvPr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776" h="13325" extrusionOk="0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10408;p74">
                <a:extLst>
                  <a:ext uri="{FF2B5EF4-FFF2-40B4-BE49-F238E27FC236}">
                    <a16:creationId xmlns:a16="http://schemas.microsoft.com/office/drawing/2014/main" id="{E5CCE344-8BB3-4F39-B52F-0F6DF37D6FA0}"/>
                  </a:ext>
                </a:extLst>
              </p:cNvPr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avLst/>
                <a:gdLst/>
                <a:ahLst/>
                <a:cxnLst/>
                <a:rect l="l" t="t" r="r" b="b"/>
                <a:pathLst>
                  <a:path w="57940" h="50874" extrusionOk="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10409;p74">
                <a:extLst>
                  <a:ext uri="{FF2B5EF4-FFF2-40B4-BE49-F238E27FC236}">
                    <a16:creationId xmlns:a16="http://schemas.microsoft.com/office/drawing/2014/main" id="{55622965-4814-4DD6-9BDE-CA683D0CBFFB}"/>
                  </a:ext>
                </a:extLst>
              </p:cNvPr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2719" extrusionOk="0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10410;p74">
                <a:extLst>
                  <a:ext uri="{FF2B5EF4-FFF2-40B4-BE49-F238E27FC236}">
                    <a16:creationId xmlns:a16="http://schemas.microsoft.com/office/drawing/2014/main" id="{57CD5428-5D9F-4A74-8227-C23994F2E883}"/>
                  </a:ext>
                </a:extLst>
              </p:cNvPr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avLst/>
                <a:gdLst/>
                <a:ahLst/>
                <a:cxnLst/>
                <a:rect l="l" t="t" r="r" b="b"/>
                <a:pathLst>
                  <a:path w="78532" h="67227" extrusionOk="0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10411;p74">
                <a:extLst>
                  <a:ext uri="{FF2B5EF4-FFF2-40B4-BE49-F238E27FC236}">
                    <a16:creationId xmlns:a16="http://schemas.microsoft.com/office/drawing/2014/main" id="{CD1ABC59-54FA-454C-987A-D0B54E19484C}"/>
                  </a:ext>
                </a:extLst>
              </p:cNvPr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8466" extrusionOk="0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10412;p74">
                <a:extLst>
                  <a:ext uri="{FF2B5EF4-FFF2-40B4-BE49-F238E27FC236}">
                    <a16:creationId xmlns:a16="http://schemas.microsoft.com/office/drawing/2014/main" id="{833AD6CD-5DE7-4E9F-BAB1-393EAB73882E}"/>
                  </a:ext>
                </a:extLst>
              </p:cNvPr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220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10413;p74">
                <a:extLst>
                  <a:ext uri="{FF2B5EF4-FFF2-40B4-BE49-F238E27FC236}">
                    <a16:creationId xmlns:a16="http://schemas.microsoft.com/office/drawing/2014/main" id="{49B02E72-EB49-42C8-A197-076129BE5A58}"/>
                  </a:ext>
                </a:extLst>
              </p:cNvPr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avLst/>
                <a:gdLst/>
                <a:ahLst/>
                <a:cxnLst/>
                <a:rect l="l" t="t" r="r" b="b"/>
                <a:pathLst>
                  <a:path w="58142" h="51076" extrusionOk="0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10414;p74">
                <a:extLst>
                  <a:ext uri="{FF2B5EF4-FFF2-40B4-BE49-F238E27FC236}">
                    <a16:creationId xmlns:a16="http://schemas.microsoft.com/office/drawing/2014/main" id="{EE4C7B32-9810-4E4B-B71F-D1A70D0C95E3}"/>
                  </a:ext>
                </a:extLst>
              </p:cNvPr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22005" extrusionOk="0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10415;p74">
                <a:extLst>
                  <a:ext uri="{FF2B5EF4-FFF2-40B4-BE49-F238E27FC236}">
                    <a16:creationId xmlns:a16="http://schemas.microsoft.com/office/drawing/2014/main" id="{F6148A64-E59C-416D-B6AC-EFC71952323A}"/>
                  </a:ext>
                </a:extLst>
              </p:cNvPr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2020" extrusionOk="0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10416;p74">
                <a:extLst>
                  <a:ext uri="{FF2B5EF4-FFF2-40B4-BE49-F238E27FC236}">
                    <a16:creationId xmlns:a16="http://schemas.microsoft.com/office/drawing/2014/main" id="{C6867A7A-D714-43BA-9F8A-D6E9E2B3770F}"/>
                  </a:ext>
                </a:extLst>
              </p:cNvPr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935" extrusionOk="0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10417;p74">
                <a:extLst>
                  <a:ext uri="{FF2B5EF4-FFF2-40B4-BE49-F238E27FC236}">
                    <a16:creationId xmlns:a16="http://schemas.microsoft.com/office/drawing/2014/main" id="{8A7C0329-9AC4-4F5C-B724-0AAED950392E}"/>
                  </a:ext>
                </a:extLst>
              </p:cNvPr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20391" extrusionOk="0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10418;p74">
                <a:extLst>
                  <a:ext uri="{FF2B5EF4-FFF2-40B4-BE49-F238E27FC236}">
                    <a16:creationId xmlns:a16="http://schemas.microsoft.com/office/drawing/2014/main" id="{AEBC0F73-F91D-4351-A09C-129173365F85}"/>
                  </a:ext>
                </a:extLst>
              </p:cNvPr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4940" extrusionOk="0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10419;p74">
                <a:extLst>
                  <a:ext uri="{FF2B5EF4-FFF2-40B4-BE49-F238E27FC236}">
                    <a16:creationId xmlns:a16="http://schemas.microsoft.com/office/drawing/2014/main" id="{B240A579-38D9-4492-BB1B-0FE992CAC7EA}"/>
                  </a:ext>
                </a:extLst>
              </p:cNvPr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13123" extrusionOk="0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10420;p74">
                <a:extLst>
                  <a:ext uri="{FF2B5EF4-FFF2-40B4-BE49-F238E27FC236}">
                    <a16:creationId xmlns:a16="http://schemas.microsoft.com/office/drawing/2014/main" id="{D83A4FE3-27CF-4D09-BBE3-7364387F4A7D}"/>
                  </a:ext>
                </a:extLst>
              </p:cNvPr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avLst/>
                <a:gdLst/>
                <a:ahLst/>
                <a:cxnLst/>
                <a:rect l="l" t="t" r="r" b="b"/>
                <a:pathLst>
                  <a:path w="22208" h="12921" extrusionOk="0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10421;p74">
                <a:extLst>
                  <a:ext uri="{FF2B5EF4-FFF2-40B4-BE49-F238E27FC236}">
                    <a16:creationId xmlns:a16="http://schemas.microsoft.com/office/drawing/2014/main" id="{CE6A96E3-B70C-41D8-B758-8B62F64F1007}"/>
                  </a:ext>
                </a:extLst>
              </p:cNvPr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6959" extrusionOk="0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10422;p74">
                <a:extLst>
                  <a:ext uri="{FF2B5EF4-FFF2-40B4-BE49-F238E27FC236}">
                    <a16:creationId xmlns:a16="http://schemas.microsoft.com/office/drawing/2014/main" id="{0B7A1CEE-2617-4251-900C-1085EB7672BC}"/>
                  </a:ext>
                </a:extLst>
              </p:cNvPr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3325" extrusionOk="0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10423;p74">
                <a:extLst>
                  <a:ext uri="{FF2B5EF4-FFF2-40B4-BE49-F238E27FC236}">
                    <a16:creationId xmlns:a16="http://schemas.microsoft.com/office/drawing/2014/main" id="{E6A7D94B-2F44-42B2-BF53-2B50ED2EEBEF}"/>
                  </a:ext>
                </a:extLst>
              </p:cNvPr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10424;p74">
                <a:extLst>
                  <a:ext uri="{FF2B5EF4-FFF2-40B4-BE49-F238E27FC236}">
                    <a16:creationId xmlns:a16="http://schemas.microsoft.com/office/drawing/2014/main" id="{66593CCA-F086-47F7-B42A-8AE924519754}"/>
                  </a:ext>
                </a:extLst>
              </p:cNvPr>
              <p:cNvSpPr/>
              <p:nvPr/>
            </p:nvSpPr>
            <p:spPr>
              <a:xfrm>
                <a:off x="2727622" y="1560523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10425;p74">
                <a:extLst>
                  <a:ext uri="{FF2B5EF4-FFF2-40B4-BE49-F238E27FC236}">
                    <a16:creationId xmlns:a16="http://schemas.microsoft.com/office/drawing/2014/main" id="{D34EF799-D998-470B-A8AF-E1A257DAE6C2}"/>
                  </a:ext>
                </a:extLst>
              </p:cNvPr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avLst/>
                <a:gdLst/>
                <a:ahLst/>
                <a:cxnLst/>
                <a:rect l="l" t="t" r="r" b="b"/>
                <a:pathLst>
                  <a:path w="90847" h="88020" fill="none" extrusionOk="0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0187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10426;p74">
              <a:extLst>
                <a:ext uri="{FF2B5EF4-FFF2-40B4-BE49-F238E27FC236}">
                  <a16:creationId xmlns:a16="http://schemas.microsoft.com/office/drawing/2014/main" id="{8399980A-ABF9-4706-8846-0F25EC5F24BE}"/>
                </a:ext>
              </a:extLst>
            </p:cNvPr>
            <p:cNvGrpSpPr/>
            <p:nvPr/>
          </p:nvGrpSpPr>
          <p:grpSpPr>
            <a:xfrm>
              <a:off x="2517909" y="1188726"/>
              <a:ext cx="702702" cy="725214"/>
              <a:chOff x="2517909" y="1188726"/>
              <a:chExt cx="702702" cy="725214"/>
            </a:xfrm>
          </p:grpSpPr>
          <p:sp>
            <p:nvSpPr>
              <p:cNvPr id="643" name="Google Shape;10427;p74">
                <a:extLst>
                  <a:ext uri="{FF2B5EF4-FFF2-40B4-BE49-F238E27FC236}">
                    <a16:creationId xmlns:a16="http://schemas.microsoft.com/office/drawing/2014/main" id="{F2BB087E-1386-4A17-932E-F08FD3D236D9}"/>
                  </a:ext>
                </a:extLst>
              </p:cNvPr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7716" extrusionOk="0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10428;p74">
                <a:extLst>
                  <a:ext uri="{FF2B5EF4-FFF2-40B4-BE49-F238E27FC236}">
                    <a16:creationId xmlns:a16="http://schemas.microsoft.com/office/drawing/2014/main" id="{432B0C09-32DC-4983-9E12-114EB21A171B}"/>
                  </a:ext>
                </a:extLst>
              </p:cNvPr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2087" extrusionOk="0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10429;p74">
                <a:extLst>
                  <a:ext uri="{FF2B5EF4-FFF2-40B4-BE49-F238E27FC236}">
                    <a16:creationId xmlns:a16="http://schemas.microsoft.com/office/drawing/2014/main" id="{3019861A-9517-4EE5-BDA0-3F1C7F26BEDC}"/>
                  </a:ext>
                </a:extLst>
              </p:cNvPr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12116" extrusionOk="0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10430;p74">
                <a:extLst>
                  <a:ext uri="{FF2B5EF4-FFF2-40B4-BE49-F238E27FC236}">
                    <a16:creationId xmlns:a16="http://schemas.microsoft.com/office/drawing/2014/main" id="{7B370615-14C1-46B9-BD79-E2F21AF61673}"/>
                  </a:ext>
                </a:extLst>
              </p:cNvPr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10431;p74">
                <a:extLst>
                  <a:ext uri="{FF2B5EF4-FFF2-40B4-BE49-F238E27FC236}">
                    <a16:creationId xmlns:a16="http://schemas.microsoft.com/office/drawing/2014/main" id="{53369792-0927-43DC-9F15-2CB2677782B2}"/>
                  </a:ext>
                </a:extLst>
              </p:cNvPr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5" name="Google Shape;10432;p74">
            <a:extLst>
              <a:ext uri="{FF2B5EF4-FFF2-40B4-BE49-F238E27FC236}">
                <a16:creationId xmlns:a16="http://schemas.microsoft.com/office/drawing/2014/main" id="{C19427CB-C3D5-4FE0-8A82-680F10B17650}"/>
              </a:ext>
            </a:extLst>
          </p:cNvPr>
          <p:cNvGrpSpPr/>
          <p:nvPr userDrawn="1"/>
        </p:nvGrpSpPr>
        <p:grpSpPr>
          <a:xfrm>
            <a:off x="1672184" y="1191441"/>
            <a:ext cx="583439" cy="870229"/>
            <a:chOff x="1716825" y="1121550"/>
            <a:chExt cx="622800" cy="928938"/>
          </a:xfrm>
        </p:grpSpPr>
        <p:grpSp>
          <p:nvGrpSpPr>
            <p:cNvPr id="676" name="Google Shape;10433;p74">
              <a:extLst>
                <a:ext uri="{FF2B5EF4-FFF2-40B4-BE49-F238E27FC236}">
                  <a16:creationId xmlns:a16="http://schemas.microsoft.com/office/drawing/2014/main" id="{D4C11FEE-5194-4217-B997-A23816521983}"/>
                </a:ext>
              </a:extLst>
            </p:cNvPr>
            <p:cNvGrpSpPr/>
            <p:nvPr/>
          </p:nvGrpSpPr>
          <p:grpSpPr>
            <a:xfrm>
              <a:off x="1716825" y="1121550"/>
              <a:ext cx="622800" cy="928938"/>
              <a:chOff x="1716825" y="1121550"/>
              <a:chExt cx="622800" cy="928938"/>
            </a:xfrm>
          </p:grpSpPr>
          <p:cxnSp>
            <p:nvCxnSpPr>
              <p:cNvPr id="687" name="Google Shape;10434;p74">
                <a:extLst>
                  <a:ext uri="{FF2B5EF4-FFF2-40B4-BE49-F238E27FC236}">
                    <a16:creationId xmlns:a16="http://schemas.microsoft.com/office/drawing/2014/main" id="{A180D6B6-6769-4123-B6B9-7D7B507BAC44}"/>
                  </a:ext>
                </a:extLst>
              </p:cNvPr>
              <p:cNvCxnSpPr/>
              <p:nvPr/>
            </p:nvCxnSpPr>
            <p:spPr>
              <a:xfrm>
                <a:off x="1954750" y="1738188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88" name="Google Shape;10435;p74">
                <a:extLst>
                  <a:ext uri="{FF2B5EF4-FFF2-40B4-BE49-F238E27FC236}">
                    <a16:creationId xmlns:a16="http://schemas.microsoft.com/office/drawing/2014/main" id="{D046BE93-7D4E-4E28-A0E0-111CB734F999}"/>
                  </a:ext>
                </a:extLst>
              </p:cNvPr>
              <p:cNvSpPr/>
              <p:nvPr/>
            </p:nvSpPr>
            <p:spPr>
              <a:xfrm>
                <a:off x="1716825" y="1121550"/>
                <a:ext cx="622800" cy="622800"/>
              </a:xfrm>
              <a:prstGeom prst="ellipse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7" name="Google Shape;10436;p74">
              <a:extLst>
                <a:ext uri="{FF2B5EF4-FFF2-40B4-BE49-F238E27FC236}">
                  <a16:creationId xmlns:a16="http://schemas.microsoft.com/office/drawing/2014/main" id="{3D85D899-D3A1-400A-B858-0FBDBA8E1233}"/>
                </a:ext>
              </a:extLst>
            </p:cNvPr>
            <p:cNvGrpSpPr/>
            <p:nvPr/>
          </p:nvGrpSpPr>
          <p:grpSpPr>
            <a:xfrm>
              <a:off x="1768050" y="1172775"/>
              <a:ext cx="520200" cy="832000"/>
              <a:chOff x="1768050" y="1172775"/>
              <a:chExt cx="520200" cy="832000"/>
            </a:xfrm>
          </p:grpSpPr>
          <p:cxnSp>
            <p:nvCxnSpPr>
              <p:cNvPr id="685" name="Google Shape;10437;p74">
                <a:extLst>
                  <a:ext uri="{FF2B5EF4-FFF2-40B4-BE49-F238E27FC236}">
                    <a16:creationId xmlns:a16="http://schemas.microsoft.com/office/drawing/2014/main" id="{D8A380D8-5C10-47BF-AF35-AA74E9BB763D}"/>
                  </a:ext>
                </a:extLst>
              </p:cNvPr>
              <p:cNvCxnSpPr/>
              <p:nvPr/>
            </p:nvCxnSpPr>
            <p:spPr>
              <a:xfrm>
                <a:off x="2003025" y="1692475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86" name="Google Shape;10438;p74">
                <a:extLst>
                  <a:ext uri="{FF2B5EF4-FFF2-40B4-BE49-F238E27FC236}">
                    <a16:creationId xmlns:a16="http://schemas.microsoft.com/office/drawing/2014/main" id="{6B84C6EC-28C3-4334-8599-FF48383D91FA}"/>
                  </a:ext>
                </a:extLst>
              </p:cNvPr>
              <p:cNvSpPr/>
              <p:nvPr/>
            </p:nvSpPr>
            <p:spPr>
              <a:xfrm>
                <a:off x="1768050" y="1172775"/>
                <a:ext cx="520200" cy="520200"/>
              </a:xfrm>
              <a:prstGeom prst="ellipse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8" name="Google Shape;10439;p74">
              <a:extLst>
                <a:ext uri="{FF2B5EF4-FFF2-40B4-BE49-F238E27FC236}">
                  <a16:creationId xmlns:a16="http://schemas.microsoft.com/office/drawing/2014/main" id="{C5DD7923-B5E1-4329-BD6E-C2C4D7F57327}"/>
                </a:ext>
              </a:extLst>
            </p:cNvPr>
            <p:cNvGrpSpPr/>
            <p:nvPr/>
          </p:nvGrpSpPr>
          <p:grpSpPr>
            <a:xfrm>
              <a:off x="1820100" y="1225475"/>
              <a:ext cx="416400" cy="729575"/>
              <a:chOff x="1820100" y="1225475"/>
              <a:chExt cx="416400" cy="729575"/>
            </a:xfrm>
          </p:grpSpPr>
          <p:cxnSp>
            <p:nvCxnSpPr>
              <p:cNvPr id="683" name="Google Shape;10440;p74">
                <a:extLst>
                  <a:ext uri="{FF2B5EF4-FFF2-40B4-BE49-F238E27FC236}">
                    <a16:creationId xmlns:a16="http://schemas.microsoft.com/office/drawing/2014/main" id="{6A91A233-E592-41AA-A3E3-0047463C16A7}"/>
                  </a:ext>
                </a:extLst>
              </p:cNvPr>
              <p:cNvCxnSpPr/>
              <p:nvPr/>
            </p:nvCxnSpPr>
            <p:spPr>
              <a:xfrm>
                <a:off x="2051300" y="164275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84" name="Google Shape;10441;p74">
                <a:extLst>
                  <a:ext uri="{FF2B5EF4-FFF2-40B4-BE49-F238E27FC236}">
                    <a16:creationId xmlns:a16="http://schemas.microsoft.com/office/drawing/2014/main" id="{D58BD4E2-99B5-49CE-9B47-7E2646707AB1}"/>
                  </a:ext>
                </a:extLst>
              </p:cNvPr>
              <p:cNvSpPr/>
              <p:nvPr/>
            </p:nvSpPr>
            <p:spPr>
              <a:xfrm>
                <a:off x="1820100" y="1225475"/>
                <a:ext cx="416400" cy="416400"/>
              </a:xfrm>
              <a:prstGeom prst="ellipse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10442;p74">
              <a:extLst>
                <a:ext uri="{FF2B5EF4-FFF2-40B4-BE49-F238E27FC236}">
                  <a16:creationId xmlns:a16="http://schemas.microsoft.com/office/drawing/2014/main" id="{E08D167A-265E-47B8-ACC4-F17BED667D60}"/>
                </a:ext>
              </a:extLst>
            </p:cNvPr>
            <p:cNvGrpSpPr/>
            <p:nvPr/>
          </p:nvGrpSpPr>
          <p:grpSpPr>
            <a:xfrm>
              <a:off x="1874250" y="1278825"/>
              <a:ext cx="308100" cy="605275"/>
              <a:chOff x="1874250" y="1278825"/>
              <a:chExt cx="308100" cy="605275"/>
            </a:xfrm>
          </p:grpSpPr>
          <p:cxnSp>
            <p:nvCxnSpPr>
              <p:cNvPr id="681" name="Google Shape;10443;p74">
                <a:extLst>
                  <a:ext uri="{FF2B5EF4-FFF2-40B4-BE49-F238E27FC236}">
                    <a16:creationId xmlns:a16="http://schemas.microsoft.com/office/drawing/2014/main" id="{46DB4792-0424-417E-8A66-716C12254B7F}"/>
                  </a:ext>
                </a:extLst>
              </p:cNvPr>
              <p:cNvCxnSpPr/>
              <p:nvPr/>
            </p:nvCxnSpPr>
            <p:spPr>
              <a:xfrm>
                <a:off x="2099575" y="157180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82" name="Google Shape;10444;p74">
                <a:extLst>
                  <a:ext uri="{FF2B5EF4-FFF2-40B4-BE49-F238E27FC236}">
                    <a16:creationId xmlns:a16="http://schemas.microsoft.com/office/drawing/2014/main" id="{D9AE126F-B293-4487-963F-73EA25487B7D}"/>
                  </a:ext>
                </a:extLst>
              </p:cNvPr>
              <p:cNvSpPr/>
              <p:nvPr/>
            </p:nvSpPr>
            <p:spPr>
              <a:xfrm>
                <a:off x="1874250" y="1278825"/>
                <a:ext cx="308100" cy="308100"/>
              </a:xfrm>
              <a:prstGeom prst="ellipse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0" name="Google Shape;10445;p74">
              <a:extLst>
                <a:ext uri="{FF2B5EF4-FFF2-40B4-BE49-F238E27FC236}">
                  <a16:creationId xmlns:a16="http://schemas.microsoft.com/office/drawing/2014/main" id="{DFADC7E6-79BC-4931-B588-B53B89EE6CE2}"/>
                </a:ext>
              </a:extLst>
            </p:cNvPr>
            <p:cNvSpPr/>
            <p:nvPr/>
          </p:nvSpPr>
          <p:spPr>
            <a:xfrm>
              <a:off x="1920625" y="1326000"/>
              <a:ext cx="215400" cy="2154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10446;p74">
            <a:extLst>
              <a:ext uri="{FF2B5EF4-FFF2-40B4-BE49-F238E27FC236}">
                <a16:creationId xmlns:a16="http://schemas.microsoft.com/office/drawing/2014/main" id="{AFDAB23C-A633-45C8-8746-37EBEA19D218}"/>
              </a:ext>
            </a:extLst>
          </p:cNvPr>
          <p:cNvGrpSpPr/>
          <p:nvPr userDrawn="1"/>
        </p:nvGrpSpPr>
        <p:grpSpPr>
          <a:xfrm>
            <a:off x="1592007" y="2077763"/>
            <a:ext cx="739072" cy="714152"/>
            <a:chOff x="4334725" y="1355875"/>
            <a:chExt cx="3106650" cy="3001900"/>
          </a:xfrm>
        </p:grpSpPr>
        <p:grpSp>
          <p:nvGrpSpPr>
            <p:cNvPr id="690" name="Google Shape;10447;p74">
              <a:extLst>
                <a:ext uri="{FF2B5EF4-FFF2-40B4-BE49-F238E27FC236}">
                  <a16:creationId xmlns:a16="http://schemas.microsoft.com/office/drawing/2014/main" id="{7BF2B310-6733-4BAD-81C7-84B206CDCEBA}"/>
                </a:ext>
              </a:extLst>
            </p:cNvPr>
            <p:cNvGrpSpPr/>
            <p:nvPr/>
          </p:nvGrpSpPr>
          <p:grpSpPr>
            <a:xfrm>
              <a:off x="4516050" y="1724875"/>
              <a:ext cx="2693725" cy="2632900"/>
              <a:chOff x="4516050" y="1724875"/>
              <a:chExt cx="2693725" cy="2632900"/>
            </a:xfrm>
          </p:grpSpPr>
          <p:sp>
            <p:nvSpPr>
              <p:cNvPr id="695" name="Google Shape;10448;p74">
                <a:extLst>
                  <a:ext uri="{FF2B5EF4-FFF2-40B4-BE49-F238E27FC236}">
                    <a16:creationId xmlns:a16="http://schemas.microsoft.com/office/drawing/2014/main" id="{9C8930C9-5C51-4E66-BE87-B6198A885E60}"/>
                  </a:ext>
                </a:extLst>
              </p:cNvPr>
              <p:cNvSpPr/>
              <p:nvPr/>
            </p:nvSpPr>
            <p:spPr>
              <a:xfrm>
                <a:off x="6227525" y="1737400"/>
                <a:ext cx="982250" cy="1548550"/>
              </a:xfrm>
              <a:custGeom>
                <a:avLst/>
                <a:gdLst/>
                <a:ahLst/>
                <a:cxnLst/>
                <a:rect l="l" t="t" r="r" b="b"/>
                <a:pathLst>
                  <a:path w="39290" h="61942" extrusionOk="0">
                    <a:moveTo>
                      <a:pt x="2948" y="0"/>
                    </a:moveTo>
                    <a:lnTo>
                      <a:pt x="2948" y="0"/>
                    </a:lnTo>
                    <a:cubicBezTo>
                      <a:pt x="2963" y="140"/>
                      <a:pt x="2988" y="275"/>
                      <a:pt x="2997" y="415"/>
                    </a:cubicBezTo>
                    <a:cubicBezTo>
                      <a:pt x="3257" y="4251"/>
                      <a:pt x="2198" y="8060"/>
                      <a:pt x="0" y="11214"/>
                    </a:cubicBezTo>
                    <a:cubicBezTo>
                      <a:pt x="16180" y="17156"/>
                      <a:pt x="27723" y="32699"/>
                      <a:pt x="27723" y="50939"/>
                    </a:cubicBezTo>
                    <a:cubicBezTo>
                      <a:pt x="27725" y="53819"/>
                      <a:pt x="27433" y="56688"/>
                      <a:pt x="26854" y="59506"/>
                    </a:cubicBezTo>
                    <a:cubicBezTo>
                      <a:pt x="27615" y="59401"/>
                      <a:pt x="28380" y="59330"/>
                      <a:pt x="29155" y="59330"/>
                    </a:cubicBezTo>
                    <a:cubicBezTo>
                      <a:pt x="32030" y="59330"/>
                      <a:pt x="34946" y="60066"/>
                      <a:pt x="37619" y="61594"/>
                    </a:cubicBezTo>
                    <a:cubicBezTo>
                      <a:pt x="37808" y="61702"/>
                      <a:pt x="37980" y="61827"/>
                      <a:pt x="38161" y="61942"/>
                    </a:cubicBezTo>
                    <a:cubicBezTo>
                      <a:pt x="38912" y="58322"/>
                      <a:pt x="39289" y="54635"/>
                      <a:pt x="39289" y="50939"/>
                    </a:cubicBezTo>
                    <a:cubicBezTo>
                      <a:pt x="39289" y="27328"/>
                      <a:pt x="24090" y="7277"/>
                      <a:pt x="29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10449;p74">
                <a:extLst>
                  <a:ext uri="{FF2B5EF4-FFF2-40B4-BE49-F238E27FC236}">
                    <a16:creationId xmlns:a16="http://schemas.microsoft.com/office/drawing/2014/main" id="{B048BB19-D15E-44C7-BBA5-699CEA6FE745}"/>
                  </a:ext>
                </a:extLst>
              </p:cNvPr>
              <p:cNvSpPr/>
              <p:nvPr/>
            </p:nvSpPr>
            <p:spPr>
              <a:xfrm>
                <a:off x="4516050" y="1724875"/>
                <a:ext cx="1010900" cy="1581800"/>
              </a:xfrm>
              <a:custGeom>
                <a:avLst/>
                <a:gdLst/>
                <a:ahLst/>
                <a:cxnLst/>
                <a:rect l="l" t="t" r="r" b="b"/>
                <a:pathLst>
                  <a:path w="40436" h="63272" extrusionOk="0">
                    <a:moveTo>
                      <a:pt x="37823" y="1"/>
                    </a:moveTo>
                    <a:lnTo>
                      <a:pt x="37823" y="1"/>
                    </a:lnTo>
                    <a:cubicBezTo>
                      <a:pt x="15908" y="6831"/>
                      <a:pt x="0" y="27279"/>
                      <a:pt x="0" y="51443"/>
                    </a:cubicBezTo>
                    <a:cubicBezTo>
                      <a:pt x="3" y="55421"/>
                      <a:pt x="444" y="59389"/>
                      <a:pt x="1318" y="63272"/>
                    </a:cubicBezTo>
                    <a:cubicBezTo>
                      <a:pt x="1575" y="63078"/>
                      <a:pt x="1825" y="62880"/>
                      <a:pt x="2093" y="62700"/>
                    </a:cubicBezTo>
                    <a:cubicBezTo>
                      <a:pt x="5004" y="60760"/>
                      <a:pt x="8236" y="59853"/>
                      <a:pt x="11420" y="59853"/>
                    </a:cubicBezTo>
                    <a:cubicBezTo>
                      <a:pt x="11754" y="59853"/>
                      <a:pt x="12085" y="59912"/>
                      <a:pt x="12418" y="59931"/>
                    </a:cubicBezTo>
                    <a:cubicBezTo>
                      <a:pt x="11849" y="57138"/>
                      <a:pt x="11565" y="54293"/>
                      <a:pt x="11565" y="51440"/>
                    </a:cubicBezTo>
                    <a:cubicBezTo>
                      <a:pt x="11565" y="32776"/>
                      <a:pt x="23659" y="16944"/>
                      <a:pt x="40435" y="11325"/>
                    </a:cubicBezTo>
                    <a:cubicBezTo>
                      <a:pt x="38630" y="8592"/>
                      <a:pt x="37671" y="5392"/>
                      <a:pt x="37676" y="2117"/>
                    </a:cubicBezTo>
                    <a:cubicBezTo>
                      <a:pt x="37681" y="1409"/>
                      <a:pt x="37730" y="702"/>
                      <a:pt x="3782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10450;p74">
                <a:extLst>
                  <a:ext uri="{FF2B5EF4-FFF2-40B4-BE49-F238E27FC236}">
                    <a16:creationId xmlns:a16="http://schemas.microsoft.com/office/drawing/2014/main" id="{29246DE8-E021-4FA5-AA6E-0C38B0177FF5}"/>
                  </a:ext>
                </a:extLst>
              </p:cNvPr>
              <p:cNvSpPr/>
              <p:nvPr/>
            </p:nvSpPr>
            <p:spPr>
              <a:xfrm>
                <a:off x="4977525" y="3800325"/>
                <a:ext cx="178205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71282" h="22298" extrusionOk="0">
                    <a:moveTo>
                      <a:pt x="63561" y="0"/>
                    </a:moveTo>
                    <a:cubicBezTo>
                      <a:pt x="56083" y="6671"/>
                      <a:pt x="46226" y="10731"/>
                      <a:pt x="35414" y="10731"/>
                    </a:cubicBezTo>
                    <a:cubicBezTo>
                      <a:pt x="25098" y="10731"/>
                      <a:pt x="15646" y="7034"/>
                      <a:pt x="8302" y="898"/>
                    </a:cubicBezTo>
                    <a:cubicBezTo>
                      <a:pt x="6892" y="3910"/>
                      <a:pt x="4587" y="6522"/>
                      <a:pt x="1428" y="8290"/>
                    </a:cubicBezTo>
                    <a:cubicBezTo>
                      <a:pt x="962" y="8562"/>
                      <a:pt x="481" y="8778"/>
                      <a:pt x="0" y="9001"/>
                    </a:cubicBezTo>
                    <a:cubicBezTo>
                      <a:pt x="9472" y="17274"/>
                      <a:pt x="21853" y="22297"/>
                      <a:pt x="35414" y="22297"/>
                    </a:cubicBezTo>
                    <a:cubicBezTo>
                      <a:pt x="49193" y="22297"/>
                      <a:pt x="61756" y="17117"/>
                      <a:pt x="71282" y="8609"/>
                    </a:cubicBezTo>
                    <a:cubicBezTo>
                      <a:pt x="67593" y="6654"/>
                      <a:pt x="64981" y="3559"/>
                      <a:pt x="6356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10451;p74">
              <a:extLst>
                <a:ext uri="{FF2B5EF4-FFF2-40B4-BE49-F238E27FC236}">
                  <a16:creationId xmlns:a16="http://schemas.microsoft.com/office/drawing/2014/main" id="{89575BB7-54F1-4785-8821-A9A19421922E}"/>
                </a:ext>
              </a:extLst>
            </p:cNvPr>
            <p:cNvGrpSpPr/>
            <p:nvPr/>
          </p:nvGrpSpPr>
          <p:grpSpPr>
            <a:xfrm>
              <a:off x="4334725" y="1355875"/>
              <a:ext cx="3106650" cy="2709650"/>
              <a:chOff x="4334725" y="1355875"/>
              <a:chExt cx="3106650" cy="2709650"/>
            </a:xfrm>
          </p:grpSpPr>
          <p:sp>
            <p:nvSpPr>
              <p:cNvPr id="692" name="Google Shape;10452;p74">
                <a:extLst>
                  <a:ext uri="{FF2B5EF4-FFF2-40B4-BE49-F238E27FC236}">
                    <a16:creationId xmlns:a16="http://schemas.microsoft.com/office/drawing/2014/main" id="{CA2D924C-F7A7-45D4-929B-D75CB06FFA53}"/>
                  </a:ext>
                </a:extLst>
              </p:cNvPr>
              <p:cNvSpPr/>
              <p:nvPr/>
            </p:nvSpPr>
            <p:spPr>
              <a:xfrm>
                <a:off x="5427950" y="1355875"/>
                <a:ext cx="904575" cy="1665925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fill="none" extrusionOk="0">
                    <a:moveTo>
                      <a:pt x="25479" y="47040"/>
                    </a:moveTo>
                    <a:cubicBezTo>
                      <a:pt x="22352" y="45966"/>
                      <a:pt x="20318" y="42954"/>
                      <a:pt x="20318" y="39712"/>
                    </a:cubicBezTo>
                    <a:lnTo>
                      <a:pt x="20318" y="39474"/>
                    </a:lnTo>
                    <a:cubicBezTo>
                      <a:pt x="20318" y="36347"/>
                      <a:pt x="22239" y="33578"/>
                      <a:pt x="25000" y="32260"/>
                    </a:cubicBezTo>
                    <a:cubicBezTo>
                      <a:pt x="27831" y="31007"/>
                      <a:pt x="30234" y="28986"/>
                      <a:pt x="31983" y="26475"/>
                    </a:cubicBezTo>
                    <a:cubicBezTo>
                      <a:pt x="34181" y="23321"/>
                      <a:pt x="35240" y="19512"/>
                      <a:pt x="34980" y="15676"/>
                    </a:cubicBezTo>
                    <a:cubicBezTo>
                      <a:pt x="34971" y="15536"/>
                      <a:pt x="34944" y="15398"/>
                      <a:pt x="34931" y="15261"/>
                    </a:cubicBezTo>
                    <a:cubicBezTo>
                      <a:pt x="34134" y="7155"/>
                      <a:pt x="27505" y="636"/>
                      <a:pt x="19357" y="47"/>
                    </a:cubicBezTo>
                    <a:cubicBezTo>
                      <a:pt x="18930" y="18"/>
                      <a:pt x="18513" y="1"/>
                      <a:pt x="18094" y="1"/>
                    </a:cubicBezTo>
                    <a:cubicBezTo>
                      <a:pt x="9517" y="1"/>
                      <a:pt x="2397" y="6439"/>
                      <a:pt x="1347" y="14761"/>
                    </a:cubicBezTo>
                    <a:cubicBezTo>
                      <a:pt x="1254" y="15462"/>
                      <a:pt x="1205" y="16169"/>
                      <a:pt x="1200" y="16875"/>
                    </a:cubicBezTo>
                    <a:cubicBezTo>
                      <a:pt x="1195" y="20149"/>
                      <a:pt x="2154" y="23352"/>
                      <a:pt x="3959" y="26085"/>
                    </a:cubicBezTo>
                    <a:cubicBezTo>
                      <a:pt x="5703" y="28734"/>
                      <a:pt x="8168" y="30872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5"/>
                      <a:pt x="2404" y="51975"/>
                      <a:pt x="0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81" y="51972"/>
                      <a:pt x="29930" y="48723"/>
                      <a:pt x="25479" y="4704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10453;p74">
                <a:extLst>
                  <a:ext uri="{FF2B5EF4-FFF2-40B4-BE49-F238E27FC236}">
                    <a16:creationId xmlns:a16="http://schemas.microsoft.com/office/drawing/2014/main" id="{E55D1EAC-6D80-49D0-8905-43E544610A88}"/>
                  </a:ext>
                </a:extLst>
              </p:cNvPr>
              <p:cNvSpPr/>
              <p:nvPr/>
            </p:nvSpPr>
            <p:spPr>
              <a:xfrm>
                <a:off x="4334725" y="2760325"/>
                <a:ext cx="1547125" cy="1304775"/>
              </a:xfrm>
              <a:custGeom>
                <a:avLst/>
                <a:gdLst/>
                <a:ahLst/>
                <a:cxnLst/>
                <a:rect l="l" t="t" r="r" b="b"/>
                <a:pathLst>
                  <a:path w="61885" h="52191" fill="none" extrusionOk="0">
                    <a:moveTo>
                      <a:pt x="43727" y="1"/>
                    </a:moveTo>
                    <a:cubicBezTo>
                      <a:pt x="41323" y="4212"/>
                      <a:pt x="40487" y="9019"/>
                      <a:pt x="41208" y="13829"/>
                    </a:cubicBezTo>
                    <a:cubicBezTo>
                      <a:pt x="41804" y="17069"/>
                      <a:pt x="40247" y="20321"/>
                      <a:pt x="37362" y="21878"/>
                    </a:cubicBezTo>
                    <a:lnTo>
                      <a:pt x="37237" y="22004"/>
                    </a:lnTo>
                    <a:cubicBezTo>
                      <a:pt x="35989" y="22712"/>
                      <a:pt x="34579" y="23085"/>
                      <a:pt x="33144" y="23090"/>
                    </a:cubicBezTo>
                    <a:cubicBezTo>
                      <a:pt x="31510" y="23095"/>
                      <a:pt x="29914" y="22587"/>
                      <a:pt x="28582" y="21638"/>
                    </a:cubicBezTo>
                    <a:cubicBezTo>
                      <a:pt x="25950" y="19752"/>
                      <a:pt x="22852" y="18705"/>
                      <a:pt x="19671" y="18513"/>
                    </a:cubicBezTo>
                    <a:cubicBezTo>
                      <a:pt x="19338" y="18494"/>
                      <a:pt x="19007" y="18435"/>
                      <a:pt x="18673" y="18435"/>
                    </a:cubicBezTo>
                    <a:cubicBezTo>
                      <a:pt x="15489" y="18435"/>
                      <a:pt x="12257" y="19345"/>
                      <a:pt x="9348" y="21282"/>
                    </a:cubicBezTo>
                    <a:cubicBezTo>
                      <a:pt x="9078" y="21462"/>
                      <a:pt x="8828" y="21663"/>
                      <a:pt x="8573" y="21856"/>
                    </a:cubicBezTo>
                    <a:cubicBezTo>
                      <a:pt x="2203" y="26681"/>
                      <a:pt x="1" y="35395"/>
                      <a:pt x="3579" y="42679"/>
                    </a:cubicBezTo>
                    <a:cubicBezTo>
                      <a:pt x="6535" y="48755"/>
                      <a:pt x="12519" y="52191"/>
                      <a:pt x="18698" y="52191"/>
                    </a:cubicBezTo>
                    <a:cubicBezTo>
                      <a:pt x="21064" y="52191"/>
                      <a:pt x="23448" y="51656"/>
                      <a:pt x="25712" y="50604"/>
                    </a:cubicBezTo>
                    <a:cubicBezTo>
                      <a:pt x="26193" y="50381"/>
                      <a:pt x="26674" y="50165"/>
                      <a:pt x="27140" y="49893"/>
                    </a:cubicBezTo>
                    <a:cubicBezTo>
                      <a:pt x="30299" y="48122"/>
                      <a:pt x="32604" y="45510"/>
                      <a:pt x="34014" y="42498"/>
                    </a:cubicBezTo>
                    <a:cubicBezTo>
                      <a:pt x="35307" y="39741"/>
                      <a:pt x="35837" y="36690"/>
                      <a:pt x="35552" y="33659"/>
                    </a:cubicBezTo>
                    <a:cubicBezTo>
                      <a:pt x="35312" y="30534"/>
                      <a:pt x="36882" y="27409"/>
                      <a:pt x="39641" y="25852"/>
                    </a:cubicBezTo>
                    <a:cubicBezTo>
                      <a:pt x="40902" y="25114"/>
                      <a:pt x="42282" y="24748"/>
                      <a:pt x="43641" y="24748"/>
                    </a:cubicBezTo>
                    <a:cubicBezTo>
                      <a:pt x="45392" y="24748"/>
                      <a:pt x="47119" y="25356"/>
                      <a:pt x="48534" y="26573"/>
                    </a:cubicBezTo>
                    <a:cubicBezTo>
                      <a:pt x="52382" y="29572"/>
                      <a:pt x="57074" y="31255"/>
                      <a:pt x="61884" y="31255"/>
                    </a:cubicBezTo>
                    <a:lnTo>
                      <a:pt x="61884" y="10461"/>
                    </a:lnTo>
                    <a:lnTo>
                      <a:pt x="61884" y="1046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10454;p74">
                <a:extLst>
                  <a:ext uri="{FF2B5EF4-FFF2-40B4-BE49-F238E27FC236}">
                    <a16:creationId xmlns:a16="http://schemas.microsoft.com/office/drawing/2014/main" id="{08209776-ED7A-49FE-B836-9DB71E96B73B}"/>
                  </a:ext>
                </a:extLst>
              </p:cNvPr>
              <p:cNvSpPr/>
              <p:nvPr/>
            </p:nvSpPr>
            <p:spPr>
              <a:xfrm>
                <a:off x="5881825" y="2760325"/>
                <a:ext cx="1559550" cy="1305200"/>
              </a:xfrm>
              <a:custGeom>
                <a:avLst/>
                <a:gdLst/>
                <a:ahLst/>
                <a:cxnLst/>
                <a:rect l="l" t="t" r="r" b="b"/>
                <a:pathLst>
                  <a:path w="62382" h="52208" fill="none" extrusionOk="0">
                    <a:moveTo>
                      <a:pt x="51989" y="21025"/>
                    </a:moveTo>
                    <a:cubicBezTo>
                      <a:pt x="51805" y="20912"/>
                      <a:pt x="51636" y="20785"/>
                      <a:pt x="51447" y="20677"/>
                    </a:cubicBezTo>
                    <a:cubicBezTo>
                      <a:pt x="48774" y="19149"/>
                      <a:pt x="45855" y="18413"/>
                      <a:pt x="42981" y="18413"/>
                    </a:cubicBezTo>
                    <a:cubicBezTo>
                      <a:pt x="42208" y="18413"/>
                      <a:pt x="41443" y="18484"/>
                      <a:pt x="40682" y="18589"/>
                    </a:cubicBezTo>
                    <a:cubicBezTo>
                      <a:pt x="38034" y="18957"/>
                      <a:pt x="35488" y="19938"/>
                      <a:pt x="33290" y="21523"/>
                    </a:cubicBezTo>
                    <a:cubicBezTo>
                      <a:pt x="31924" y="22519"/>
                      <a:pt x="30276" y="23056"/>
                      <a:pt x="28586" y="23056"/>
                    </a:cubicBezTo>
                    <a:cubicBezTo>
                      <a:pt x="27107" y="23053"/>
                      <a:pt x="25657" y="22646"/>
                      <a:pt x="24394" y="21876"/>
                    </a:cubicBezTo>
                    <a:cubicBezTo>
                      <a:pt x="21510" y="20319"/>
                      <a:pt x="19952" y="17066"/>
                      <a:pt x="20548" y="13829"/>
                    </a:cubicBezTo>
                    <a:cubicBezTo>
                      <a:pt x="21270" y="9019"/>
                      <a:pt x="20433" y="4212"/>
                      <a:pt x="18030" y="1"/>
                    </a:cubicBezTo>
                    <a:lnTo>
                      <a:pt x="0" y="10461"/>
                    </a:lnTo>
                    <a:lnTo>
                      <a:pt x="0" y="10461"/>
                    </a:lnTo>
                    <a:lnTo>
                      <a:pt x="0" y="31250"/>
                    </a:lnTo>
                    <a:cubicBezTo>
                      <a:pt x="4805" y="31250"/>
                      <a:pt x="9489" y="29570"/>
                      <a:pt x="13220" y="26568"/>
                    </a:cubicBezTo>
                    <a:cubicBezTo>
                      <a:pt x="15719" y="24434"/>
                      <a:pt x="19307" y="24142"/>
                      <a:pt x="22116" y="25849"/>
                    </a:cubicBezTo>
                    <a:lnTo>
                      <a:pt x="22356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959" y="36371"/>
                      <a:pt x="26391" y="39091"/>
                      <a:pt x="27389" y="41600"/>
                    </a:cubicBezTo>
                    <a:cubicBezTo>
                      <a:pt x="28807" y="45159"/>
                      <a:pt x="31421" y="48254"/>
                      <a:pt x="35110" y="50209"/>
                    </a:cubicBezTo>
                    <a:cubicBezTo>
                      <a:pt x="35274" y="50295"/>
                      <a:pt x="35412" y="50403"/>
                      <a:pt x="35578" y="50484"/>
                    </a:cubicBezTo>
                    <a:cubicBezTo>
                      <a:pt x="37877" y="51619"/>
                      <a:pt x="40405" y="52208"/>
                      <a:pt x="42968" y="52208"/>
                    </a:cubicBezTo>
                    <a:cubicBezTo>
                      <a:pt x="48435" y="52208"/>
                      <a:pt x="53753" y="49542"/>
                      <a:pt x="56975" y="44840"/>
                    </a:cubicBezTo>
                    <a:cubicBezTo>
                      <a:pt x="62381" y="36727"/>
                      <a:pt x="59960" y="25994"/>
                      <a:pt x="51989" y="210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8" name="Google Shape;10455;p74">
            <a:extLst>
              <a:ext uri="{FF2B5EF4-FFF2-40B4-BE49-F238E27FC236}">
                <a16:creationId xmlns:a16="http://schemas.microsoft.com/office/drawing/2014/main" id="{B26B9D13-1702-4BFF-A659-038F4E4173EC}"/>
              </a:ext>
            </a:extLst>
          </p:cNvPr>
          <p:cNvGrpSpPr/>
          <p:nvPr userDrawn="1"/>
        </p:nvGrpSpPr>
        <p:grpSpPr>
          <a:xfrm>
            <a:off x="7708956" y="3708534"/>
            <a:ext cx="312074" cy="684173"/>
            <a:chOff x="7645573" y="3754300"/>
            <a:chExt cx="293855" cy="644170"/>
          </a:xfrm>
        </p:grpSpPr>
        <p:sp>
          <p:nvSpPr>
            <p:cNvPr id="699" name="Google Shape;10456;p74">
              <a:extLst>
                <a:ext uri="{FF2B5EF4-FFF2-40B4-BE49-F238E27FC236}">
                  <a16:creationId xmlns:a16="http://schemas.microsoft.com/office/drawing/2014/main" id="{5C2AB230-879A-4592-9E66-5C3792418AF5}"/>
                </a:ext>
              </a:extLst>
            </p:cNvPr>
            <p:cNvSpPr/>
            <p:nvPr/>
          </p:nvSpPr>
          <p:spPr>
            <a:xfrm>
              <a:off x="7645895" y="3855521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10457;p74">
              <a:extLst>
                <a:ext uri="{FF2B5EF4-FFF2-40B4-BE49-F238E27FC236}">
                  <a16:creationId xmlns:a16="http://schemas.microsoft.com/office/drawing/2014/main" id="{5DC934ED-6B38-4521-86D6-8E976F49CB87}"/>
                </a:ext>
              </a:extLst>
            </p:cNvPr>
            <p:cNvSpPr/>
            <p:nvPr/>
          </p:nvSpPr>
          <p:spPr>
            <a:xfrm>
              <a:off x="7645573" y="3754300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10458;p74">
            <a:extLst>
              <a:ext uri="{FF2B5EF4-FFF2-40B4-BE49-F238E27FC236}">
                <a16:creationId xmlns:a16="http://schemas.microsoft.com/office/drawing/2014/main" id="{8851D8B3-BCC8-485C-8F81-9A86D68FDAEB}"/>
              </a:ext>
            </a:extLst>
          </p:cNvPr>
          <p:cNvGrpSpPr/>
          <p:nvPr userDrawn="1"/>
        </p:nvGrpSpPr>
        <p:grpSpPr>
          <a:xfrm>
            <a:off x="5630944" y="1191441"/>
            <a:ext cx="709011" cy="739359"/>
            <a:chOff x="5830645" y="1256617"/>
            <a:chExt cx="530340" cy="553040"/>
          </a:xfrm>
        </p:grpSpPr>
        <p:grpSp>
          <p:nvGrpSpPr>
            <p:cNvPr id="702" name="Google Shape;10459;p74">
              <a:extLst>
                <a:ext uri="{FF2B5EF4-FFF2-40B4-BE49-F238E27FC236}">
                  <a16:creationId xmlns:a16="http://schemas.microsoft.com/office/drawing/2014/main" id="{4B27C8C5-3847-4619-9822-8BD75B9E431F}"/>
                </a:ext>
              </a:extLst>
            </p:cNvPr>
            <p:cNvGrpSpPr/>
            <p:nvPr/>
          </p:nvGrpSpPr>
          <p:grpSpPr>
            <a:xfrm>
              <a:off x="5830645" y="1256617"/>
              <a:ext cx="259743" cy="269909"/>
              <a:chOff x="5830645" y="1256617"/>
              <a:chExt cx="259743" cy="269909"/>
            </a:xfrm>
          </p:grpSpPr>
          <p:sp>
            <p:nvSpPr>
              <p:cNvPr id="713" name="Google Shape;10460;p74">
                <a:extLst>
                  <a:ext uri="{FF2B5EF4-FFF2-40B4-BE49-F238E27FC236}">
                    <a16:creationId xmlns:a16="http://schemas.microsoft.com/office/drawing/2014/main" id="{42705881-056D-404C-AD7A-714DB900C686}"/>
                  </a:ext>
                </a:extLst>
              </p:cNvPr>
              <p:cNvSpPr/>
              <p:nvPr/>
            </p:nvSpPr>
            <p:spPr>
              <a:xfrm>
                <a:off x="5830645" y="1294145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10461;p74">
                <a:extLst>
                  <a:ext uri="{FF2B5EF4-FFF2-40B4-BE49-F238E27FC236}">
                    <a16:creationId xmlns:a16="http://schemas.microsoft.com/office/drawing/2014/main" id="{A2B00B1D-F46B-4CAF-8006-C4E5C9FA16B8}"/>
                  </a:ext>
                </a:extLst>
              </p:cNvPr>
              <p:cNvSpPr/>
              <p:nvPr/>
            </p:nvSpPr>
            <p:spPr>
              <a:xfrm>
                <a:off x="5922950" y="1256617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10462;p74">
              <a:extLst>
                <a:ext uri="{FF2B5EF4-FFF2-40B4-BE49-F238E27FC236}">
                  <a16:creationId xmlns:a16="http://schemas.microsoft.com/office/drawing/2014/main" id="{B248B003-AD8D-4602-8FB9-8A5D92FAA528}"/>
                </a:ext>
              </a:extLst>
            </p:cNvPr>
            <p:cNvGrpSpPr/>
            <p:nvPr/>
          </p:nvGrpSpPr>
          <p:grpSpPr>
            <a:xfrm>
              <a:off x="6101293" y="1256617"/>
              <a:ext cx="259692" cy="269909"/>
              <a:chOff x="6101293" y="1256617"/>
              <a:chExt cx="259692" cy="269909"/>
            </a:xfrm>
          </p:grpSpPr>
          <p:sp>
            <p:nvSpPr>
              <p:cNvPr id="711" name="Google Shape;10463;p74">
                <a:extLst>
                  <a:ext uri="{FF2B5EF4-FFF2-40B4-BE49-F238E27FC236}">
                    <a16:creationId xmlns:a16="http://schemas.microsoft.com/office/drawing/2014/main" id="{8482263F-5F10-4420-84F1-CC0EF7D907AD}"/>
                  </a:ext>
                </a:extLst>
              </p:cNvPr>
              <p:cNvSpPr/>
              <p:nvPr/>
            </p:nvSpPr>
            <p:spPr>
              <a:xfrm>
                <a:off x="6101293" y="1294145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10464;p74">
                <a:extLst>
                  <a:ext uri="{FF2B5EF4-FFF2-40B4-BE49-F238E27FC236}">
                    <a16:creationId xmlns:a16="http://schemas.microsoft.com/office/drawing/2014/main" id="{B265E7C3-F15D-4A36-A46F-9F8E41724EE0}"/>
                  </a:ext>
                </a:extLst>
              </p:cNvPr>
              <p:cNvSpPr/>
              <p:nvPr/>
            </p:nvSpPr>
            <p:spPr>
              <a:xfrm>
                <a:off x="6193623" y="1256617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4" name="Google Shape;10465;p74">
              <a:extLst>
                <a:ext uri="{FF2B5EF4-FFF2-40B4-BE49-F238E27FC236}">
                  <a16:creationId xmlns:a16="http://schemas.microsoft.com/office/drawing/2014/main" id="{3920FD3D-8CEA-4A2D-996F-93754C98D5FF}"/>
                </a:ext>
              </a:extLst>
            </p:cNvPr>
            <p:cNvGrpSpPr/>
            <p:nvPr/>
          </p:nvGrpSpPr>
          <p:grpSpPr>
            <a:xfrm>
              <a:off x="5830645" y="1539749"/>
              <a:ext cx="259692" cy="269909"/>
              <a:chOff x="5830645" y="1539749"/>
              <a:chExt cx="259692" cy="269909"/>
            </a:xfrm>
          </p:grpSpPr>
          <p:sp>
            <p:nvSpPr>
              <p:cNvPr id="709" name="Google Shape;10466;p74">
                <a:extLst>
                  <a:ext uri="{FF2B5EF4-FFF2-40B4-BE49-F238E27FC236}">
                    <a16:creationId xmlns:a16="http://schemas.microsoft.com/office/drawing/2014/main" id="{C5CC033C-C0AB-4C03-B3F5-06BBF9425E84}"/>
                  </a:ext>
                </a:extLst>
              </p:cNvPr>
              <p:cNvSpPr/>
              <p:nvPr/>
            </p:nvSpPr>
            <p:spPr>
              <a:xfrm>
                <a:off x="5830645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10467;p74">
                <a:extLst>
                  <a:ext uri="{FF2B5EF4-FFF2-40B4-BE49-F238E27FC236}">
                    <a16:creationId xmlns:a16="http://schemas.microsoft.com/office/drawing/2014/main" id="{3B65F070-0058-47E2-8AA3-4BD313128D09}"/>
                  </a:ext>
                </a:extLst>
              </p:cNvPr>
              <p:cNvSpPr/>
              <p:nvPr/>
            </p:nvSpPr>
            <p:spPr>
              <a:xfrm>
                <a:off x="5922950" y="1734600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5" name="Google Shape;10468;p74">
              <a:extLst>
                <a:ext uri="{FF2B5EF4-FFF2-40B4-BE49-F238E27FC236}">
                  <a16:creationId xmlns:a16="http://schemas.microsoft.com/office/drawing/2014/main" id="{8CEF8847-8F0A-4AE5-8F39-B3B9487D98A4}"/>
                </a:ext>
              </a:extLst>
            </p:cNvPr>
            <p:cNvGrpSpPr/>
            <p:nvPr/>
          </p:nvGrpSpPr>
          <p:grpSpPr>
            <a:xfrm>
              <a:off x="6101293" y="1539749"/>
              <a:ext cx="259692" cy="269909"/>
              <a:chOff x="6101293" y="1539749"/>
              <a:chExt cx="259692" cy="269909"/>
            </a:xfrm>
          </p:grpSpPr>
          <p:sp>
            <p:nvSpPr>
              <p:cNvPr id="707" name="Google Shape;10469;p74">
                <a:extLst>
                  <a:ext uri="{FF2B5EF4-FFF2-40B4-BE49-F238E27FC236}">
                    <a16:creationId xmlns:a16="http://schemas.microsoft.com/office/drawing/2014/main" id="{D6866CDB-3201-4A28-AB2B-C6B22F86DD0C}"/>
                  </a:ext>
                </a:extLst>
              </p:cNvPr>
              <p:cNvSpPr/>
              <p:nvPr/>
            </p:nvSpPr>
            <p:spPr>
              <a:xfrm>
                <a:off x="6101293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10470;p74">
                <a:extLst>
                  <a:ext uri="{FF2B5EF4-FFF2-40B4-BE49-F238E27FC236}">
                    <a16:creationId xmlns:a16="http://schemas.microsoft.com/office/drawing/2014/main" id="{17712387-BCA8-4882-8C93-363B64B3ACFF}"/>
                  </a:ext>
                </a:extLst>
              </p:cNvPr>
              <p:cNvSpPr/>
              <p:nvPr/>
            </p:nvSpPr>
            <p:spPr>
              <a:xfrm>
                <a:off x="6193623" y="1734600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6" name="Google Shape;10471;p74">
              <a:extLst>
                <a:ext uri="{FF2B5EF4-FFF2-40B4-BE49-F238E27FC236}">
                  <a16:creationId xmlns:a16="http://schemas.microsoft.com/office/drawing/2014/main" id="{C7608576-C534-4DF0-81CC-448C2A7EC6B0}"/>
                </a:ext>
              </a:extLst>
            </p:cNvPr>
            <p:cNvSpPr/>
            <p:nvPr/>
          </p:nvSpPr>
          <p:spPr>
            <a:xfrm>
              <a:off x="5999148" y="1436800"/>
              <a:ext cx="192625" cy="192690"/>
            </a:xfrm>
            <a:custGeom>
              <a:avLst/>
              <a:gdLst/>
              <a:ahLst/>
              <a:cxnLst/>
              <a:rect l="l" t="t" r="r" b="b"/>
              <a:pathLst>
                <a:path w="2945" h="2946" extrusionOk="0">
                  <a:moveTo>
                    <a:pt x="1473" y="1"/>
                  </a:moveTo>
                  <a:cubicBezTo>
                    <a:pt x="660" y="1"/>
                    <a:pt x="0" y="660"/>
                    <a:pt x="0" y="1472"/>
                  </a:cubicBezTo>
                  <a:cubicBezTo>
                    <a:pt x="0" y="2286"/>
                    <a:pt x="660" y="2945"/>
                    <a:pt x="1473" y="2945"/>
                  </a:cubicBezTo>
                  <a:cubicBezTo>
                    <a:pt x="2285" y="2945"/>
                    <a:pt x="2945" y="2286"/>
                    <a:pt x="2945" y="1472"/>
                  </a:cubicBezTo>
                  <a:cubicBezTo>
                    <a:pt x="2945" y="660"/>
                    <a:pt x="2285" y="1"/>
                    <a:pt x="14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" name="Google Shape;10472;p74">
            <a:extLst>
              <a:ext uri="{FF2B5EF4-FFF2-40B4-BE49-F238E27FC236}">
                <a16:creationId xmlns:a16="http://schemas.microsoft.com/office/drawing/2014/main" id="{BF28457B-C9C3-4AE1-A9A4-6A161F53ED01}"/>
              </a:ext>
            </a:extLst>
          </p:cNvPr>
          <p:cNvGrpSpPr/>
          <p:nvPr userDrawn="1"/>
        </p:nvGrpSpPr>
        <p:grpSpPr>
          <a:xfrm>
            <a:off x="732438" y="2927557"/>
            <a:ext cx="1452955" cy="621360"/>
            <a:chOff x="732422" y="2990152"/>
            <a:chExt cx="1337773" cy="572102"/>
          </a:xfrm>
        </p:grpSpPr>
        <p:sp>
          <p:nvSpPr>
            <p:cNvPr id="716" name="Google Shape;10473;p74">
              <a:extLst>
                <a:ext uri="{FF2B5EF4-FFF2-40B4-BE49-F238E27FC236}">
                  <a16:creationId xmlns:a16="http://schemas.microsoft.com/office/drawing/2014/main" id="{F677FCE2-A46B-42B1-AFDB-98B73E6480D3}"/>
                </a:ext>
              </a:extLst>
            </p:cNvPr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6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10474;p74">
              <a:extLst>
                <a:ext uri="{FF2B5EF4-FFF2-40B4-BE49-F238E27FC236}">
                  <a16:creationId xmlns:a16="http://schemas.microsoft.com/office/drawing/2014/main" id="{08E1513E-0404-44AD-8C48-854034B5F4BE}"/>
                </a:ext>
              </a:extLst>
            </p:cNvPr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10475;p74">
              <a:extLst>
                <a:ext uri="{FF2B5EF4-FFF2-40B4-BE49-F238E27FC236}">
                  <a16:creationId xmlns:a16="http://schemas.microsoft.com/office/drawing/2014/main" id="{742966F1-817A-488D-99F5-FCD22A1391F7}"/>
                </a:ext>
              </a:extLst>
            </p:cNvPr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10476;p74">
              <a:extLst>
                <a:ext uri="{FF2B5EF4-FFF2-40B4-BE49-F238E27FC236}">
                  <a16:creationId xmlns:a16="http://schemas.microsoft.com/office/drawing/2014/main" id="{A6CC1936-1522-4169-AD7C-90D44A4F65B1}"/>
                </a:ext>
              </a:extLst>
            </p:cNvPr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10477;p74">
              <a:extLst>
                <a:ext uri="{FF2B5EF4-FFF2-40B4-BE49-F238E27FC236}">
                  <a16:creationId xmlns:a16="http://schemas.microsoft.com/office/drawing/2014/main" id="{F5D8A980-A108-4B2B-AEED-A3EA2F4385FA}"/>
                </a:ext>
              </a:extLst>
            </p:cNvPr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10478;p74">
              <a:extLst>
                <a:ext uri="{FF2B5EF4-FFF2-40B4-BE49-F238E27FC236}">
                  <a16:creationId xmlns:a16="http://schemas.microsoft.com/office/drawing/2014/main" id="{EE504C12-6AD9-4469-9725-634984BDBA01}"/>
                </a:ext>
              </a:extLst>
            </p:cNvPr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2" name="Google Shape;6;p1">
            <a:extLst>
              <a:ext uri="{FF2B5EF4-FFF2-40B4-BE49-F238E27FC236}">
                <a16:creationId xmlns:a16="http://schemas.microsoft.com/office/drawing/2014/main" id="{6B1AF6D2-10E9-4077-8DD5-7308FBA836A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2124" y="334413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82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1319" name="Google Shape;6;p1">
            <a:extLst>
              <a:ext uri="{FF2B5EF4-FFF2-40B4-BE49-F238E27FC236}">
                <a16:creationId xmlns:a16="http://schemas.microsoft.com/office/drawing/2014/main" id="{D4995120-E93A-4F5B-BB2E-93B50063070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44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1319" name="Google Shape;6;p1">
            <a:extLst>
              <a:ext uri="{FF2B5EF4-FFF2-40B4-BE49-F238E27FC236}">
                <a16:creationId xmlns:a16="http://schemas.microsoft.com/office/drawing/2014/main" id="{D4995120-E93A-4F5B-BB2E-93B50063070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008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763738" y="1530875"/>
            <a:ext cx="3852600" cy="25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 Slab"/>
              <a:buChar char="●"/>
              <a:defRPr>
                <a:solidFill>
                  <a:srgbClr val="073763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9pPr>
          </a:lstStyle>
          <a:p>
            <a:endParaRPr dirty="0"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66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1319" name="Google Shape;6;p1">
            <a:extLst>
              <a:ext uri="{FF2B5EF4-FFF2-40B4-BE49-F238E27FC236}">
                <a16:creationId xmlns:a16="http://schemas.microsoft.com/office/drawing/2014/main" id="{D4995120-E93A-4F5B-BB2E-93B50063070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1117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D891889-FA30-41E7-9FDC-39D8B6F86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3452" y="164564"/>
            <a:ext cx="1047948" cy="270549"/>
          </a:xfrm>
          <a:prstGeom prst="rect">
            <a:avLst/>
          </a:prstGeom>
        </p:spPr>
      </p:pic>
      <p:sp>
        <p:nvSpPr>
          <p:cNvPr id="1319" name="Google Shape;6;p1">
            <a:extLst>
              <a:ext uri="{FF2B5EF4-FFF2-40B4-BE49-F238E27FC236}">
                <a16:creationId xmlns:a16="http://schemas.microsoft.com/office/drawing/2014/main" id="{D4995120-E93A-4F5B-BB2E-93B50063070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-CO" dirty="0"/>
              <a:t>ICONOS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36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475" y="-14675"/>
            <a:ext cx="9144000" cy="5158200"/>
          </a:xfrm>
          <a:prstGeom prst="rect">
            <a:avLst/>
          </a:prstGeom>
          <a:solidFill>
            <a:srgbClr val="FFFFFF">
              <a:alpha val="5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/>
          <p:nvPr/>
        </p:nvSpPr>
        <p:spPr>
          <a:xfrm>
            <a:off x="1183800" y="0"/>
            <a:ext cx="7960500" cy="4144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1899474"/>
            <a:ext cx="1575000" cy="3244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hasCustomPrompt="1"/>
          </p:nvPr>
        </p:nvSpPr>
        <p:spPr>
          <a:xfrm>
            <a:off x="4697175" y="1320225"/>
            <a:ext cx="3616800" cy="16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r>
              <a:rPr lang="es-CO" dirty="0"/>
              <a:t>Agregar texto</a:t>
            </a:r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304925" y="3139200"/>
            <a:ext cx="2009100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A2CD477-7D62-4C92-B50D-5471620B84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0120" y="120320"/>
            <a:ext cx="1120474" cy="28927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DAC89B8-DDC5-42D1-873C-3B840A9768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9721" y="507362"/>
            <a:ext cx="5036547" cy="441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07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723AE5-B6E9-496A-9762-6CA7DDA7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C6294-C73A-4347-B4E3-3668D4F3A84F}" type="datetimeFigureOut">
              <a:rPr lang="es-CO" smtClean="0"/>
              <a:t>26/06/2025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A8BD2F7-A27C-4A13-9F64-F097C6C92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E4C13F-51FD-41CA-92DA-EFFC8DC1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97A2-B6F7-408B-8C52-28B2B51132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6975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32932"/>
            <a:ext cx="7772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1"/>
            <a:ext cx="64008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1340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7"/>
          <p:cNvSpPr/>
          <p:nvPr/>
        </p:nvSpPr>
        <p:spPr>
          <a:xfrm>
            <a:off x="0" y="0"/>
            <a:ext cx="388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7"/>
          <p:cNvSpPr txBox="1">
            <a:spLocks noGrp="1"/>
          </p:cNvSpPr>
          <p:nvPr>
            <p:ph type="ctrTitle"/>
          </p:nvPr>
        </p:nvSpPr>
        <p:spPr>
          <a:xfrm>
            <a:off x="592425" y="1254000"/>
            <a:ext cx="2691300" cy="13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Work Sans"/>
              <a:buNone/>
              <a:defRPr sz="5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6" name="Google Shape;116;p37"/>
          <p:cNvSpPr txBox="1">
            <a:spLocks noGrp="1"/>
          </p:cNvSpPr>
          <p:nvPr>
            <p:ph type="subTitle" idx="1"/>
          </p:nvPr>
        </p:nvSpPr>
        <p:spPr>
          <a:xfrm>
            <a:off x="592425" y="3114262"/>
            <a:ext cx="2691300" cy="66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23" name="Google Shape;12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247" y="41693"/>
            <a:ext cx="742811" cy="833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7207" y="4661326"/>
            <a:ext cx="1241738" cy="333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235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-275" y="0"/>
            <a:ext cx="9144000" cy="5143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" name="Google Shape;52;p13"/>
          <p:cNvGrpSpPr/>
          <p:nvPr/>
        </p:nvGrpSpPr>
        <p:grpSpPr>
          <a:xfrm>
            <a:off x="227240" y="195943"/>
            <a:ext cx="220380" cy="209289"/>
            <a:chOff x="227240" y="195943"/>
            <a:chExt cx="220380" cy="209289"/>
          </a:xfrm>
        </p:grpSpPr>
        <p:sp>
          <p:nvSpPr>
            <p:cNvPr id="53" name="Google Shape;53;p13"/>
            <p:cNvSpPr/>
            <p:nvPr/>
          </p:nvSpPr>
          <p:spPr>
            <a:xfrm>
              <a:off x="227932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306207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394820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227240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306207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393436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227932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309937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391942" y="352431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00" y="180615"/>
            <a:ext cx="9143999" cy="49033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" name="Google Shape;66;p13"/>
          <p:cNvGrpSpPr/>
          <p:nvPr/>
        </p:nvGrpSpPr>
        <p:grpSpPr>
          <a:xfrm>
            <a:off x="8772345" y="4780392"/>
            <a:ext cx="220380" cy="209289"/>
            <a:chOff x="227240" y="195943"/>
            <a:chExt cx="220380" cy="209289"/>
          </a:xfrm>
        </p:grpSpPr>
        <p:sp>
          <p:nvSpPr>
            <p:cNvPr id="67" name="Google Shape;67;p13"/>
            <p:cNvSpPr/>
            <p:nvPr/>
          </p:nvSpPr>
          <p:spPr>
            <a:xfrm>
              <a:off x="227932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306207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394820" y="195943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227240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306207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393436" y="274187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227932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309937" y="352432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391942" y="352431"/>
              <a:ext cx="52800" cy="52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13"/>
          <p:cNvSpPr/>
          <p:nvPr/>
        </p:nvSpPr>
        <p:spPr>
          <a:xfrm>
            <a:off x="6509150" y="213575"/>
            <a:ext cx="2480700" cy="276900"/>
          </a:xfrm>
          <a:prstGeom prst="roundRect">
            <a:avLst>
              <a:gd name="adj" fmla="val 16667"/>
            </a:avLst>
          </a:prstGeom>
          <a:solidFill>
            <a:schemeClr val="lt1">
              <a:alpha val="37650"/>
            </a:schemeClr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3"/>
          <p:cNvSpPr txBox="1"/>
          <p:nvPr/>
        </p:nvSpPr>
        <p:spPr>
          <a:xfrm>
            <a:off x="5919202" y="225700"/>
            <a:ext cx="3457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www.termintaldetransporte.gov.co</a:t>
            </a:r>
            <a:endParaRPr sz="1300" b="1" i="0" u="none" strike="noStrike" cap="none">
              <a:solidFill>
                <a:srgbClr val="86B62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" name="Google Shape;78;p13" descr="Lupa con rellen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5692" y="180619"/>
            <a:ext cx="342900" cy="34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798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0065"/>
            <a:ext cx="9143999" cy="4903369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45"/>
          <p:cNvSpPr/>
          <p:nvPr/>
        </p:nvSpPr>
        <p:spPr>
          <a:xfrm>
            <a:off x="-166" y="3039474"/>
            <a:ext cx="144300" cy="908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45"/>
          <p:cNvSpPr/>
          <p:nvPr/>
        </p:nvSpPr>
        <p:spPr>
          <a:xfrm>
            <a:off x="8613000" y="3420300"/>
            <a:ext cx="531000" cy="1723200"/>
          </a:xfrm>
          <a:prstGeom prst="rect">
            <a:avLst/>
          </a:prstGeom>
          <a:solidFill>
            <a:srgbClr val="86B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45"/>
          <p:cNvSpPr/>
          <p:nvPr/>
        </p:nvSpPr>
        <p:spPr>
          <a:xfrm rot="-5398897" flipH="1">
            <a:off x="-395550" y="2499686"/>
            <a:ext cx="935400" cy="144000"/>
          </a:xfrm>
          <a:prstGeom prst="rect">
            <a:avLst/>
          </a:prstGeom>
          <a:solidFill>
            <a:srgbClr val="86B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45"/>
          <p:cNvSpPr/>
          <p:nvPr/>
        </p:nvSpPr>
        <p:spPr>
          <a:xfrm rot="5400000">
            <a:off x="8401538" y="-194938"/>
            <a:ext cx="45600" cy="14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45"/>
          <p:cNvSpPr/>
          <p:nvPr/>
        </p:nvSpPr>
        <p:spPr>
          <a:xfrm rot="670" flipH="1">
            <a:off x="-106" y="4979146"/>
            <a:ext cx="1538400" cy="164100"/>
          </a:xfrm>
          <a:prstGeom prst="rect">
            <a:avLst/>
          </a:prstGeom>
          <a:solidFill>
            <a:srgbClr val="86B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D5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45"/>
          <p:cNvSpPr txBox="1">
            <a:spLocks noGrp="1"/>
          </p:cNvSpPr>
          <p:nvPr>
            <p:ph type="ctrTitle"/>
          </p:nvPr>
        </p:nvSpPr>
        <p:spPr>
          <a:xfrm>
            <a:off x="1123369" y="558062"/>
            <a:ext cx="54474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pic>
        <p:nvPicPr>
          <p:cNvPr id="693" name="Google Shape;69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3452" y="164564"/>
            <a:ext cx="1047947" cy="270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095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68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3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60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7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5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flipH="1">
            <a:off x="0" y="0"/>
            <a:ext cx="325200" cy="46473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E932C82-0687-4A2F-8A50-20CEFE79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2215" y="118182"/>
            <a:ext cx="1047948" cy="2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15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8;p6">
            <a:extLst>
              <a:ext uri="{FF2B5EF4-FFF2-40B4-BE49-F238E27FC236}">
                <a16:creationId xmlns:a16="http://schemas.microsoft.com/office/drawing/2014/main" id="{782643F5-4072-493C-84C1-6F0BD4E32FDB}"/>
              </a:ext>
            </a:extLst>
          </p:cNvPr>
          <p:cNvSpPr/>
          <p:nvPr userDrawn="1"/>
        </p:nvSpPr>
        <p:spPr>
          <a:xfrm>
            <a:off x="8729025" y="1230300"/>
            <a:ext cx="272700" cy="3913200"/>
          </a:xfrm>
          <a:prstGeom prst="rect">
            <a:avLst/>
          </a:prstGeom>
          <a:solidFill>
            <a:srgbClr val="00C3B1">
              <a:alpha val="53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10" name="Google Shape;39;p6">
            <a:extLst>
              <a:ext uri="{FF2B5EF4-FFF2-40B4-BE49-F238E27FC236}">
                <a16:creationId xmlns:a16="http://schemas.microsoft.com/office/drawing/2014/main" id="{BB207EE6-849B-45EF-9AFA-BF0872AC0C65}"/>
              </a:ext>
            </a:extLst>
          </p:cNvPr>
          <p:cNvSpPr/>
          <p:nvPr userDrawn="1"/>
        </p:nvSpPr>
        <p:spPr>
          <a:xfrm>
            <a:off x="8871300" y="0"/>
            <a:ext cx="272700" cy="5143500"/>
          </a:xfrm>
          <a:prstGeom prst="rect">
            <a:avLst/>
          </a:prstGeom>
          <a:solidFill>
            <a:schemeClr val="accent2">
              <a:alpha val="749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5D5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4B611F3-2695-4594-94B8-5DBAA160EE5C}"/>
              </a:ext>
            </a:extLst>
          </p:cNvPr>
          <p:cNvSpPr/>
          <p:nvPr userDrawn="1"/>
        </p:nvSpPr>
        <p:spPr>
          <a:xfrm>
            <a:off x="0" y="0"/>
            <a:ext cx="236042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Google Shape;46;p7">
            <a:extLst>
              <a:ext uri="{FF2B5EF4-FFF2-40B4-BE49-F238E27FC236}">
                <a16:creationId xmlns:a16="http://schemas.microsoft.com/office/drawing/2014/main" id="{AACD0FBC-A3D6-41B2-A2DE-B7C3A0F0EB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78988" y="1183904"/>
            <a:ext cx="3852600" cy="25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 Slab"/>
              <a:buChar char="●"/>
              <a:defRPr>
                <a:solidFill>
                  <a:srgbClr val="073763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45;p7">
            <a:extLst>
              <a:ext uri="{FF2B5EF4-FFF2-40B4-BE49-F238E27FC236}">
                <a16:creationId xmlns:a16="http://schemas.microsoft.com/office/drawing/2014/main" id="{24055AE4-50A8-468B-B246-9C47B9E6C4B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7149" y="277410"/>
            <a:ext cx="2069581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>
                <a:solidFill>
                  <a:schemeClr val="bg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 dirty="0"/>
          </a:p>
        </p:txBody>
      </p:sp>
      <p:sp>
        <p:nvSpPr>
          <p:cNvPr id="13" name="Google Shape;46;p7">
            <a:extLst>
              <a:ext uri="{FF2B5EF4-FFF2-40B4-BE49-F238E27FC236}">
                <a16:creationId xmlns:a16="http://schemas.microsoft.com/office/drawing/2014/main" id="{86E381E0-F026-4BCB-8A97-794BCA3479C2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142275" y="1111017"/>
            <a:ext cx="2024455" cy="25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500"/>
              <a:buFont typeface="Roboto Slab"/>
              <a:buChar char="●"/>
              <a:defRPr>
                <a:solidFill>
                  <a:schemeClr val="bg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rgbClr val="073763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○"/>
              <a:defRPr>
                <a:solidFill>
                  <a:srgbClr val="073763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■"/>
              <a:defRPr>
                <a:solidFill>
                  <a:srgbClr val="073763"/>
                </a:solidFill>
              </a:defRPr>
            </a:lvl9pPr>
          </a:lstStyle>
          <a:p>
            <a:endParaRPr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A28D930-1243-41E9-81C7-BF9BD5C22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1077" y="142135"/>
            <a:ext cx="1047948" cy="2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3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Extra Condensed Medium"/>
              <a:buNone/>
              <a:defRPr sz="2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Fira Sans Extra Condensed Medium"/>
              <a:buNone/>
              <a:defRPr sz="2800">
                <a:solidFill>
                  <a:srgbClr val="66666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175" y="1201750"/>
            <a:ext cx="77166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Slab"/>
              <a:buChar char="●"/>
              <a:defRPr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0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64" r:id="rId8"/>
    <p:sldLayoutId id="2147483661" r:id="rId9"/>
    <p:sldLayoutId id="2147483667" r:id="rId10"/>
    <p:sldLayoutId id="2147483663" r:id="rId11"/>
    <p:sldLayoutId id="2147483658" r:id="rId12"/>
    <p:sldLayoutId id="2147483662" r:id="rId13"/>
    <p:sldLayoutId id="2147483659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AF2AACCF-4FCE-2709-AD16-30FAC0AC7FF0}"/>
              </a:ext>
            </a:extLst>
          </p:cNvPr>
          <p:cNvGrpSpPr/>
          <p:nvPr/>
        </p:nvGrpSpPr>
        <p:grpSpPr>
          <a:xfrm>
            <a:off x="820673" y="288550"/>
            <a:ext cx="7905316" cy="3956750"/>
            <a:chOff x="820673" y="288550"/>
            <a:chExt cx="7905316" cy="3956750"/>
          </a:xfrm>
        </p:grpSpPr>
        <p:grpSp>
          <p:nvGrpSpPr>
            <p:cNvPr id="205" name="Google Shape;205;p1"/>
            <p:cNvGrpSpPr/>
            <p:nvPr/>
          </p:nvGrpSpPr>
          <p:grpSpPr>
            <a:xfrm>
              <a:off x="820673" y="1403751"/>
              <a:ext cx="6688163" cy="1214148"/>
              <a:chOff x="657681" y="900956"/>
              <a:chExt cx="3562840" cy="1090292"/>
            </a:xfrm>
          </p:grpSpPr>
          <p:sp>
            <p:nvSpPr>
              <p:cNvPr id="206" name="Google Shape;206;p1"/>
              <p:cNvSpPr txBox="1"/>
              <p:nvPr/>
            </p:nvSpPr>
            <p:spPr>
              <a:xfrm>
                <a:off x="657681" y="900956"/>
                <a:ext cx="3562840" cy="1090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lang="es-MX" sz="2100" b="1" dirty="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RENDICIÓN DE CUENTAS</a:t>
                </a:r>
              </a:p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endParaRPr dirty="0"/>
              </a:p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lang="es-CO" sz="1800" b="1" dirty="0">
                    <a:solidFill>
                      <a:srgbClr val="86B627"/>
                    </a:solidFill>
                    <a:latin typeface="Roboto"/>
                    <a:ea typeface="Roboto"/>
                    <a:cs typeface="Roboto"/>
                    <a:sym typeface="Roboto"/>
                  </a:rPr>
                  <a:t>Fontibón</a:t>
                </a:r>
                <a:r>
                  <a:rPr lang="es-CO" dirty="0">
                    <a:solidFill>
                      <a:srgbClr val="86B627"/>
                    </a:solidFill>
                    <a:latin typeface="Roboto"/>
                    <a:ea typeface="Roboto"/>
                    <a:cs typeface="Roboto"/>
                    <a:sym typeface="Roboto"/>
                  </a:rPr>
                  <a:t> - </a:t>
                </a:r>
                <a:r>
                  <a:rPr lang="es-CO" b="0" i="0" u="none" strike="noStrike" cap="none" dirty="0">
                    <a:solidFill>
                      <a:srgbClr val="86B627"/>
                    </a:solidFill>
                    <a:latin typeface="Roboto"/>
                    <a:ea typeface="Roboto"/>
                    <a:cs typeface="Roboto"/>
                    <a:sym typeface="Roboto"/>
                  </a:rPr>
                  <a:t>Junio 2025</a:t>
                </a:r>
              </a:p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endParaRPr lang="es-CO" sz="1200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>
                  <a:lnSpc>
                    <a:spcPct val="80000"/>
                  </a:lnSpc>
                  <a:buSzPts val="1900"/>
                </a:pPr>
                <a:r>
                  <a:rPr lang="es-CO" sz="1400" b="1" i="0" u="none" strike="noStrike" cap="none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Terminal de Transporte - Estacionamiento fuera de vía </a:t>
                </a:r>
                <a:r>
                  <a:rPr lang="es-CO" b="1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 - </a:t>
                </a:r>
                <a:r>
                  <a:rPr lang="es-CO" sz="1400" b="1" i="0" u="none" strike="noStrike" cap="none" dirty="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rPr>
                  <a:t>Zona de Parqueo Pago</a:t>
                </a:r>
              </a:p>
              <a:p>
                <a:pPr marL="0" marR="0" lvl="0" indent="0" algn="l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endParaRPr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7" name="Google Shape;207;p1"/>
              <p:cNvCxnSpPr/>
              <p:nvPr/>
            </p:nvCxnSpPr>
            <p:spPr>
              <a:xfrm>
                <a:off x="677685" y="1188883"/>
                <a:ext cx="2751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08" name="Google Shape;208;p1"/>
            <p:cNvSpPr/>
            <p:nvPr/>
          </p:nvSpPr>
          <p:spPr>
            <a:xfrm>
              <a:off x="820675" y="2636400"/>
              <a:ext cx="7502100" cy="1608900"/>
            </a:xfrm>
            <a:prstGeom prst="parallelogram">
              <a:avLst>
                <a:gd name="adj" fmla="val 3949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9" name="Google Shape;209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8225" y="2655700"/>
              <a:ext cx="7427551" cy="1563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28166" y="288550"/>
              <a:ext cx="1840075" cy="47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759387B3-A616-360E-5318-B55E3FCBF28A}"/>
                </a:ext>
              </a:extLst>
            </p:cNvPr>
            <p:cNvSpPr/>
            <p:nvPr/>
          </p:nvSpPr>
          <p:spPr>
            <a:xfrm>
              <a:off x="6548342" y="288550"/>
              <a:ext cx="2177647" cy="122930"/>
            </a:xfrm>
            <a:prstGeom prst="roundRect">
              <a:avLst/>
            </a:prstGeom>
            <a:solidFill>
              <a:srgbClr val="64829E"/>
            </a:solidFill>
            <a:ln>
              <a:solidFill>
                <a:srgbClr val="64829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/>
                <a:t>www.terminaldetransporte.com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7;p18">
            <a:extLst>
              <a:ext uri="{FF2B5EF4-FFF2-40B4-BE49-F238E27FC236}">
                <a16:creationId xmlns:a16="http://schemas.microsoft.com/office/drawing/2014/main" id="{2C855E4D-9557-4F64-BF99-491DB27C5B5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48300" y="558062"/>
            <a:ext cx="54474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Sora ExtraBold"/>
              <a:buNone/>
              <a:defRPr sz="2700" b="0" i="0" u="none" strike="noStrike" cap="none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>
            <a:pPr algn="ctr"/>
            <a:r>
              <a:rPr lang="es-MX" sz="2800" dirty="0">
                <a:solidFill>
                  <a:schemeClr val="accent2"/>
                </a:solidFill>
                <a:latin typeface="Fira Sans Extra Condensed Medium"/>
                <a:sym typeface="Fira Sans Extra Condensed Medium"/>
              </a:rPr>
              <a:t>INFRAESTRUCTURA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49A5395-C2EA-4F59-9B61-29F29777E59D}"/>
              </a:ext>
            </a:extLst>
          </p:cNvPr>
          <p:cNvSpPr/>
          <p:nvPr/>
        </p:nvSpPr>
        <p:spPr>
          <a:xfrm>
            <a:off x="704155" y="1266798"/>
            <a:ext cx="4545578" cy="1152215"/>
          </a:xfrm>
          <a:prstGeom prst="rect">
            <a:avLst/>
          </a:prstGeom>
          <a:noFill/>
          <a:ln w="19050"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 algn="just">
              <a:spcBef>
                <a:spcPts val="900"/>
              </a:spcBef>
              <a:buClr>
                <a:srgbClr val="191C3A"/>
              </a:buClr>
              <a:buSzPts val="1100"/>
            </a:pPr>
            <a:r>
              <a:rPr lang="es-MX" sz="1600" dirty="0">
                <a:solidFill>
                  <a:schemeClr val="accent2"/>
                </a:solidFill>
                <a:latin typeface="+mj-lt"/>
              </a:rPr>
              <a:t>Señalización vial en la Terminal Satélite Norte. Realizamos actividades de demarcación, señalización y actualización de los componentes de señalética.</a:t>
            </a:r>
            <a:endParaRPr lang="es-CO" sz="1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C09B90B-C656-4D0C-95E3-0F60BBF1CCF7}"/>
              </a:ext>
            </a:extLst>
          </p:cNvPr>
          <p:cNvSpPr/>
          <p:nvPr/>
        </p:nvSpPr>
        <p:spPr>
          <a:xfrm>
            <a:off x="999288" y="2887646"/>
            <a:ext cx="3955311" cy="1244548"/>
          </a:xfrm>
          <a:prstGeom prst="rect">
            <a:avLst/>
          </a:prstGeom>
          <a:noFill/>
          <a:ln w="19050"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 algn="just">
              <a:spcBef>
                <a:spcPts val="900"/>
              </a:spcBef>
              <a:buClr>
                <a:srgbClr val="191C3A"/>
              </a:buClr>
              <a:buSzPts val="1100"/>
            </a:pPr>
            <a:r>
              <a:rPr lang="es-MX" b="1" dirty="0">
                <a:solidFill>
                  <a:schemeClr val="accent2"/>
                </a:solidFill>
                <a:latin typeface="+mj-lt"/>
              </a:rPr>
              <a:t>Puntos de recarga para celular</a:t>
            </a:r>
            <a:r>
              <a:rPr lang="es-MX" dirty="0">
                <a:solidFill>
                  <a:schemeClr val="accent2"/>
                </a:solidFill>
                <a:latin typeface="+mj-lt"/>
              </a:rPr>
              <a:t>. Para continuar mejorando la satisfacción de nuestros usuarios y visitantes, pusimos a disposición de los usuarios y visitantes, en todas las terminales</a:t>
            </a:r>
            <a:r>
              <a:rPr lang="es-MX" b="1" dirty="0">
                <a:solidFill>
                  <a:schemeClr val="accent2"/>
                </a:solidFill>
                <a:latin typeface="+mj-lt"/>
              </a:rPr>
              <a:t>, tomas de corriente eléctrica totalmente gratuito</a:t>
            </a:r>
            <a:r>
              <a:rPr lang="es-MX" dirty="0">
                <a:solidFill>
                  <a:schemeClr val="accent2"/>
                </a:solidFill>
                <a:latin typeface="+mj-lt"/>
              </a:rPr>
              <a:t>. </a:t>
            </a:r>
            <a:endParaRPr lang="es-CO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2CFC441-8BDB-456B-8476-A12F2356F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724" y="1842906"/>
            <a:ext cx="2583209" cy="20894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26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0D0C9-7EDD-4F5D-8997-B1ACA8005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3368" y="558061"/>
            <a:ext cx="6383217" cy="483929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MX" dirty="0"/>
              <a:t>SERVICIO DE RUTAS INTERMUNICIPALES Y DATOS DE OPERACIÓN </a:t>
            </a:r>
            <a:endParaRPr lang="es-CO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2B21F92-FAC0-4D1F-907E-7AA52DAC9BEF}"/>
              </a:ext>
            </a:extLst>
          </p:cNvPr>
          <p:cNvSpPr/>
          <p:nvPr/>
        </p:nvSpPr>
        <p:spPr>
          <a:xfrm>
            <a:off x="783126" y="1774168"/>
            <a:ext cx="3182818" cy="2760348"/>
          </a:xfrm>
          <a:prstGeom prst="rect">
            <a:avLst/>
          </a:prstGeom>
          <a:noFill/>
          <a:ln w="19050"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 algn="just">
              <a:spcBef>
                <a:spcPts val="900"/>
              </a:spcBef>
              <a:buClr>
                <a:srgbClr val="191C3A"/>
              </a:buClr>
              <a:buSzPts val="1100"/>
            </a:pPr>
            <a:r>
              <a:rPr lang="es-CO" dirty="0">
                <a:solidFill>
                  <a:schemeClr val="accent2"/>
                </a:solidFill>
                <a:latin typeface="+mj-lt"/>
                <a:sym typeface="Fira Sans Extra Condensed Medium"/>
              </a:rPr>
              <a:t>En nuestra Terminal Norte puedes tomar buses Intermunicipales que van a destinos corredor norte de país. Entre sus principales destinos: </a:t>
            </a:r>
          </a:p>
          <a:p>
            <a:pPr algn="just">
              <a:spcBef>
                <a:spcPts val="900"/>
              </a:spcBef>
              <a:buClr>
                <a:srgbClr val="191C3A"/>
              </a:buClr>
              <a:buSzPts val="1100"/>
            </a:pPr>
            <a:endParaRPr lang="es-CO" sz="1200" dirty="0">
              <a:solidFill>
                <a:schemeClr val="accent2"/>
              </a:solidFill>
              <a:latin typeface="+mj-lt"/>
              <a:sym typeface="Fira Sans Extra Condensed Medium"/>
            </a:endParaRPr>
          </a:p>
          <a:p>
            <a:pPr marL="171450" indent="-171450" algn="just">
              <a:spcBef>
                <a:spcPts val="900"/>
              </a:spcBef>
              <a:buClr>
                <a:srgbClr val="191C3A"/>
              </a:buClr>
              <a:buSzPts val="1100"/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Boyacá</a:t>
            </a:r>
          </a:p>
          <a:p>
            <a:pPr marL="171450" indent="-171450" algn="just">
              <a:spcBef>
                <a:spcPts val="900"/>
              </a:spcBef>
              <a:buClr>
                <a:srgbClr val="191C3A"/>
              </a:buClr>
              <a:buSzPts val="1100"/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Santander </a:t>
            </a:r>
          </a:p>
          <a:p>
            <a:pPr marL="171450" indent="-171450" algn="just">
              <a:spcBef>
                <a:spcPts val="900"/>
              </a:spcBef>
              <a:buClr>
                <a:srgbClr val="191C3A"/>
              </a:buClr>
              <a:buSzPts val="1100"/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Costa caribe del país.</a:t>
            </a:r>
          </a:p>
          <a:p>
            <a:pPr algn="just">
              <a:spcBef>
                <a:spcPts val="900"/>
              </a:spcBef>
              <a:buClr>
                <a:srgbClr val="191C3A"/>
              </a:buClr>
              <a:buSzPts val="1100"/>
            </a:pPr>
            <a:endParaRPr lang="es-MX" sz="1500" dirty="0">
              <a:solidFill>
                <a:srgbClr val="191C3A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42C736F-E4BD-4F42-9C38-99645F2C7BCD}"/>
              </a:ext>
            </a:extLst>
          </p:cNvPr>
          <p:cNvSpPr/>
          <p:nvPr/>
        </p:nvSpPr>
        <p:spPr>
          <a:xfrm>
            <a:off x="4572000" y="3303833"/>
            <a:ext cx="3923414" cy="1269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buClr>
                <a:srgbClr val="191C3A"/>
              </a:buClr>
              <a:buSzPts val="1100"/>
            </a:pPr>
            <a:r>
              <a:rPr lang="es-CO" b="1" dirty="0">
                <a:solidFill>
                  <a:schemeClr val="accent2"/>
                </a:solidFill>
                <a:latin typeface="+mj-lt"/>
                <a:cs typeface="Arial"/>
                <a:sym typeface="Fira Sans Extra Condensed Medium"/>
              </a:rPr>
              <a:t>DATOS DE OPERACIÓN AÑO 2024</a:t>
            </a:r>
          </a:p>
          <a:p>
            <a:pPr marL="171450" indent="-171450" algn="just">
              <a:spcBef>
                <a:spcPts val="900"/>
              </a:spcBef>
              <a:buClr>
                <a:srgbClr val="191C3A"/>
              </a:buClr>
              <a:buSzPts val="1100"/>
              <a:buFont typeface="Arial"/>
              <a:buChar char="•"/>
            </a:pPr>
            <a:endParaRPr lang="es-CO" sz="1200" dirty="0">
              <a:solidFill>
                <a:schemeClr val="accent2"/>
              </a:solidFill>
              <a:latin typeface="+mj-lt"/>
              <a:cs typeface="Arial"/>
              <a:sym typeface="Fira Sans Extra Condensed Medium"/>
            </a:endParaRPr>
          </a:p>
          <a:p>
            <a:pPr marL="171450" indent="-171450" algn="just">
              <a:spcBef>
                <a:spcPts val="900"/>
              </a:spcBef>
              <a:buClr>
                <a:srgbClr val="191C3A"/>
              </a:buClr>
              <a:buSzPts val="1100"/>
              <a:buFont typeface="Arial"/>
              <a:buChar char="•"/>
            </a:pPr>
            <a:r>
              <a:rPr lang="es-CO" dirty="0">
                <a:solidFill>
                  <a:schemeClr val="accent2"/>
                </a:solidFill>
                <a:latin typeface="+mj-lt"/>
                <a:cs typeface="Arial"/>
                <a:sym typeface="Fira Sans Extra Condensed Medium"/>
              </a:rPr>
              <a:t>VEHÍCULOS DESPACHADOS: </a:t>
            </a:r>
            <a:r>
              <a:rPr lang="es-CO" b="1" dirty="0">
                <a:solidFill>
                  <a:schemeClr val="accent2"/>
                </a:solidFill>
                <a:latin typeface="+mj-lt"/>
                <a:cs typeface="Arial"/>
                <a:sym typeface="Fira Sans Extra Condensed Medium"/>
              </a:rPr>
              <a:t>1.347.271</a:t>
            </a:r>
          </a:p>
          <a:p>
            <a:pPr marL="171450" indent="-171450" algn="just">
              <a:spcBef>
                <a:spcPts val="900"/>
              </a:spcBef>
              <a:buClr>
                <a:srgbClr val="191C3A"/>
              </a:buClr>
              <a:buSzPts val="1100"/>
              <a:buFont typeface="Arial"/>
              <a:buChar char="•"/>
            </a:pPr>
            <a:r>
              <a:rPr lang="es-MX" dirty="0">
                <a:solidFill>
                  <a:schemeClr val="accent2"/>
                </a:solidFill>
                <a:latin typeface="+mj-lt"/>
                <a:cs typeface="Arial"/>
                <a:sym typeface="Fira Sans Extra Condensed Medium"/>
              </a:rPr>
              <a:t>PASAJEROS: </a:t>
            </a:r>
            <a:r>
              <a:rPr lang="es-MX" b="1" dirty="0">
                <a:solidFill>
                  <a:schemeClr val="accent2"/>
                </a:solidFill>
                <a:latin typeface="+mj-lt"/>
                <a:cs typeface="Arial"/>
                <a:sym typeface="Fira Sans Extra Condensed Medium"/>
              </a:rPr>
              <a:t>15.580.444</a:t>
            </a:r>
            <a:endParaRPr lang="es-MX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333296B-5B4D-4838-BFD3-7848D2C15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58" y="1484712"/>
            <a:ext cx="2679531" cy="16171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81484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0D0C9-7EDD-4F5D-8997-B1ACA8005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9034" y="462301"/>
            <a:ext cx="5447400" cy="4056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MX" dirty="0"/>
              <a:t>SERVICIO DE RUTAS SABANERAS</a:t>
            </a:r>
            <a:endParaRPr lang="es-CO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2B21F92-FAC0-4D1F-907E-7AA52DAC9BEF}"/>
              </a:ext>
            </a:extLst>
          </p:cNvPr>
          <p:cNvSpPr/>
          <p:nvPr/>
        </p:nvSpPr>
        <p:spPr>
          <a:xfrm>
            <a:off x="919915" y="1056924"/>
            <a:ext cx="3572934" cy="330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 algn="just">
              <a:spcBef>
                <a:spcPts val="900"/>
              </a:spcBef>
              <a:buClr>
                <a:srgbClr val="191C3A"/>
              </a:buClr>
              <a:buSzPts val="1100"/>
            </a:pPr>
            <a:r>
              <a:rPr lang="es-MX" sz="1600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RUTAS SABANERAS </a:t>
            </a:r>
            <a:r>
              <a:rPr lang="es-MX" sz="1600" dirty="0">
                <a:solidFill>
                  <a:schemeClr val="accent2"/>
                </a:solidFill>
                <a:latin typeface="+mj-lt"/>
                <a:sym typeface="Fira Sans Extra Condensed Medium"/>
              </a:rPr>
              <a:t>con destino a:</a:t>
            </a:r>
          </a:p>
          <a:p>
            <a:pPr marL="285750" indent="-285750" algn="just">
              <a:spcBef>
                <a:spcPts val="900"/>
              </a:spcBef>
              <a:buClr>
                <a:srgbClr val="191C3A"/>
              </a:buClr>
              <a:buSzPts val="1100"/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chemeClr val="accent2"/>
                </a:solidFill>
                <a:latin typeface="+mj-lt"/>
                <a:sym typeface="Fira Sans Extra Condensed Medium"/>
              </a:rPr>
              <a:t>Sopo</a:t>
            </a:r>
          </a:p>
          <a:p>
            <a:pPr marL="285750" indent="-285750" algn="just">
              <a:spcBef>
                <a:spcPts val="900"/>
              </a:spcBef>
              <a:buClr>
                <a:srgbClr val="191C3A"/>
              </a:buClr>
              <a:buSzPts val="1100"/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chemeClr val="accent2"/>
                </a:solidFill>
                <a:latin typeface="+mj-lt"/>
                <a:sym typeface="Fira Sans Extra Condensed Medium"/>
              </a:rPr>
              <a:t>Guatavita</a:t>
            </a:r>
          </a:p>
          <a:p>
            <a:pPr marL="285750" indent="-285750" algn="just">
              <a:spcBef>
                <a:spcPts val="900"/>
              </a:spcBef>
              <a:buClr>
                <a:srgbClr val="191C3A"/>
              </a:buClr>
              <a:buSzPts val="1100"/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chemeClr val="accent2"/>
                </a:solidFill>
                <a:latin typeface="+mj-lt"/>
                <a:sym typeface="Fira Sans Extra Condensed Medium"/>
              </a:rPr>
              <a:t>Sesquilé</a:t>
            </a:r>
          </a:p>
          <a:p>
            <a:pPr marL="285750" indent="-285750" algn="just">
              <a:spcBef>
                <a:spcPts val="900"/>
              </a:spcBef>
              <a:buClr>
                <a:srgbClr val="191C3A"/>
              </a:buClr>
              <a:buSzPts val="1100"/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chemeClr val="accent2"/>
                </a:solidFill>
                <a:latin typeface="+mj-lt"/>
                <a:sym typeface="Fira Sans Extra Condensed Medium"/>
              </a:rPr>
              <a:t>Tabio</a:t>
            </a:r>
          </a:p>
          <a:p>
            <a:pPr marL="285750" indent="-285750" algn="just">
              <a:spcBef>
                <a:spcPts val="900"/>
              </a:spcBef>
              <a:buClr>
                <a:srgbClr val="191C3A"/>
              </a:buClr>
              <a:buSzPts val="1100"/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chemeClr val="accent2"/>
                </a:solidFill>
                <a:latin typeface="+mj-lt"/>
                <a:sym typeface="Fira Sans Extra Condensed Medium"/>
              </a:rPr>
              <a:t>Tenjo </a:t>
            </a:r>
          </a:p>
          <a:p>
            <a:pPr marL="285750" indent="-285750" algn="just">
              <a:spcBef>
                <a:spcPts val="900"/>
              </a:spcBef>
              <a:buClr>
                <a:srgbClr val="191C3A"/>
              </a:buClr>
              <a:buSzPts val="1100"/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chemeClr val="accent2"/>
                </a:solidFill>
                <a:latin typeface="+mj-lt"/>
                <a:sym typeface="Fira Sans Extra Condensed Medium"/>
              </a:rPr>
              <a:t>Tocancipá</a:t>
            </a:r>
          </a:p>
          <a:p>
            <a:pPr marL="285750" indent="-285750" algn="just">
              <a:spcBef>
                <a:spcPts val="900"/>
              </a:spcBef>
              <a:buClr>
                <a:srgbClr val="191C3A"/>
              </a:buClr>
              <a:buSzPts val="1100"/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chemeClr val="accent2"/>
                </a:solidFill>
                <a:latin typeface="+mj-lt"/>
                <a:sym typeface="Fira Sans Extra Condensed Medium"/>
              </a:rPr>
              <a:t>Gachancipá</a:t>
            </a:r>
          </a:p>
          <a:p>
            <a:pPr marL="285750" indent="-285750" algn="just">
              <a:spcBef>
                <a:spcPts val="900"/>
              </a:spcBef>
              <a:buClr>
                <a:srgbClr val="191C3A"/>
              </a:buClr>
              <a:buSzPts val="1100"/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chemeClr val="accent2"/>
                </a:solidFill>
                <a:latin typeface="+mj-lt"/>
                <a:sym typeface="Fira Sans Extra Condensed Medium"/>
              </a:rPr>
              <a:t>Cajicá</a:t>
            </a:r>
          </a:p>
        </p:txBody>
      </p:sp>
      <p:pic>
        <p:nvPicPr>
          <p:cNvPr id="2050" name="Picture 2" descr="La Terminal Norte logró... - Terminal de Transporte de ...">
            <a:extLst>
              <a:ext uri="{FF2B5EF4-FFF2-40B4-BE49-F238E27FC236}">
                <a16:creationId xmlns:a16="http://schemas.microsoft.com/office/drawing/2014/main" id="{EBBACDB9-35A4-4369-A547-0B9465101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98" y="1381453"/>
            <a:ext cx="3096946" cy="309694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18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0D0C9-7EDD-4F5D-8997-B1ACA8005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1443" y="540852"/>
            <a:ext cx="5447400" cy="4056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MX" dirty="0"/>
              <a:t>SERVICIO DE PRIMEROS AUXILIOS</a:t>
            </a:r>
            <a:endParaRPr lang="es-CO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C93728B-9AC3-41FF-8076-57C9B1714C5C}"/>
              </a:ext>
            </a:extLst>
          </p:cNvPr>
          <p:cNvSpPr/>
          <p:nvPr/>
        </p:nvSpPr>
        <p:spPr>
          <a:xfrm>
            <a:off x="693717" y="1722716"/>
            <a:ext cx="4039647" cy="2514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 algn="just">
              <a:spcBef>
                <a:spcPts val="900"/>
              </a:spcBef>
              <a:buClr>
                <a:srgbClr val="191C3A"/>
              </a:buClr>
              <a:buSzPts val="1100"/>
            </a:pPr>
            <a:endParaRPr lang="es-MX" sz="1500" dirty="0">
              <a:solidFill>
                <a:srgbClr val="191C3A"/>
              </a:solidFill>
              <a:sym typeface="Fira Sans Extra Condensed Medium"/>
            </a:endParaRPr>
          </a:p>
          <a:p>
            <a:pPr marL="171450" indent="-171450" algn="just">
              <a:spcBef>
                <a:spcPts val="900"/>
              </a:spcBef>
              <a:buClr>
                <a:srgbClr val="191C3A"/>
              </a:buClr>
              <a:buSzPts val="1100"/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accent2"/>
                </a:solidFill>
                <a:latin typeface="+mj-lt"/>
                <a:sym typeface="Fira Sans Extra Condensed Medium"/>
              </a:rPr>
              <a:t>La Terminal Satélite del Norte se cuenta con una UBA Unidad Básica de Atención</a:t>
            </a:r>
          </a:p>
          <a:p>
            <a:pPr marL="171450" indent="-171450" algn="just">
              <a:spcBef>
                <a:spcPts val="900"/>
              </a:spcBef>
              <a:buClr>
                <a:srgbClr val="191C3A"/>
              </a:buClr>
              <a:buSzPts val="1100"/>
              <a:buFont typeface="Arial" panose="020B0604020202020204" pitchFamily="34" charset="0"/>
              <a:buChar char="•"/>
            </a:pPr>
            <a:endParaRPr lang="es-MX" dirty="0">
              <a:solidFill>
                <a:schemeClr val="accent2"/>
              </a:solidFill>
              <a:latin typeface="+mj-lt"/>
              <a:sym typeface="Fira Sans Extra Condensed Medium"/>
            </a:endParaRPr>
          </a:p>
          <a:p>
            <a:pPr marL="171450" indent="-171450" algn="just">
              <a:spcBef>
                <a:spcPts val="900"/>
              </a:spcBef>
              <a:buClr>
                <a:srgbClr val="191C3A"/>
              </a:buClr>
              <a:buSzPts val="1100"/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accent2"/>
                </a:solidFill>
                <a:latin typeface="+mj-lt"/>
                <a:sym typeface="Fira Sans Extra Condensed Medium"/>
              </a:rPr>
              <a:t>Para prestar los primeros auxilios a nuestros usuarios</a:t>
            </a:r>
          </a:p>
          <a:p>
            <a:pPr algn="just">
              <a:spcBef>
                <a:spcPts val="900"/>
              </a:spcBef>
              <a:buClr>
                <a:srgbClr val="191C3A"/>
              </a:buClr>
              <a:buSzPts val="1100"/>
            </a:pPr>
            <a:endParaRPr lang="es-MX" sz="1500" dirty="0">
              <a:solidFill>
                <a:srgbClr val="191C3A"/>
              </a:solidFill>
              <a:sym typeface="Fira Sans Extra Condensed Medium"/>
            </a:endParaRPr>
          </a:p>
          <a:p>
            <a:pPr algn="just">
              <a:spcBef>
                <a:spcPts val="900"/>
              </a:spcBef>
              <a:buClr>
                <a:srgbClr val="191C3A"/>
              </a:buClr>
              <a:buSzPts val="1100"/>
            </a:pPr>
            <a:endParaRPr lang="es-MX" sz="1500" dirty="0">
              <a:solidFill>
                <a:srgbClr val="191C3A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C06255-E829-4B9F-AA63-6ACF69AF1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177" y="1722716"/>
            <a:ext cx="2909747" cy="21823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03338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2174626-2605-4EF9-994F-04A11BA74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1" y="365351"/>
            <a:ext cx="683534" cy="68353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BE33B205-2CD6-4471-8A07-AB2232968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505" y="453025"/>
            <a:ext cx="5175720" cy="432129"/>
          </a:xfrm>
        </p:spPr>
        <p:txBody>
          <a:bodyPr/>
          <a:lstStyle/>
          <a:p>
            <a:pPr algn="just"/>
            <a:r>
              <a:rPr lang="es-CO" sz="1800" b="1" dirty="0">
                <a:latin typeface="+mj-lt"/>
              </a:rPr>
              <a:t>Estacionamientos Fuera de Vía </a:t>
            </a:r>
            <a:r>
              <a:rPr lang="es-CO" sz="1800" b="1" i="1" dirty="0">
                <a:latin typeface="+mj-lt"/>
              </a:rPr>
              <a:t>LA TERMINAL</a:t>
            </a:r>
            <a:endParaRPr lang="es-CO" sz="1800" i="1" dirty="0">
              <a:latin typeface="+mj-lt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5FCC554-D0B4-4F95-8DED-69E7559351EF}"/>
              </a:ext>
            </a:extLst>
          </p:cNvPr>
          <p:cNvSpPr/>
          <p:nvPr/>
        </p:nvSpPr>
        <p:spPr>
          <a:xfrm>
            <a:off x="1105505" y="1153552"/>
            <a:ext cx="72788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i="1" dirty="0">
                <a:solidFill>
                  <a:schemeClr val="accent2"/>
                </a:solidFill>
              </a:rPr>
              <a:t>LA TERMINAL </a:t>
            </a:r>
            <a:r>
              <a:rPr lang="es-CO" dirty="0">
                <a:solidFill>
                  <a:schemeClr val="tx1"/>
                </a:solidFill>
              </a:rPr>
              <a:t>administra  37 estacionamientos fuera de vía en la ciudad.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/>
                </a:solidFill>
              </a:rPr>
              <a:t>Contamos con 236 colaboradores para brindar el mejor servicio.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/>
                </a:solidFill>
              </a:rPr>
              <a:t>Nuestros estacionamientos cuentan con varios servicios (mensualidad, plena y varios tipos de descuentos)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/>
                </a:solidFill>
              </a:rPr>
              <a:t>Colaboramos con el medio ambiente con el servicio de electrolinera.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5282447-F9EB-40E2-B15B-73FAC1BD1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505" y="2531055"/>
            <a:ext cx="3538025" cy="21042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91D7E68-FA46-4ED7-AF02-6A83C1EC8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594" y="2531054"/>
            <a:ext cx="3352755" cy="21042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5"/>
          <p:cNvSpPr/>
          <p:nvPr/>
        </p:nvSpPr>
        <p:spPr>
          <a:xfrm>
            <a:off x="2498363" y="3025650"/>
            <a:ext cx="1125600" cy="3096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3" name="Google Shape;563;p15"/>
          <p:cNvSpPr/>
          <p:nvPr/>
        </p:nvSpPr>
        <p:spPr>
          <a:xfrm>
            <a:off x="1525013" y="4597700"/>
            <a:ext cx="1125600" cy="3096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D21D68CE-9E1C-4E1F-90EB-897649CC0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8" y="179204"/>
            <a:ext cx="595823" cy="595823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75802639-535A-4E3A-BE37-3D093FF12FEC}"/>
              </a:ext>
            </a:extLst>
          </p:cNvPr>
          <p:cNvSpPr/>
          <p:nvPr/>
        </p:nvSpPr>
        <p:spPr>
          <a:xfrm>
            <a:off x="3518006" y="1530636"/>
            <a:ext cx="2321559" cy="313916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07CA26C3-68A1-43EE-A827-21B8948715AF}"/>
              </a:ext>
            </a:extLst>
          </p:cNvPr>
          <p:cNvSpPr/>
          <p:nvPr/>
        </p:nvSpPr>
        <p:spPr>
          <a:xfrm>
            <a:off x="597811" y="852056"/>
            <a:ext cx="2740080" cy="81656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es-CO" sz="1200" dirty="0"/>
              <a:t>3 estacionamientos en la localidad de </a:t>
            </a:r>
            <a:r>
              <a:rPr lang="es-CO" sz="1200" b="1" dirty="0"/>
              <a:t>Fontibón</a:t>
            </a:r>
            <a:r>
              <a:rPr lang="es-CO" sz="1200" dirty="0"/>
              <a:t> Calle 22c No.68F-34 Carrera 75 No. 23f-00 Carrera 75 No. 24c-19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90E3F4FD-67B0-4553-B450-45FEB063D4CB}"/>
              </a:ext>
            </a:extLst>
          </p:cNvPr>
          <p:cNvSpPr/>
          <p:nvPr/>
        </p:nvSpPr>
        <p:spPr>
          <a:xfrm>
            <a:off x="3518005" y="852057"/>
            <a:ext cx="2301595" cy="60650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s-CO" dirty="0"/>
              <a:t>Apoyo en la seguridad en la localidad de </a:t>
            </a:r>
            <a:r>
              <a:rPr lang="es-CO" b="1" dirty="0"/>
              <a:t>Fontibón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856C5C08-350D-4358-810D-B285B6EA45CA}"/>
              </a:ext>
            </a:extLst>
          </p:cNvPr>
          <p:cNvSpPr txBox="1"/>
          <p:nvPr/>
        </p:nvSpPr>
        <p:spPr>
          <a:xfrm>
            <a:off x="3490147" y="1529326"/>
            <a:ext cx="23294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050" dirty="0">
                <a:solidFill>
                  <a:schemeClr val="tx1"/>
                </a:solidFill>
              </a:rPr>
              <a:t>La Terminal de Transporte extiende su esquema de seguridad junto con la Policía Nacional a todos los sectores en los que administra EFV, logrando presencia Policial en minutos cuando se presentan novedades con la seguridad del sector.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5F65DF58-7070-4B71-91E3-3B704DEAC20C}"/>
              </a:ext>
            </a:extLst>
          </p:cNvPr>
          <p:cNvSpPr/>
          <p:nvPr/>
        </p:nvSpPr>
        <p:spPr>
          <a:xfrm>
            <a:off x="6089507" y="883895"/>
            <a:ext cx="2456682" cy="51404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s-CO" dirty="0"/>
              <a:t>Adecuaciones a la infraestructura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09235F8-11B8-4FF0-902C-19058F0D6CF2}"/>
              </a:ext>
            </a:extLst>
          </p:cNvPr>
          <p:cNvSpPr txBox="1"/>
          <p:nvPr/>
        </p:nvSpPr>
        <p:spPr>
          <a:xfrm>
            <a:off x="6051870" y="1561225"/>
            <a:ext cx="2494319" cy="138499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O" sz="1050" dirty="0">
                <a:solidFill>
                  <a:schemeClr val="tx1"/>
                </a:solidFill>
              </a:rPr>
              <a:t>La Terminal de Transporte reinvierte los recaudos de los estacionamientos en obras de infraestructura, para lo cual se han hecho inversiones en los 3 estacionamientos de la localidad, restaurando el pavimento y mejorando las condiciones generales del parqueadero.</a:t>
            </a:r>
          </a:p>
        </p:txBody>
      </p:sp>
      <p:pic>
        <p:nvPicPr>
          <p:cNvPr id="42" name="Picture 2" descr="Policía Nacional de Colombia - Wikipedia, la enciclopedia libre">
            <a:extLst>
              <a:ext uri="{FF2B5EF4-FFF2-40B4-BE49-F238E27FC236}">
                <a16:creationId xmlns:a16="http://schemas.microsoft.com/office/drawing/2014/main" id="{9D06EF04-A99E-47D6-B2CD-508AFFE46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252" y="3723042"/>
            <a:ext cx="747243" cy="74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La Terminal de Transporte">
            <a:extLst>
              <a:ext uri="{FF2B5EF4-FFF2-40B4-BE49-F238E27FC236}">
                <a16:creationId xmlns:a16="http://schemas.microsoft.com/office/drawing/2014/main" id="{EF1732A3-4F9D-41A4-BFB8-6BBE85E58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935" y="3107834"/>
            <a:ext cx="1728253" cy="42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B66A848-9D96-4B4D-A3C8-7859FDB9C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069" y="3046150"/>
            <a:ext cx="2321558" cy="74647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57F0F5C-D1B2-4BB2-AF8F-5F34997E8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73" y="1763200"/>
            <a:ext cx="2536446" cy="134987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BCC2DA-22DD-43F1-AB16-2AE96F901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373" y="3207654"/>
            <a:ext cx="2536446" cy="146215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2DC5110-4B35-4425-AB0B-089C21A718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069" y="3786840"/>
            <a:ext cx="2321558" cy="82039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348B6B3-FE20-B61D-554F-5AFCD4574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3392" y="249908"/>
            <a:ext cx="5175720" cy="432129"/>
          </a:xfrm>
        </p:spPr>
        <p:txBody>
          <a:bodyPr/>
          <a:lstStyle/>
          <a:p>
            <a:pPr algn="just"/>
            <a:r>
              <a:rPr lang="es-CO" sz="1800" b="1" dirty="0">
                <a:latin typeface="+mj-lt"/>
              </a:rPr>
              <a:t>Estacionamientos Fuera de Vía </a:t>
            </a:r>
            <a:r>
              <a:rPr lang="es-CO" sz="1800" b="1" i="1" dirty="0">
                <a:latin typeface="+mj-lt"/>
              </a:rPr>
              <a:t>LA TERMINAL</a:t>
            </a:r>
            <a:endParaRPr lang="es-CO" sz="1800" i="1" dirty="0"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7544F8-13B5-82FA-FE23-D11E772F0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B4844D7-9DAB-2EBB-C3AB-B1801336F5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5866F19F-5A3B-A8BA-36D2-13C3619F6C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E41A3A-5C14-7797-A597-4C27713C8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1"/>
            <a:ext cx="7637930" cy="500230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09261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38D351CD-4973-40FA-6BC9-10C982E4ECBD}"/>
              </a:ext>
            </a:extLst>
          </p:cNvPr>
          <p:cNvGrpSpPr/>
          <p:nvPr/>
        </p:nvGrpSpPr>
        <p:grpSpPr>
          <a:xfrm>
            <a:off x="820938" y="288550"/>
            <a:ext cx="7905051" cy="4573725"/>
            <a:chOff x="820938" y="288550"/>
            <a:chExt cx="7905051" cy="4573725"/>
          </a:xfrm>
        </p:grpSpPr>
        <p:grpSp>
          <p:nvGrpSpPr>
            <p:cNvPr id="654" name="Google Shape;654;p21"/>
            <p:cNvGrpSpPr/>
            <p:nvPr/>
          </p:nvGrpSpPr>
          <p:grpSpPr>
            <a:xfrm>
              <a:off x="820938" y="2032500"/>
              <a:ext cx="7502100" cy="1608900"/>
              <a:chOff x="820675" y="2636400"/>
              <a:chExt cx="7502100" cy="1608900"/>
            </a:xfrm>
          </p:grpSpPr>
          <p:sp>
            <p:nvSpPr>
              <p:cNvPr id="655" name="Google Shape;655;p21"/>
              <p:cNvSpPr/>
              <p:nvPr/>
            </p:nvSpPr>
            <p:spPr>
              <a:xfrm>
                <a:off x="820675" y="2636400"/>
                <a:ext cx="7502100" cy="1608900"/>
              </a:xfrm>
              <a:prstGeom prst="parallelogram">
                <a:avLst>
                  <a:gd name="adj" fmla="val 39499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56" name="Google Shape;656;p2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858225" y="2655700"/>
                <a:ext cx="7427551" cy="1563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57" name="Google Shape;657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87147" y="869400"/>
              <a:ext cx="3769676" cy="97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98275" y="3865169"/>
              <a:ext cx="384200" cy="384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2849" y="3865162"/>
              <a:ext cx="384200" cy="384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077488" y="3865172"/>
              <a:ext cx="384200" cy="384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2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791925" y="4385175"/>
              <a:ext cx="384200" cy="38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2" name="Google Shape;662;p2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780625" y="4412566"/>
              <a:ext cx="384200" cy="384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3" name="Google Shape;663;p21"/>
            <p:cNvSpPr txBox="1"/>
            <p:nvPr/>
          </p:nvSpPr>
          <p:spPr>
            <a:xfrm>
              <a:off x="2082476" y="3930682"/>
              <a:ext cx="11784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1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TerminalBogota</a:t>
              </a:r>
              <a:endParaRPr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64" name="Google Shape;664;p21"/>
            <p:cNvSpPr txBox="1"/>
            <p:nvPr/>
          </p:nvSpPr>
          <p:spPr>
            <a:xfrm>
              <a:off x="3814413" y="3930682"/>
              <a:ext cx="11784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1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Termibogota</a:t>
              </a:r>
              <a:endParaRPr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65" name="Google Shape;665;p21"/>
            <p:cNvSpPr txBox="1"/>
            <p:nvPr/>
          </p:nvSpPr>
          <p:spPr>
            <a:xfrm>
              <a:off x="5546376" y="3930682"/>
              <a:ext cx="11784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1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TerminalBogota</a:t>
              </a:r>
              <a:endParaRPr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66" name="Google Shape;666;p21"/>
            <p:cNvSpPr txBox="1"/>
            <p:nvPr/>
          </p:nvSpPr>
          <p:spPr>
            <a:xfrm>
              <a:off x="3108475" y="4347675"/>
              <a:ext cx="16086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1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Terminal de Transporte de Bogotá</a:t>
              </a:r>
              <a:endParaRPr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67" name="Google Shape;667;p21"/>
            <p:cNvSpPr txBox="1"/>
            <p:nvPr/>
          </p:nvSpPr>
          <p:spPr>
            <a:xfrm>
              <a:off x="5228375" y="4412575"/>
              <a:ext cx="16086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1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LaTerminalBogota</a:t>
              </a:r>
              <a:endParaRPr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0174C0D7-0D38-A912-9C5D-DF7C2C36863E}"/>
                </a:ext>
              </a:extLst>
            </p:cNvPr>
            <p:cNvSpPr/>
            <p:nvPr/>
          </p:nvSpPr>
          <p:spPr>
            <a:xfrm>
              <a:off x="6548342" y="288550"/>
              <a:ext cx="2177647" cy="122930"/>
            </a:xfrm>
            <a:prstGeom prst="roundRect">
              <a:avLst/>
            </a:prstGeom>
            <a:solidFill>
              <a:srgbClr val="64829E"/>
            </a:solidFill>
            <a:ln>
              <a:solidFill>
                <a:srgbClr val="64829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/>
                <a:t>www.terminaldetransporte.com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8752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0D0C9-7EDD-4F5D-8997-B1ACA8005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8160" y="366676"/>
            <a:ext cx="5447400" cy="405600"/>
          </a:xfrm>
        </p:spPr>
        <p:txBody>
          <a:bodyPr/>
          <a:lstStyle/>
          <a:p>
            <a:pPr algn="ctr"/>
            <a:r>
              <a:rPr lang="es-MX" dirty="0"/>
              <a:t>TERMINAL DE TRANSPORTE</a:t>
            </a:r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843F3D-0840-4515-BB3E-628A40B2B88B}"/>
              </a:ext>
            </a:extLst>
          </p:cNvPr>
          <p:cNvSpPr txBox="1"/>
          <p:nvPr/>
        </p:nvSpPr>
        <p:spPr>
          <a:xfrm>
            <a:off x="453839" y="1106663"/>
            <a:ext cx="38523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>
                <a:solidFill>
                  <a:schemeClr val="accent2"/>
                </a:solidFill>
                <a:latin typeface="+mn-lt"/>
                <a:sym typeface="Fira Sans Extra Condensed Medium"/>
              </a:rPr>
              <a:t>Misión</a:t>
            </a:r>
          </a:p>
          <a:p>
            <a:pPr algn="just"/>
            <a:endParaRPr lang="es-CO" sz="1200" dirty="0">
              <a:solidFill>
                <a:schemeClr val="accent2"/>
              </a:solidFill>
              <a:latin typeface="+mn-lt"/>
              <a:sym typeface="Fira Sans Extra Condensed Medium"/>
            </a:endParaRPr>
          </a:p>
          <a:p>
            <a:pPr algn="just"/>
            <a:r>
              <a:rPr lang="es-MX" sz="1200" dirty="0">
                <a:solidFill>
                  <a:schemeClr val="accent2"/>
                </a:solidFill>
                <a:latin typeface="+mn-lt"/>
                <a:sym typeface="Fira Sans Extra Condensed Medium"/>
              </a:rPr>
              <a:t>Promover, desarrollar y explotar soluciones de movilidad, mediante la gestión y operación innovadora, eficiente y sostenible de servicios a la ciudadanía, al sector transportador, regional y privado, que impacten positivamente en la movilidad distrital y/o nacional.</a:t>
            </a:r>
            <a:endParaRPr lang="es-CO" sz="1200" dirty="0">
              <a:solidFill>
                <a:schemeClr val="accent2"/>
              </a:solidFill>
              <a:latin typeface="+mn-lt"/>
              <a:sym typeface="Fira Sans Extra Condensed Medium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1CCFF7C-EF95-41D0-97B9-48BF0812A956}"/>
              </a:ext>
            </a:extLst>
          </p:cNvPr>
          <p:cNvSpPr txBox="1"/>
          <p:nvPr/>
        </p:nvSpPr>
        <p:spPr>
          <a:xfrm>
            <a:off x="4843063" y="1106663"/>
            <a:ext cx="380534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>
                <a:solidFill>
                  <a:schemeClr val="accent2"/>
                </a:solidFill>
                <a:latin typeface="+mn-lt"/>
                <a:sym typeface="Fira Sans Extra Condensed Medium"/>
              </a:rPr>
              <a:t>Visión</a:t>
            </a:r>
            <a:r>
              <a:rPr lang="es-CO" sz="1600" dirty="0">
                <a:solidFill>
                  <a:schemeClr val="accent2"/>
                </a:solidFill>
                <a:latin typeface="+mn-lt"/>
                <a:sym typeface="Fira Sans Extra Condensed Medium"/>
              </a:rPr>
              <a:t> </a:t>
            </a:r>
          </a:p>
          <a:p>
            <a:pPr algn="just"/>
            <a:endParaRPr lang="es-CO" sz="1200" dirty="0">
              <a:solidFill>
                <a:schemeClr val="accent2"/>
              </a:solidFill>
              <a:latin typeface="+mn-lt"/>
              <a:sym typeface="Fira Sans Extra Condensed Medium"/>
            </a:endParaRPr>
          </a:p>
          <a:p>
            <a:pPr algn="just"/>
            <a:r>
              <a:rPr lang="es-MX" sz="1200" dirty="0">
                <a:solidFill>
                  <a:schemeClr val="accent2"/>
                </a:solidFill>
                <a:latin typeface="+mn-lt"/>
                <a:sym typeface="Fira Sans Extra Condensed Medium"/>
              </a:rPr>
              <a:t>En el 2026 la Terminal de Transporte S.A. será líder a nivel nacional en la implementación de soluciones innovadoras y sostenibles de movilidad, mediante la prestación de servicios que beneficien a nuestros clientes, entendiendo ciudadanos, transportadores y terceros. Todo esto cumpliendo con las expectativas, financieras y misionales, de nuestros accionistas y socios.</a:t>
            </a:r>
            <a:endParaRPr lang="es-CO" sz="1200" dirty="0">
              <a:solidFill>
                <a:schemeClr val="accent2"/>
              </a:solidFill>
              <a:latin typeface="+mn-lt"/>
              <a:sym typeface="Fira Sans Extra Condensed Medium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F1618E5-FE08-4867-9717-E328175C8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703" y="3142697"/>
            <a:ext cx="3233915" cy="1833339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C84E5E7-01BA-4FBA-BCF2-245AD3B5B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41" y="2939897"/>
            <a:ext cx="2274656" cy="1720752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283259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0D0C9-7EDD-4F5D-8997-B1ACA8005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2796" y="178407"/>
            <a:ext cx="5447400" cy="405600"/>
          </a:xfrm>
        </p:spPr>
        <p:txBody>
          <a:bodyPr/>
          <a:lstStyle/>
          <a:p>
            <a:pPr algn="ctr"/>
            <a:r>
              <a:rPr lang="es-MX" sz="2400" dirty="0"/>
              <a:t>TERMINAL SATELITE SUR</a:t>
            </a:r>
            <a:endParaRPr lang="es-CO" sz="3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843F3D-0840-4515-BB3E-628A40B2B88B}"/>
              </a:ext>
            </a:extLst>
          </p:cNvPr>
          <p:cNvSpPr txBox="1"/>
          <p:nvPr/>
        </p:nvSpPr>
        <p:spPr>
          <a:xfrm>
            <a:off x="118336" y="888170"/>
            <a:ext cx="58252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CO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Servicio</a:t>
            </a:r>
            <a:r>
              <a:rPr lang="es-CO" dirty="0">
                <a:solidFill>
                  <a:schemeClr val="accent2"/>
                </a:solidFill>
                <a:latin typeface="+mj-lt"/>
                <a:sym typeface="Fira Sans Extra Condensed Medium"/>
              </a:rPr>
              <a:t>: 24 horas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endParaRPr lang="es-CO" dirty="0">
              <a:solidFill>
                <a:schemeClr val="accent2"/>
              </a:solidFill>
              <a:latin typeface="+mj-lt"/>
              <a:sym typeface="Fira Sans Extra Condensed Medium"/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CO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Parqueadero</a:t>
            </a:r>
            <a:r>
              <a:rPr lang="es-CO" dirty="0">
                <a:solidFill>
                  <a:schemeClr val="accent2"/>
                </a:solidFill>
                <a:latin typeface="+mj-lt"/>
                <a:sym typeface="Fira Sans Extra Condensed Medium"/>
              </a:rPr>
              <a:t>: </a:t>
            </a:r>
            <a:r>
              <a:rPr lang="es-MX" dirty="0">
                <a:solidFill>
                  <a:schemeClr val="accent2"/>
                </a:solidFill>
                <a:latin typeface="+mj-lt"/>
                <a:sym typeface="Fira Sans Extra Condensed Medium"/>
              </a:rPr>
              <a:t>Horario </a:t>
            </a:r>
            <a:r>
              <a:rPr lang="es-ES" dirty="0">
                <a:solidFill>
                  <a:schemeClr val="accent2"/>
                </a:solidFill>
                <a:latin typeface="+mj-lt"/>
                <a:sym typeface="Fira Sans Extra Condensed Medium"/>
              </a:rPr>
              <a:t>de atención las 24 horas del día, cuenta con</a:t>
            </a:r>
            <a:r>
              <a:rPr lang="es-CO" dirty="0">
                <a:solidFill>
                  <a:schemeClr val="accent2"/>
                </a:solidFill>
                <a:latin typeface="+mj-lt"/>
                <a:sym typeface="Fira Sans Extra Condensed Medium"/>
              </a:rPr>
              <a:t> </a:t>
            </a:r>
            <a:r>
              <a:rPr lang="es-ES" dirty="0">
                <a:solidFill>
                  <a:schemeClr val="accent2"/>
                </a:solidFill>
                <a:latin typeface="+mj-lt"/>
                <a:sym typeface="Fira Sans Extra Condensed Medium"/>
              </a:rPr>
              <a:t>59 espacios para vehículos y motos; espacio de ciclo-parqueadero gratuito.</a:t>
            </a:r>
          </a:p>
          <a:p>
            <a:pPr algn="just"/>
            <a:endParaRPr lang="es-ES" dirty="0">
              <a:solidFill>
                <a:schemeClr val="accent2"/>
              </a:solidFill>
              <a:latin typeface="+mj-lt"/>
              <a:sym typeface="Fira Sans Extra Condensed Medium"/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Guarda equipaje</a:t>
            </a:r>
            <a:r>
              <a:rPr lang="es-ES" dirty="0">
                <a:solidFill>
                  <a:schemeClr val="accent2"/>
                </a:solidFill>
                <a:latin typeface="+mj-lt"/>
                <a:sym typeface="Fira Sans Extra Condensed Medium"/>
              </a:rPr>
              <a:t>: Servicio las 24 horas.</a:t>
            </a:r>
          </a:p>
          <a:p>
            <a:pPr algn="just"/>
            <a:endParaRPr lang="es-ES" dirty="0">
              <a:solidFill>
                <a:schemeClr val="accent2"/>
              </a:solidFill>
              <a:latin typeface="+mj-lt"/>
              <a:sym typeface="Fira Sans Extra Condensed Medium"/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Carros Maleteros</a:t>
            </a:r>
            <a:r>
              <a:rPr lang="es-ES" dirty="0">
                <a:solidFill>
                  <a:schemeClr val="accent2"/>
                </a:solidFill>
                <a:latin typeface="+mj-lt"/>
                <a:sym typeface="Fira Sans Extra Condensed Medium"/>
              </a:rPr>
              <a:t>: Contamos con 70 carros maleteros, servicio totalmente gratuito a disposición de los usuarios.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endParaRPr lang="es-ES" dirty="0">
              <a:solidFill>
                <a:schemeClr val="accent2"/>
              </a:solidFill>
              <a:latin typeface="+mj-lt"/>
              <a:sym typeface="Fira Sans Extra Condensed Medium"/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Restaurantes</a:t>
            </a:r>
            <a:r>
              <a:rPr lang="es-ES" dirty="0">
                <a:solidFill>
                  <a:schemeClr val="accent2"/>
                </a:solidFill>
                <a:latin typeface="+mj-lt"/>
                <a:sym typeface="Fira Sans Extra Condensed Medium"/>
              </a:rPr>
              <a:t>: La Terminal Sur cuenta con diferentes establecimientos comerciales tipo </a:t>
            </a:r>
            <a:r>
              <a:rPr lang="es-ES" dirty="0" err="1">
                <a:solidFill>
                  <a:schemeClr val="accent2"/>
                </a:solidFill>
                <a:latin typeface="+mj-lt"/>
                <a:sym typeface="Fira Sans Extra Condensed Medium"/>
              </a:rPr>
              <a:t>minimarket</a:t>
            </a:r>
            <a:r>
              <a:rPr lang="es-ES" dirty="0">
                <a:solidFill>
                  <a:schemeClr val="accent2"/>
                </a:solidFill>
                <a:latin typeface="+mj-lt"/>
                <a:sym typeface="Fira Sans Extra Condensed Medium"/>
              </a:rPr>
              <a:t> las 24 horas.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endParaRPr lang="es-ES" dirty="0">
              <a:solidFill>
                <a:schemeClr val="accent2"/>
              </a:solidFill>
              <a:latin typeface="+mj-lt"/>
              <a:sym typeface="Fira Sans Extra Condensed Medium"/>
            </a:endParaRPr>
          </a:p>
          <a:p>
            <a:pPr algn="just"/>
            <a:endParaRPr lang="es-CO" dirty="0">
              <a:solidFill>
                <a:schemeClr val="accent2"/>
              </a:solidFill>
              <a:latin typeface="+mj-lt"/>
              <a:sym typeface="Fira Sans Extra Condensed Medium"/>
            </a:endParaRPr>
          </a:p>
          <a:p>
            <a:pPr algn="just"/>
            <a:r>
              <a:rPr lang="es-CO" dirty="0">
                <a:solidFill>
                  <a:schemeClr val="accent2"/>
                </a:solidFill>
                <a:latin typeface="+mj-lt"/>
                <a:sym typeface="Fira Sans Extra Condensed Medium"/>
              </a:rPr>
              <a:t>Principales destinos: Fusa, Melgar, Girardot, Ibagué, Neiva, Armenia, Pereira, Cali, Popayán, Buenaventura, Pitalito, Mocoa, Pasto entre otros.</a:t>
            </a:r>
          </a:p>
          <a:p>
            <a:pPr algn="just"/>
            <a:endParaRPr lang="es-CO" sz="1200" dirty="0">
              <a:solidFill>
                <a:schemeClr val="accent2"/>
              </a:solidFill>
              <a:latin typeface="+mj-lt"/>
              <a:sym typeface="Fira Sans Extra Condensed Medium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935" y="1193540"/>
            <a:ext cx="2634599" cy="3174911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68643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7;p18">
            <a:extLst>
              <a:ext uri="{FF2B5EF4-FFF2-40B4-BE49-F238E27FC236}">
                <a16:creationId xmlns:a16="http://schemas.microsoft.com/office/drawing/2014/main" id="{2C855E4D-9557-4F64-BF99-491DB27C5B5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40058" y="501462"/>
            <a:ext cx="54474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Sora ExtraBold"/>
              <a:buNone/>
              <a:defRPr sz="2700" b="0" i="0" u="none" strike="noStrike" cap="none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>
            <a:pPr algn="ctr">
              <a:buClr>
                <a:schemeClr val="accent2"/>
              </a:buClr>
              <a:buSzPts val="2800"/>
            </a:pPr>
            <a:r>
              <a:rPr lang="es-MX" sz="3200" dirty="0">
                <a:solidFill>
                  <a:schemeClr val="accent2"/>
                </a:solidFill>
                <a:latin typeface="Fira Sans Extra Condensed Medium"/>
                <a:sym typeface="Fira Sans Extra Condensed Medium"/>
              </a:rPr>
              <a:t>MEJORAMIENTO DE LA </a:t>
            </a:r>
            <a:r>
              <a:rPr lang="es-MX" sz="2800" dirty="0">
                <a:solidFill>
                  <a:schemeClr val="accent2"/>
                </a:solidFill>
                <a:latin typeface="Fira Sans Extra Condensed Medium"/>
                <a:sym typeface="Fira Sans Extra Condensed Medium"/>
              </a:rPr>
              <a:t>INFRAESTRUCTURA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49A5395-C2EA-4F59-9B61-29F29777E59D}"/>
              </a:ext>
            </a:extLst>
          </p:cNvPr>
          <p:cNvSpPr/>
          <p:nvPr/>
        </p:nvSpPr>
        <p:spPr>
          <a:xfrm>
            <a:off x="607837" y="1452704"/>
            <a:ext cx="28843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solidFill>
                  <a:schemeClr val="accent2"/>
                </a:solidFill>
                <a:latin typeface="+mj-lt"/>
              </a:rPr>
              <a:t>Señalización vial en la Terminal Satélite Sur</a:t>
            </a:r>
            <a:r>
              <a:rPr lang="es-MX" sz="1200" dirty="0">
                <a:solidFill>
                  <a:schemeClr val="accent2"/>
                </a:solidFill>
                <a:latin typeface="+mj-lt"/>
              </a:rPr>
              <a:t>. Realizamos actividades de demarcación, señalización y actualización de los componentes de señalética al interior de las sedes de la Terminal Central Salitre y de la Terminal Satélite Sur </a:t>
            </a:r>
            <a:endParaRPr lang="es-CO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C09B90B-C656-4D0C-95E3-0F60BBF1CCF7}"/>
              </a:ext>
            </a:extLst>
          </p:cNvPr>
          <p:cNvSpPr/>
          <p:nvPr/>
        </p:nvSpPr>
        <p:spPr>
          <a:xfrm>
            <a:off x="2001133" y="3076816"/>
            <a:ext cx="29820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solidFill>
                  <a:schemeClr val="accent2"/>
                </a:solidFill>
                <a:latin typeface="+mj-lt"/>
              </a:rPr>
              <a:t>Puntos de recarga para celular. </a:t>
            </a:r>
            <a:r>
              <a:rPr lang="es-MX" sz="1200" dirty="0">
                <a:solidFill>
                  <a:schemeClr val="accent2"/>
                </a:solidFill>
                <a:latin typeface="+mj-lt"/>
              </a:rPr>
              <a:t>Para continuar mejorando la satisfacción de nuestros usuarios y visitantes, pusimos a disposición de los usuarios y visitantes, en todas las terminales, tomas de corriente eléctrica llegando a más de cien (100) puntos de recarga en 2023. </a:t>
            </a:r>
            <a:endParaRPr lang="es-CO" sz="12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2CFC441-8BDB-456B-8476-A12F2356F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527010"/>
            <a:ext cx="2583209" cy="20894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3162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0D0C9-7EDD-4F5D-8997-B1ACA8005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243" y="386624"/>
            <a:ext cx="5447400" cy="405600"/>
          </a:xfrm>
        </p:spPr>
        <p:txBody>
          <a:bodyPr/>
          <a:lstStyle/>
          <a:p>
            <a:pPr algn="ctr"/>
            <a:r>
              <a:rPr lang="es-MX" sz="3200" dirty="0"/>
              <a:t>POLÍTICA DE SOSTENIBILIDAD</a:t>
            </a:r>
            <a:endParaRPr lang="es-CO" sz="4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2B21F92-FAC0-4D1F-907E-7AA52DAC9BEF}"/>
              </a:ext>
            </a:extLst>
          </p:cNvPr>
          <p:cNvSpPr/>
          <p:nvPr/>
        </p:nvSpPr>
        <p:spPr>
          <a:xfrm>
            <a:off x="264192" y="1764833"/>
            <a:ext cx="35729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Implementamos el proyecto de huerta urbana en la infraestructura de la </a:t>
            </a:r>
            <a:r>
              <a:rPr lang="es-MX" sz="1200" b="1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Terminal Satélite del Sur</a:t>
            </a:r>
            <a:r>
              <a:rPr lang="es-MX" sz="12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, con la participación del Colegio El Motorista, en donde capacitamos, con el apoyo del </a:t>
            </a:r>
            <a:r>
              <a:rPr lang="es-MX" sz="1200" b="1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Jardín Botánico de Bogotá</a:t>
            </a:r>
            <a:r>
              <a:rPr lang="es-MX" sz="12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 José Celestino Mutis, a veinte (20) niños de la institución. Desarrollando </a:t>
            </a:r>
            <a:r>
              <a:rPr lang="es-MX" sz="1200" b="1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actividades de siembra de trecientas (300) plántulas</a:t>
            </a:r>
            <a:r>
              <a:rPr lang="es-MX" sz="12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, mantenimiento y cosecha de alimentos dentro del programa “Comer es mi cuento”,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F5A878-F705-4568-A403-0A5F54170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383" y="1123765"/>
            <a:ext cx="2438985" cy="18038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6EF33C-56FE-4862-949F-1DE99470A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241" y="1898121"/>
            <a:ext cx="2449374" cy="24912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85F535-0C41-4A12-A9B9-79FB6479B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049" y="2734329"/>
            <a:ext cx="2121428" cy="21894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52917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0D0C9-7EDD-4F5D-8997-B1ACA8005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606" y="398573"/>
            <a:ext cx="5447400" cy="405600"/>
          </a:xfrm>
        </p:spPr>
        <p:txBody>
          <a:bodyPr/>
          <a:lstStyle/>
          <a:p>
            <a:pPr algn="ctr"/>
            <a:r>
              <a:rPr lang="es-MX" dirty="0">
                <a:sym typeface="Sora ExtraBold"/>
              </a:rPr>
              <a:t>POLÍTICA DE SOSTENIBILIDAD</a:t>
            </a:r>
            <a:endParaRPr lang="es-CO" dirty="0">
              <a:sym typeface="Sora ExtraBold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1ACADA5-BEF7-455F-86AB-C3A1C40AA71A}"/>
              </a:ext>
            </a:extLst>
          </p:cNvPr>
          <p:cNvSpPr/>
          <p:nvPr/>
        </p:nvSpPr>
        <p:spPr>
          <a:xfrm>
            <a:off x="5305777" y="1671953"/>
            <a:ext cx="30592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sz="1200" dirty="0">
              <a:solidFill>
                <a:schemeClr val="accent2"/>
              </a:solidFill>
              <a:latin typeface="+mj-lt"/>
            </a:endParaRPr>
          </a:p>
          <a:p>
            <a:pPr algn="just"/>
            <a:r>
              <a:rPr lang="es-MX" sz="1200" dirty="0">
                <a:solidFill>
                  <a:schemeClr val="accent2"/>
                </a:solidFill>
                <a:latin typeface="+mj-lt"/>
              </a:rPr>
              <a:t>Articulamos esfuerzos con las empresas transportadoras y aliados comerciales, para la coordinación del servicio de transporte y refrigerio para trasladar a cuatrocientos sesenta (460) niños, niñas y jóvenes del Colegio El Motorista al Parque Museo de Los Niños, en el Parque el Salitre.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02F7CB-5F60-4529-9C13-447B41349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02" y="1254092"/>
            <a:ext cx="3907771" cy="28978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051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7;p18">
            <a:extLst>
              <a:ext uri="{FF2B5EF4-FFF2-40B4-BE49-F238E27FC236}">
                <a16:creationId xmlns:a16="http://schemas.microsoft.com/office/drawing/2014/main" id="{2C855E4D-9557-4F64-BF99-491DB27C5B5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97832" y="391896"/>
            <a:ext cx="54474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Sora ExtraBold"/>
              <a:buNone/>
              <a:defRPr sz="2700" b="0" i="0" u="none" strike="noStrike" cap="none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>
            <a:pPr algn="ctr">
              <a:buClr>
                <a:schemeClr val="accent2"/>
              </a:buClr>
              <a:buSzPts val="2800"/>
            </a:pPr>
            <a:r>
              <a:rPr lang="es-MX" sz="2800" dirty="0">
                <a:solidFill>
                  <a:schemeClr val="accent2"/>
                </a:solidFill>
                <a:latin typeface="Fira Sans Extra Condensed Medium"/>
                <a:sym typeface="Fira Sans Extra Condensed Medium"/>
              </a:rPr>
              <a:t>MICROPLATAFORMAS LOGÍSTICAS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638BAB6-5EED-4BFC-87B2-8DAB1BC96437}"/>
              </a:ext>
            </a:extLst>
          </p:cNvPr>
          <p:cNvSpPr/>
          <p:nvPr/>
        </p:nvSpPr>
        <p:spPr>
          <a:xfrm>
            <a:off x="770257" y="1272379"/>
            <a:ext cx="37555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accent2"/>
                </a:solidFill>
                <a:latin typeface="+mj-lt"/>
              </a:rPr>
              <a:t>Identificamos espacios sin ninguna explotación comercial en la Terminal Satélite Sur </a:t>
            </a:r>
            <a:endParaRPr lang="es-CO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FCE2B28-5ADE-4BEA-9589-5044346D30B6}"/>
              </a:ext>
            </a:extLst>
          </p:cNvPr>
          <p:cNvSpPr/>
          <p:nvPr/>
        </p:nvSpPr>
        <p:spPr>
          <a:xfrm>
            <a:off x="4927600" y="1284503"/>
            <a:ext cx="3851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accent2"/>
                </a:solidFill>
                <a:latin typeface="+mj-lt"/>
              </a:rPr>
              <a:t>Ubicación estratégica para la realización de diferentes actividades de logística de transporte, como apoyo a la logística urbana de la ciudad. </a:t>
            </a:r>
            <a:endParaRPr lang="es-CO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59DA0D3-FD61-46A8-8415-7BDCF113E3C6}"/>
              </a:ext>
            </a:extLst>
          </p:cNvPr>
          <p:cNvSpPr/>
          <p:nvPr/>
        </p:nvSpPr>
        <p:spPr>
          <a:xfrm>
            <a:off x="770257" y="3812830"/>
            <a:ext cx="3851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chemeClr val="accent2"/>
                </a:solidFill>
                <a:latin typeface="+mj-lt"/>
              </a:rPr>
              <a:t>Contratos con el </a:t>
            </a:r>
            <a:r>
              <a:rPr lang="es-MX" sz="1200" b="1" dirty="0">
                <a:solidFill>
                  <a:schemeClr val="accent2"/>
                </a:solidFill>
                <a:latin typeface="+mj-lt"/>
              </a:rPr>
              <a:t>Grupo Nutresa S.A</a:t>
            </a:r>
            <a:r>
              <a:rPr lang="es-MX" sz="1200" dirty="0">
                <a:solidFill>
                  <a:schemeClr val="accent2"/>
                </a:solidFill>
                <a:latin typeface="+mj-lt"/>
              </a:rPr>
              <a:t>. y con la empresa </a:t>
            </a:r>
            <a:r>
              <a:rPr lang="es-MX" sz="1200" b="1" dirty="0">
                <a:solidFill>
                  <a:schemeClr val="accent2"/>
                </a:solidFill>
                <a:latin typeface="+mj-lt"/>
              </a:rPr>
              <a:t>Colombina S.A</a:t>
            </a:r>
            <a:r>
              <a:rPr lang="es-MX" sz="1200" dirty="0">
                <a:solidFill>
                  <a:schemeClr val="accent2"/>
                </a:solidFill>
                <a:latin typeface="+mj-lt"/>
              </a:rPr>
              <a:t>. , con el objetivo de desarrollar su operación logística de cargue y distribución de sus productos de manera eficiente y sostenible en el sector Sur de la ciudad de Bogotá. </a:t>
            </a:r>
            <a:endParaRPr lang="es-CO" sz="12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8BE4871-9B56-4AC3-9F59-72C5A9DB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915" y="2086254"/>
            <a:ext cx="2177958" cy="1576153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AFEF6C-57EC-423A-8874-8F3F66AA5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085" y="2267315"/>
            <a:ext cx="2468414" cy="2476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936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7;p18">
            <a:extLst>
              <a:ext uri="{FF2B5EF4-FFF2-40B4-BE49-F238E27FC236}">
                <a16:creationId xmlns:a16="http://schemas.microsoft.com/office/drawing/2014/main" id="{2C855E4D-9557-4F64-BF99-491DB27C5B5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48300" y="374100"/>
            <a:ext cx="54474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Sora ExtraBold"/>
              <a:buNone/>
              <a:defRPr sz="2700" b="0" i="0" u="none" strike="noStrike" cap="none">
                <a:solidFill>
                  <a:schemeClr val="dk1"/>
                </a:solidFill>
                <a:latin typeface="Sora ExtraBold"/>
                <a:ea typeface="Sora ExtraBold"/>
                <a:cs typeface="Sora ExtraBold"/>
                <a:sym typeface="Sora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0" i="0" u="none" strike="noStrike" cap="none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>
            <a:pPr algn="ctr"/>
            <a:r>
              <a:rPr lang="es-MX" sz="2800" dirty="0">
                <a:solidFill>
                  <a:schemeClr val="accent2"/>
                </a:solidFill>
                <a:latin typeface="Fira Sans Extra Condensed Medium"/>
                <a:sym typeface="Fira Sans Extra Condensed Medium"/>
              </a:rPr>
              <a:t>RECONOCIMIENTOS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F7CE917-3456-4461-B73E-02796C63E31F}"/>
              </a:ext>
            </a:extLst>
          </p:cNvPr>
          <p:cNvSpPr/>
          <p:nvPr/>
        </p:nvSpPr>
        <p:spPr>
          <a:xfrm>
            <a:off x="1060561" y="1081740"/>
            <a:ext cx="2774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solidFill>
                  <a:schemeClr val="accent2"/>
                </a:solidFill>
                <a:latin typeface="+mj-lt"/>
              </a:rPr>
              <a:t>Reconocimiento del Colegio el Motorista</a:t>
            </a:r>
            <a:r>
              <a:rPr lang="es-MX" sz="1200" dirty="0">
                <a:solidFill>
                  <a:schemeClr val="accent2"/>
                </a:solidFill>
                <a:latin typeface="+mj-lt"/>
              </a:rPr>
              <a:t>, por nuestro compromiso y aporte a la educación </a:t>
            </a:r>
            <a:endParaRPr lang="es-CO" sz="12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DB46AD-5BD9-4881-B4C6-434E1B0FE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61" y="2044878"/>
            <a:ext cx="3249944" cy="24558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EFB0D81-304D-45D6-B2F1-73AE2EE62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5" y="2221570"/>
            <a:ext cx="3018365" cy="240119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C171480-C59D-494C-9074-0154044588E9}"/>
              </a:ext>
            </a:extLst>
          </p:cNvPr>
          <p:cNvSpPr/>
          <p:nvPr/>
        </p:nvSpPr>
        <p:spPr>
          <a:xfrm>
            <a:off x="5181605" y="1029215"/>
            <a:ext cx="3249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b="1" dirty="0">
                <a:solidFill>
                  <a:schemeClr val="accent2"/>
                </a:solidFill>
                <a:latin typeface="+mj-lt"/>
              </a:rPr>
              <a:t>Premio de la ICIL de Barcelona España,</a:t>
            </a:r>
            <a:r>
              <a:rPr lang="es-MX" sz="1200" dirty="0">
                <a:solidFill>
                  <a:schemeClr val="accent2"/>
                </a:solidFill>
                <a:latin typeface="+mj-lt"/>
              </a:rPr>
              <a:t> en la presentación del proyecto: “La Terminal Hub de servicios, clave para la competitividad del sector movilidad y logística”</a:t>
            </a:r>
            <a:endParaRPr lang="es-CO" sz="12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3213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0D0C9-7EDD-4F5D-8997-B1ACA8005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425" y="430471"/>
            <a:ext cx="5447400" cy="4056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2700"/>
              <a:buFont typeface="Sora ExtraBold"/>
            </a:pPr>
            <a:r>
              <a:rPr lang="es-MX" dirty="0"/>
              <a:t>TERMINAL SATELITE NORTE</a:t>
            </a:r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843F3D-0840-4515-BB3E-628A40B2B88B}"/>
              </a:ext>
            </a:extLst>
          </p:cNvPr>
          <p:cNvSpPr txBox="1"/>
          <p:nvPr/>
        </p:nvSpPr>
        <p:spPr>
          <a:xfrm>
            <a:off x="340966" y="1067824"/>
            <a:ext cx="5127784" cy="3645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spcBef>
                <a:spcPts val="900"/>
              </a:spcBef>
              <a:buClr>
                <a:srgbClr val="191C3A"/>
              </a:buClr>
              <a:buSzPts val="1100"/>
              <a:defRPr sz="1500">
                <a:solidFill>
                  <a:srgbClr val="191C3A"/>
                </a:solidFill>
              </a:defRPr>
            </a:lvl1pPr>
          </a:lstStyle>
          <a:p>
            <a:r>
              <a:rPr lang="es-CO" sz="1400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Servicio</a:t>
            </a:r>
            <a:r>
              <a:rPr lang="es-CO" sz="1400" dirty="0">
                <a:solidFill>
                  <a:schemeClr val="accent2"/>
                </a:solidFill>
                <a:latin typeface="+mj-lt"/>
                <a:sym typeface="Fira Sans Extra Condensed Medium"/>
              </a:rPr>
              <a:t>: 24 horas</a:t>
            </a:r>
          </a:p>
          <a:p>
            <a:endParaRPr lang="es-CO" sz="1400" dirty="0">
              <a:solidFill>
                <a:schemeClr val="accent2"/>
              </a:solidFill>
              <a:latin typeface="+mj-lt"/>
              <a:sym typeface="Fira Sans Extra Condensed Medium"/>
            </a:endParaRPr>
          </a:p>
          <a:p>
            <a:r>
              <a:rPr lang="es-CO" sz="1400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Parqueadero</a:t>
            </a:r>
            <a:r>
              <a:rPr lang="es-CO" sz="1400" dirty="0">
                <a:solidFill>
                  <a:schemeClr val="accent2"/>
                </a:solidFill>
                <a:latin typeface="+mj-lt"/>
                <a:sym typeface="Fira Sans Extra Condensed Medium"/>
              </a:rPr>
              <a:t>: </a:t>
            </a:r>
            <a:r>
              <a:rPr lang="es-MX" sz="1400" dirty="0">
                <a:solidFill>
                  <a:schemeClr val="accent2"/>
                </a:solidFill>
                <a:latin typeface="+mj-lt"/>
                <a:sym typeface="Fira Sans Extra Condensed Medium"/>
              </a:rPr>
              <a:t>Horario </a:t>
            </a:r>
            <a:r>
              <a:rPr lang="es-ES" sz="1400" dirty="0">
                <a:solidFill>
                  <a:schemeClr val="accent2"/>
                </a:solidFill>
                <a:latin typeface="+mj-lt"/>
                <a:sym typeface="Fira Sans Extra Condensed Medium"/>
              </a:rPr>
              <a:t>de atención las 24 horas del día. Cupos disponibles 20 espacios. </a:t>
            </a:r>
          </a:p>
          <a:p>
            <a:r>
              <a:rPr lang="es-ES" sz="1400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Carros Maleteros</a:t>
            </a:r>
            <a:r>
              <a:rPr lang="es-ES" sz="1400" dirty="0">
                <a:solidFill>
                  <a:schemeClr val="accent2"/>
                </a:solidFill>
                <a:latin typeface="+mj-lt"/>
                <a:sym typeface="Fira Sans Extra Condensed Medium"/>
              </a:rPr>
              <a:t>: Contamos con 43 carros maleteros, servicio totalmente gratuito a disposición de los usuarios.</a:t>
            </a:r>
          </a:p>
          <a:p>
            <a:endParaRPr lang="es-ES" sz="1400" dirty="0">
              <a:solidFill>
                <a:schemeClr val="accent2"/>
              </a:solidFill>
              <a:latin typeface="+mj-lt"/>
              <a:sym typeface="Fira Sans Extra Condensed Medium"/>
            </a:endParaRPr>
          </a:p>
          <a:p>
            <a:r>
              <a:rPr lang="es-ES" sz="1400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Restaurantes</a:t>
            </a:r>
            <a:r>
              <a:rPr lang="es-ES" sz="1400" dirty="0">
                <a:solidFill>
                  <a:schemeClr val="accent2"/>
                </a:solidFill>
                <a:latin typeface="+mj-lt"/>
                <a:sym typeface="Fira Sans Extra Condensed Medium"/>
              </a:rPr>
              <a:t>: La Terminal Norte cuenta con diferentes establecimientos comerciales, restaurantes las 24 horas.</a:t>
            </a:r>
          </a:p>
          <a:p>
            <a:endParaRPr lang="es-ES" sz="1400" dirty="0">
              <a:solidFill>
                <a:schemeClr val="accent2"/>
              </a:solidFill>
              <a:latin typeface="+mj-lt"/>
              <a:sym typeface="Fira Sans Extra Condensed Medium"/>
            </a:endParaRPr>
          </a:p>
          <a:p>
            <a:r>
              <a:rPr lang="es-ES" sz="1400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Corresponsal bancario, Cajero </a:t>
            </a:r>
            <a:r>
              <a:rPr lang="es-ES" sz="1400" b="1" dirty="0" err="1">
                <a:solidFill>
                  <a:schemeClr val="accent2"/>
                </a:solidFill>
                <a:latin typeface="+mj-lt"/>
                <a:sym typeface="Fira Sans Extra Condensed Medium"/>
              </a:rPr>
              <a:t>Servibanca</a:t>
            </a:r>
            <a:r>
              <a:rPr lang="es-ES" sz="1400" b="1" dirty="0">
                <a:solidFill>
                  <a:schemeClr val="accent2"/>
                </a:solidFill>
                <a:latin typeface="+mj-lt"/>
                <a:sym typeface="Fira Sans Extra Condensed Medium"/>
              </a:rPr>
              <a:t>.</a:t>
            </a:r>
            <a:endParaRPr lang="es-CO" sz="1400" b="1" dirty="0">
              <a:solidFill>
                <a:schemeClr val="accent2"/>
              </a:solidFill>
              <a:latin typeface="+mj-lt"/>
              <a:sym typeface="Fira Sans Extra Condensed Medium"/>
            </a:endParaRPr>
          </a:p>
          <a:p>
            <a:r>
              <a:rPr lang="es-CO" sz="1200" dirty="0">
                <a:solidFill>
                  <a:schemeClr val="accent2"/>
                </a:solidFill>
                <a:latin typeface="+mj-lt"/>
                <a:sym typeface="Fira Sans Extra Condensed Medium"/>
              </a:rPr>
              <a:t>Para mayor información te invitamos a validar en nuestra pagina web.</a:t>
            </a:r>
            <a:endParaRPr lang="es-ES" sz="1200" dirty="0">
              <a:solidFill>
                <a:schemeClr val="accent2"/>
              </a:solidFill>
              <a:latin typeface="+mj-lt"/>
              <a:sym typeface="Fira Sans Extra Condensed Medium"/>
            </a:endParaRPr>
          </a:p>
        </p:txBody>
      </p:sp>
      <p:pic>
        <p:nvPicPr>
          <p:cNvPr id="1026" name="Picture 2" descr="Archivo:Terminal Del Norte Bogotá.jpg - Wikipedia, la ...">
            <a:extLst>
              <a:ext uri="{FF2B5EF4-FFF2-40B4-BE49-F238E27FC236}">
                <a16:creationId xmlns:a16="http://schemas.microsoft.com/office/drawing/2014/main" id="{2DBAB95E-F347-4F95-B4AD-AA426B26D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581" y="1781541"/>
            <a:ext cx="2957027" cy="22177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983921"/>
      </p:ext>
    </p:extLst>
  </p:cSld>
  <p:clrMapOvr>
    <a:masterClrMapping/>
  </p:clrMapOvr>
</p:sld>
</file>

<file path=ppt/theme/theme1.xml><?xml version="1.0" encoding="utf-8"?>
<a:theme xmlns:a="http://schemas.openxmlformats.org/drawingml/2006/main" name="Insurance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D6C0"/>
      </a:accent1>
      <a:accent2>
        <a:srgbClr val="073763"/>
      </a:accent2>
      <a:accent3>
        <a:srgbClr val="0B5394"/>
      </a:accent3>
      <a:accent4>
        <a:srgbClr val="3D85C6"/>
      </a:accent4>
      <a:accent5>
        <a:srgbClr val="008275"/>
      </a:accent5>
      <a:accent6>
        <a:srgbClr val="00AE9D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5995</TotalTime>
  <Words>1018</Words>
  <Application>Microsoft Office PowerPoint</Application>
  <PresentationFormat>Presentación en pantalla (16:9)</PresentationFormat>
  <Paragraphs>97</Paragraphs>
  <Slides>17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9" baseType="lpstr">
      <vt:lpstr>Roboto Medium</vt:lpstr>
      <vt:lpstr>Calibri</vt:lpstr>
      <vt:lpstr>Sora ExtraBold</vt:lpstr>
      <vt:lpstr>Roboto</vt:lpstr>
      <vt:lpstr>Work Sans</vt:lpstr>
      <vt:lpstr>Roboto Slab</vt:lpstr>
      <vt:lpstr>Wingdings</vt:lpstr>
      <vt:lpstr>Roboto Light</vt:lpstr>
      <vt:lpstr>Fira Sans Extra Condensed Medium</vt:lpstr>
      <vt:lpstr>Arial</vt:lpstr>
      <vt:lpstr>Comic Sans MS</vt:lpstr>
      <vt:lpstr>Insurance Plan by Slidesgo</vt:lpstr>
      <vt:lpstr>Presentación de PowerPoint</vt:lpstr>
      <vt:lpstr>TERMINAL DE TRANSPORTE</vt:lpstr>
      <vt:lpstr>TERMINAL SATELITE SUR</vt:lpstr>
      <vt:lpstr>MEJORAMIENTO DE LA INFRAESTRUCTURA</vt:lpstr>
      <vt:lpstr>POLÍTICA DE SOSTENIBILIDAD</vt:lpstr>
      <vt:lpstr>POLÍTICA DE SOSTENIBILIDAD</vt:lpstr>
      <vt:lpstr>MICROPLATAFORMAS LOGÍSTICAS</vt:lpstr>
      <vt:lpstr>RECONOCIMIENTOS</vt:lpstr>
      <vt:lpstr>TERMINAL SATELITE NORTE</vt:lpstr>
      <vt:lpstr>INFRAESTRUCTURA</vt:lpstr>
      <vt:lpstr>SERVICIO DE RUTAS INTERMUNICIPALES Y DATOS DE OPERACIÓN </vt:lpstr>
      <vt:lpstr>SERVICIO DE RUTAS SABANERAS</vt:lpstr>
      <vt:lpstr>SERVICIO DE PRIMEROS AUXILIOS</vt:lpstr>
      <vt:lpstr>Estacionamientos Fuera de Vía LA TERMINAL</vt:lpstr>
      <vt:lpstr>Estacionamientos Fuera de Vía LA TERMINAL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Desayuno Periodistas</dc:title>
  <dc:creator>Ciberpanke</dc:creator>
  <cp:lastModifiedBy>Juan Martin Salamanca Cortes</cp:lastModifiedBy>
  <cp:revision>309</cp:revision>
  <cp:lastPrinted>2022-04-25T14:58:07Z</cp:lastPrinted>
  <dcterms:modified xsi:type="dcterms:W3CDTF">2025-06-26T15:34:00Z</dcterms:modified>
</cp:coreProperties>
</file>