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5" r:id="rId4"/>
    <p:sldId id="277" r:id="rId5"/>
    <p:sldId id="276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00"/>
    <a:srgbClr val="879225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6390" autoAdjust="0"/>
  </p:normalViewPr>
  <p:slideViewPr>
    <p:cSldViewPr snapToGrid="0">
      <p:cViewPr varScale="1">
        <p:scale>
          <a:sx n="100" d="100"/>
          <a:sy n="100" d="100"/>
        </p:scale>
        <p:origin x="160" y="104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27/01/22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27/01/22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390536"/>
            <a:ext cx="9144000" cy="1544322"/>
          </a:xfrm>
        </p:spPr>
        <p:txBody>
          <a:bodyPr>
            <a:noAutofit/>
          </a:bodyPr>
          <a:lstStyle/>
          <a:p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Gestión y Desempeño del Sector Movilidad</a:t>
            </a:r>
            <a:b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879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ordinaria</a:t>
            </a:r>
            <a:endParaRPr lang="es-CO" sz="2000" b="1" dirty="0">
              <a:solidFill>
                <a:srgbClr val="87922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Enero 2022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1161202" y="3260045"/>
            <a:ext cx="10125422" cy="2779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Verificación de quórum y declaración de la instalación de la sesión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Aprobación del orden del día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Seguimiento compromisos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Aprobación ingreso Operadora Distrital de Transporte S.A. al Comité Sectorial (modificación Reglamento) (SDM)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Avance metas PDD y ejecución presupuestal (Coordina SDM-OAPI).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Presentación fechas agenda anual - Secretaría técnica Comité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Varios</a:t>
            </a:r>
            <a:endParaRPr lang="es-ES" sz="2800" dirty="0">
              <a:solidFill>
                <a:srgbClr val="87922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ES" sz="2800" dirty="0">
              <a:solidFill>
                <a:srgbClr val="879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SEGUIMIENTO COMPROMISOS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-73299" y="3075057"/>
            <a:ext cx="5273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Compromiso SDM</a:t>
            </a:r>
          </a:p>
          <a:p>
            <a:pPr algn="ctr"/>
            <a:endParaRPr lang="es-MX" sz="20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38D134F-47EE-AE4D-B86F-FCB25A780682}"/>
              </a:ext>
            </a:extLst>
          </p:cNvPr>
          <p:cNvGrpSpPr/>
          <p:nvPr/>
        </p:nvGrpSpPr>
        <p:grpSpPr>
          <a:xfrm>
            <a:off x="2031718" y="1750540"/>
            <a:ext cx="1063422" cy="1250153"/>
            <a:chOff x="5550537" y="1468732"/>
            <a:chExt cx="1063422" cy="1250153"/>
          </a:xfrm>
        </p:grpSpPr>
        <p:sp>
          <p:nvSpPr>
            <p:cNvPr id="51" name="Google Shape;4210;p68"/>
            <p:cNvSpPr/>
            <p:nvPr/>
          </p:nvSpPr>
          <p:spPr>
            <a:xfrm>
              <a:off x="5721274" y="1622817"/>
              <a:ext cx="721825" cy="704382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1;p68"/>
            <p:cNvSpPr/>
            <p:nvPr/>
          </p:nvSpPr>
          <p:spPr>
            <a:xfrm>
              <a:off x="5550537" y="1468732"/>
              <a:ext cx="1063422" cy="1212018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12;p68"/>
            <p:cNvSpPr/>
            <p:nvPr/>
          </p:nvSpPr>
          <p:spPr>
            <a:xfrm>
              <a:off x="5936250" y="2554010"/>
              <a:ext cx="293410" cy="164875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5922217" y="170837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9" name="CuadroTexto 58"/>
          <p:cNvSpPr txBox="1"/>
          <p:nvPr/>
        </p:nvSpPr>
        <p:spPr>
          <a:xfrm>
            <a:off x="7670148" y="13668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56B89B-145C-FC4B-8F72-D62AC157F637}"/>
              </a:ext>
            </a:extLst>
          </p:cNvPr>
          <p:cNvSpPr txBox="1"/>
          <p:nvPr/>
        </p:nvSpPr>
        <p:spPr>
          <a:xfrm>
            <a:off x="547142" y="3931671"/>
            <a:ext cx="4032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Confirmar la participación del operador de transporte masivo en el comité sectorial.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F884348-9D50-1A4B-8D30-25CA81D1EC03}"/>
              </a:ext>
            </a:extLst>
          </p:cNvPr>
          <p:cNvSpPr txBox="1"/>
          <p:nvPr/>
        </p:nvSpPr>
        <p:spPr>
          <a:xfrm>
            <a:off x="5200157" y="1904625"/>
            <a:ext cx="66739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OPERADORA DISTRITAL DE TRANSPORTE S.A.S.,</a:t>
            </a:r>
          </a:p>
          <a:p>
            <a:r>
              <a:rPr lang="es-CO" dirty="0"/>
              <a:t>Artículo 91 del Acuerdo Distrital 761 de 2020 y el Decreto 188 de 2021</a:t>
            </a:r>
          </a:p>
          <a:p>
            <a:endParaRPr lang="es-CO" dirty="0"/>
          </a:p>
          <a:p>
            <a:r>
              <a:rPr lang="es-CO" dirty="0"/>
              <a:t>ESTATUTOS </a:t>
            </a:r>
          </a:p>
          <a:p>
            <a:endParaRPr lang="es-CO" dirty="0"/>
          </a:p>
          <a:p>
            <a:r>
              <a:rPr lang="es-CO" dirty="0"/>
              <a:t>ARTÍCULO 3. NATURALEZA</a:t>
            </a:r>
          </a:p>
          <a:p>
            <a:pPr algn="just"/>
            <a:r>
              <a:rPr lang="es-CO" dirty="0"/>
              <a:t>OPERADORA DISTRITAL DE TRANSPORTE S.A.S., es una sociedad por acciones simplificada, con personería jurídica, autonomía administrativa, contable, financiera, presupuestal y patrimonio propio, </a:t>
            </a:r>
            <a:r>
              <a:rPr lang="es-CO" b="1" dirty="0"/>
              <a:t>perteneciente al sector descentralizado del distrito, vinculada a la Secretaría Distrital de Movilidad, cabeza del sector movilidad en Bogotá D.C. </a:t>
            </a:r>
            <a:r>
              <a:rPr lang="es-CO" dirty="0"/>
              <a:t>(negrilla fuera del texto original)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210EF09B-D13B-6545-9BAD-66ABDB9FB94B}"/>
              </a:ext>
            </a:extLst>
          </p:cNvPr>
          <p:cNvSpPr/>
          <p:nvPr/>
        </p:nvSpPr>
        <p:spPr>
          <a:xfrm>
            <a:off x="4781006" y="1828524"/>
            <a:ext cx="419151" cy="376942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9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SEGUIMIENTO COMPROMISOS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-73299" y="3075057"/>
            <a:ext cx="5273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Compromiso SDM</a:t>
            </a:r>
          </a:p>
          <a:p>
            <a:pPr algn="ctr"/>
            <a:endParaRPr lang="es-MX" sz="20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38D134F-47EE-AE4D-B86F-FCB25A780682}"/>
              </a:ext>
            </a:extLst>
          </p:cNvPr>
          <p:cNvGrpSpPr/>
          <p:nvPr/>
        </p:nvGrpSpPr>
        <p:grpSpPr>
          <a:xfrm>
            <a:off x="2031718" y="1750540"/>
            <a:ext cx="1063422" cy="1250153"/>
            <a:chOff x="5550537" y="1468732"/>
            <a:chExt cx="1063422" cy="1250153"/>
          </a:xfrm>
        </p:grpSpPr>
        <p:sp>
          <p:nvSpPr>
            <p:cNvPr id="51" name="Google Shape;4210;p68"/>
            <p:cNvSpPr/>
            <p:nvPr/>
          </p:nvSpPr>
          <p:spPr>
            <a:xfrm>
              <a:off x="5721274" y="1622817"/>
              <a:ext cx="721825" cy="704382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1;p68"/>
            <p:cNvSpPr/>
            <p:nvPr/>
          </p:nvSpPr>
          <p:spPr>
            <a:xfrm>
              <a:off x="5550537" y="1468732"/>
              <a:ext cx="1063422" cy="1212018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12;p68"/>
            <p:cNvSpPr/>
            <p:nvPr/>
          </p:nvSpPr>
          <p:spPr>
            <a:xfrm>
              <a:off x="5936250" y="2554010"/>
              <a:ext cx="293410" cy="164875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5922217" y="170837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9" name="CuadroTexto 58"/>
          <p:cNvSpPr txBox="1"/>
          <p:nvPr/>
        </p:nvSpPr>
        <p:spPr>
          <a:xfrm>
            <a:off x="7670148" y="13668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56B89B-145C-FC4B-8F72-D62AC157F637}"/>
              </a:ext>
            </a:extLst>
          </p:cNvPr>
          <p:cNvSpPr txBox="1"/>
          <p:nvPr/>
        </p:nvSpPr>
        <p:spPr>
          <a:xfrm>
            <a:off x="547142" y="3931671"/>
            <a:ext cx="40325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Confirmar a la Secretaría de Movilidad los delegados para la construcción del Plan de Movilidad Sostenible y Segura (PMSS).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F884348-9D50-1A4B-8D30-25CA81D1EC03}"/>
              </a:ext>
            </a:extLst>
          </p:cNvPr>
          <p:cNvSpPr txBox="1"/>
          <p:nvPr/>
        </p:nvSpPr>
        <p:spPr>
          <a:xfrm>
            <a:off x="5118877" y="3390068"/>
            <a:ext cx="6673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Se envió la confirmación de los delegados de las entidades para la construcción del PMSS. 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210EF09B-D13B-6545-9BAD-66ABDB9FB94B}"/>
              </a:ext>
            </a:extLst>
          </p:cNvPr>
          <p:cNvSpPr/>
          <p:nvPr/>
        </p:nvSpPr>
        <p:spPr>
          <a:xfrm>
            <a:off x="4781006" y="1828524"/>
            <a:ext cx="419151" cy="376942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053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AGENDA ANUAL 2022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7670148" y="13668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E0EBDF-79A7-BA48-81C1-C13116326C86}"/>
              </a:ext>
            </a:extLst>
          </p:cNvPr>
          <p:cNvSpPr txBox="1"/>
          <p:nvPr/>
        </p:nvSpPr>
        <p:spPr>
          <a:xfrm>
            <a:off x="-1" y="6571604"/>
            <a:ext cx="83079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/>
              <a:t>&lt;a href="https://www.flaticon.es/iconos-gratis/calendario" title="calendario iconos"&gt;Calendario iconos creados por juicy_fish - Flaticon&lt;/a&gt;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798E01-D6F3-2F42-903A-CE44196C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26" y="1826435"/>
            <a:ext cx="3228888" cy="32288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A9C551-D63D-B642-B482-EEAE18CEBCC9}"/>
              </a:ext>
            </a:extLst>
          </p:cNvPr>
          <p:cNvSpPr txBox="1"/>
          <p:nvPr/>
        </p:nvSpPr>
        <p:spPr>
          <a:xfrm>
            <a:off x="6941256" y="2085670"/>
            <a:ext cx="3709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/>
              <a:t>28 de enero</a:t>
            </a: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endParaRPr lang="es-CO" sz="2400" dirty="0"/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/>
              <a:t>29 de abril</a:t>
            </a: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endParaRPr lang="es-CO" sz="2400" dirty="0"/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/>
              <a:t>29 de julio</a:t>
            </a: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endParaRPr lang="es-CO" sz="2400" dirty="0"/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/>
              <a:t>28 octubre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F300E9-9259-5545-A511-A17B019AF344}"/>
              </a:ext>
            </a:extLst>
          </p:cNvPr>
          <p:cNvSpPr txBox="1"/>
          <p:nvPr/>
        </p:nvSpPr>
        <p:spPr>
          <a:xfrm>
            <a:off x="1849120" y="5150580"/>
            <a:ext cx="460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Sesión trimestral (obligatorias) </a:t>
            </a:r>
          </a:p>
          <a:p>
            <a:pPr algn="ctr"/>
            <a:r>
              <a:rPr lang="es-CO" sz="2000" dirty="0"/>
              <a:t>Sesión extraordinarias (por solicitud)</a:t>
            </a:r>
          </a:p>
          <a:p>
            <a:pPr algn="ctr"/>
            <a:r>
              <a:rPr lang="es-CO" sz="2000" dirty="0"/>
              <a:t>Último viernes del mes</a:t>
            </a:r>
          </a:p>
        </p:txBody>
      </p:sp>
    </p:spTree>
    <p:extLst>
      <p:ext uri="{BB962C8B-B14F-4D97-AF65-F5344CB8AC3E}">
        <p14:creationId xmlns:p14="http://schemas.microsoft.com/office/powerpoint/2010/main" val="28219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16599</TotalTime>
  <Words>305</Words>
  <Application>Microsoft Macintosh PowerPoint</Application>
  <PresentationFormat>Panorámica</PresentationFormat>
  <Paragraphs>43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Wingdings</vt:lpstr>
      <vt:lpstr>Tema de Office</vt:lpstr>
      <vt:lpstr> Comité Sectorial de Gestión y Desempeño del Sector Movilidad Sesión ordinaria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Microsoft Office User</cp:lastModifiedBy>
  <cp:revision>109</cp:revision>
  <dcterms:created xsi:type="dcterms:W3CDTF">2020-01-07T17:00:58Z</dcterms:created>
  <dcterms:modified xsi:type="dcterms:W3CDTF">2022-01-28T12:59:14Z</dcterms:modified>
</cp:coreProperties>
</file>