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4"/>
    <p:sldMasterId id="2147484483" r:id="rId5"/>
    <p:sldMasterId id="2147484394" r:id="rId6"/>
    <p:sldMasterId id="2147484401" r:id="rId7"/>
    <p:sldMasterId id="2147484419" r:id="rId8"/>
    <p:sldMasterId id="2147484435" r:id="rId9"/>
    <p:sldMasterId id="2147484500" r:id="rId10"/>
    <p:sldMasterId id="2147484522" r:id="rId11"/>
  </p:sldMasterIdLst>
  <p:notesMasterIdLst>
    <p:notesMasterId r:id="rId23"/>
  </p:notesMasterIdLst>
  <p:sldIdLst>
    <p:sldId id="2147376252" r:id="rId12"/>
    <p:sldId id="2147376301" r:id="rId13"/>
    <p:sldId id="892190400" r:id="rId14"/>
    <p:sldId id="4562" r:id="rId15"/>
    <p:sldId id="291" r:id="rId16"/>
    <p:sldId id="2147376302" r:id="rId17"/>
    <p:sldId id="2147376304" r:id="rId18"/>
    <p:sldId id="2147376058" r:id="rId19"/>
    <p:sldId id="2147376059" r:id="rId20"/>
    <p:sldId id="2147376305" r:id="rId21"/>
    <p:sldId id="2147376104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BA0C0D-18C2-C9DB-7D79-B3819548F81A}" name="ANGELA MEDINA NIÑO" initials="AN" userId="S::angela.medinan@metrodebogota.gov.co::e7338140-c1fa-43b1-84a5-49b7aaac0ce2" providerId="AD"/>
  <p188:author id="{D41EA00D-FD0B-5982-F85B-8AA5819EB662}" name="FABIAN ANDRÉS CARRASCAL" initials="FC" userId="S::fabian.carrascal@metrodebogota.gov.co::cbf8ecdf-1ea8-49e1-a378-9cdd991ab622" providerId="AD"/>
  <p188:author id="{5D8C9E14-225A-B7FF-DC74-C778C2E3A7FF}" name="PAULA JIMENA VINASCO VERGARA" initials="PV" userId="S::paulaj.vinasco@metrodebogota.gov.co::18d5d177-0c49-4406-be02-c3e8ea892920" providerId="AD"/>
  <p188:author id="{79635529-E7C3-7BB9-D862-8B8D89C5BD38}" name="HILDEBRANDO CIENDÚA CIENDÚA" initials="" userId="S::hildebrando.ciendua@metrodebogota.gov.co::5ae6020e-9574-4ff7-ad76-47d083c1dc08" providerId="AD"/>
  <p188:author id="{C668D13F-6892-11BE-751D-F9E25970D1B7}" name="LUIS ERNESTO BALLESTEROS LARROTTA" initials="" userId="S::luis.ballesteros@metrodebogota.gov.co::054d430e-03cc-4aef-8331-eb2676c8549a" providerId="AD"/>
  <p188:author id="{C14B5F52-5F72-4E02-BF6D-3082F0441795}" name="JAIME LEMOINE GAITÁN" initials="JG" userId="S::jaime.lemoine@metrodebogota.gov.co::acaa1f4a-ea4e-4902-8cdc-7e75d41223d3" providerId="AD"/>
  <p188:author id="{53624F78-0B28-2D45-9F7A-84FC13B541A3}" name="NELSON JAIRO PINEDA RODRIGUEZ" initials="" userId="S::nelson.pineda@metrodebogota.gov.co::58dc5033-2116-41a7-bbe0-2e62f5c5a45f" providerId="AD"/>
  <p188:author id="{F1569878-77D1-1268-0260-C6E3005B92A6}" name="ANGIE LORENA PARRA MONTES" initials="AM" userId="S::angie.parra@metrodebogota.gov.co::321e0e75-b359-4150-86cf-a1bc782173e5" providerId="AD"/>
  <p188:author id="{E026D37E-11C3-768F-6875-D53B1168F60E}" name="SILVANA YOLIMA NOPE SOLER" initials="SS" userId="S::silvana.nope@metrodebogota.gov.co::95b7abc6-e2a0-4995-bbeb-08179b8db246" providerId="AD"/>
  <p188:author id="{8328B680-122D-7533-0629-CEFFF265544F}" name="Usuario invitado" initials="Ui" userId="S::urn:spo:anon#b7b5feecce3929adbbe5b89cbabcd7e785f16597895b5b6dd3febf32dfe3364f::" providerId="AD"/>
  <p188:author id="{3EBAEB89-D186-6FCE-0B05-AC3E73E35427}" name="RICARDO ANDRES PARDO TORRES" initials="RP" userId="S::ricardo.pardo@metrodebogota.gov.co::46e62782-2d40-4dbf-8102-04fca5723c13" providerId="AD"/>
  <p188:author id="{334827A4-34B1-B7BF-5ED8-D619838591F1}" name="YING FANG CHEN" initials="" userId="S::ying.fang@metrodebogota.gov.co::5c7b718e-2801-41cf-914e-821cac2b002e" providerId="AD"/>
  <p188:author id="{3A50C3B3-E86B-3BA4-251A-257233D3D045}" name="DIANA ALEXANDRA ALDANA LABRADOR" initials="DA" userId="S::diana.aldana@metrodebogota.gov.co::faee7187-a29b-4637-94f1-70238e63b502" providerId="AD"/>
  <p188:author id="{7B68B0D5-2023-E0FD-8B4E-243049CE0839}" name="JHEISON LIBREROS RÍOS" initials="JR" userId="S::jheison.libreros@metrodebogota.gov.co::d7c08c74-9926-41e9-97bc-030ff44eaa98" providerId="AD"/>
  <p188:author id="{AC8997D6-07D4-2781-6249-B6FDE8641948}" name="WILLIAM FELIPE CASTRO MESA" initials="WC" userId="S::william.castro@metrodebogota.gov.co::b23bfdfd-d9d9-467c-b1e7-8e1d69a7724f" providerId="AD"/>
  <p188:author id="{0271EFE0-4940-C84B-5626-FB8FC5440F20}" name="GLENDA LARIZA MARTINEZ OSORIO" initials="GO" userId="S::glenda.martinez@metrodebogota.gov.co::65cd6bf0-33cc-4539-921e-75fab40e3832" providerId="AD"/>
  <p188:author id="{111D04E8-3161-D553-0BA5-16DC96DB57CF}" name="CATALINA FLOREZ LOPEZ" initials="CF" userId="S::catalina.florez@metrodebogota.gov.co::3a75593f-5322-48c0-8105-3d59bf95ffa0" providerId="AD"/>
  <p188:author id="{C3ED15F2-C088-1C98-7330-C073CD052FAD}" name="TANIA VICTORIA NIÑO ESCALANTE" initials="TN" userId="S::tania.nino@metrodebogota.gov.co::bc1dc81b-3e05-4b77-a087-06dfa254bc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613C"/>
    <a:srgbClr val="E79037"/>
    <a:srgbClr val="3BA0AD"/>
    <a:srgbClr val="ECAA38"/>
    <a:srgbClr val="FFCC00"/>
    <a:srgbClr val="3A9FAF"/>
    <a:srgbClr val="319779"/>
    <a:srgbClr val="43A6DE"/>
    <a:srgbClr val="3B9FAE"/>
    <a:srgbClr val="0B7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23444A-05F3-AAB9-C47F-ABD6FE92DED1}" v="95" dt="2025-06-26T20:44:05.102"/>
    <p1510:client id="{AA167E00-2E72-185E-BEB6-6AC24FE6A2D6}" v="148" dt="2025-06-26T20:24:24.675"/>
    <p1510:client id="{C17A2FD7-3DA5-4E35-B3B0-F9F8C894C41F}" v="239" dt="2025-06-27T16:57:29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5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20743-3DA9-42BB-8DB1-D27D3FFA707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1505C-BE35-407F-907E-9972390C60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81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112EA0B6-5B4C-3EC0-7D5C-3B39272DA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2EB9E69D-AC0D-60FA-AC35-C59C95768F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27883DA4-E80B-B1C4-2CA3-9C278360E2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14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solidFill>
          <a:srgbClr val="E40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8E876F5-86FD-B106-6248-5815C2BFCE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7F8366-EA17-12F8-FC58-D2848B600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2508" y="1333685"/>
            <a:ext cx="9144000" cy="2123628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algn="ctr">
              <a:defRPr lang="es-CO" sz="6300" dirty="0">
                <a:solidFill>
                  <a:schemeClr val="lt1"/>
                </a:solidFill>
                <a:cs typeface="Oswald"/>
                <a:sym typeface="Arial"/>
              </a:defRPr>
            </a:lvl1pPr>
          </a:lstStyle>
          <a:p>
            <a:pPr marL="0" lvl="0" indent="0" algn="ctr">
              <a:buNone/>
            </a:pPr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B00618-0A93-3F03-C187-3033EE2BA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6502" y="3602038"/>
            <a:ext cx="8214853" cy="660246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ctr">
              <a:defRPr lang="es-CO" sz="2300">
                <a:solidFill>
                  <a:schemeClr val="lt1"/>
                </a:solidFill>
                <a:cs typeface="Lexend Deca"/>
                <a:sym typeface="Arial"/>
              </a:defRPr>
            </a:lvl1pPr>
          </a:lstStyle>
          <a:p>
            <a:pPr marL="0" lvl="0" indent="0" algn="ctr">
              <a:buNone/>
            </a:pPr>
            <a:r>
              <a:rPr lang="es-ES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5750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330199" y="365125"/>
            <a:ext cx="9932741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86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lang="es-CO" noProof="0" dirty="0">
                <a:cs typeface="Lexend Deca"/>
              </a:defRPr>
            </a:lvl1pPr>
          </a:lstStyle>
          <a:p>
            <a:pPr marL="457200" lvl="0" indent="-211499">
              <a:buClr>
                <a:srgbClr val="E4032E"/>
              </a:buClr>
              <a:buSzPts val="1800"/>
              <a:buFont typeface="Lexend Deca"/>
              <a:buChar char="●"/>
            </a:pPr>
            <a:endParaRPr lang="es-CO" noProof="0"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910941" y="1825625"/>
            <a:ext cx="486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lang="es-CO" noProof="0" dirty="0">
                <a:cs typeface="Lexend Deca"/>
              </a:defRPr>
            </a:lvl1pPr>
          </a:lstStyle>
          <a:p>
            <a:pPr marL="457200" lvl="0" indent="-211499">
              <a:buClr>
                <a:srgbClr val="E4032E"/>
              </a:buClr>
              <a:buSzPts val="1800"/>
              <a:buFont typeface="Lexend Deca"/>
              <a:buChar char="●"/>
            </a:pPr>
            <a:endParaRPr lang="es-CO" noProof="0"/>
          </a:p>
        </p:txBody>
      </p:sp>
      <p:grpSp>
        <p:nvGrpSpPr>
          <p:cNvPr id="3" name="Google Shape;106;p15">
            <a:extLst>
              <a:ext uri="{FF2B5EF4-FFF2-40B4-BE49-F238E27FC236}">
                <a16:creationId xmlns:a16="http://schemas.microsoft.com/office/drawing/2014/main" id="{8B096796-5FBA-F673-7EC8-F3339A3CD0D5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4" name="Google Shape;107;p15">
              <a:extLst>
                <a:ext uri="{FF2B5EF4-FFF2-40B4-BE49-F238E27FC236}">
                  <a16:creationId xmlns:a16="http://schemas.microsoft.com/office/drawing/2014/main" id="{5F060328-F07F-58AA-A425-903B19098E9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8;p15">
              <a:extLst>
                <a:ext uri="{FF2B5EF4-FFF2-40B4-BE49-F238E27FC236}">
                  <a16:creationId xmlns:a16="http://schemas.microsoft.com/office/drawing/2014/main" id="{15654D01-C283-D8DF-0069-15982695E70D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BC39B5F-49C0-A60D-C999-8CFB135BFE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26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D1C90-2D68-1BAA-894C-0408DDDAB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00" y="240000"/>
            <a:ext cx="1080000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lvl1pPr>
              <a:defRPr lang="es-CO" sz="2400" b="1">
                <a:solidFill>
                  <a:srgbClr val="CC0000"/>
                </a:solidFill>
                <a:latin typeface="+mj-lt"/>
                <a:ea typeface="Oswald"/>
                <a:cs typeface="Oswald"/>
              </a:defRPr>
            </a:lvl1pPr>
          </a:lstStyle>
          <a:p>
            <a:pPr lvl="0" algn="ctr"/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49313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9729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70;p7">
            <a:extLst>
              <a:ext uri="{FF2B5EF4-FFF2-40B4-BE49-F238E27FC236}">
                <a16:creationId xmlns:a16="http://schemas.microsoft.com/office/drawing/2014/main" id="{52A3F601-9565-B00E-6C96-2E0352F270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2154" r="32143" b="9987"/>
          <a:stretch/>
        </p:blipFill>
        <p:spPr>
          <a:xfrm>
            <a:off x="0" y="-1"/>
            <a:ext cx="122896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1;p7">
            <a:extLst>
              <a:ext uri="{FF2B5EF4-FFF2-40B4-BE49-F238E27FC236}">
                <a16:creationId xmlns:a16="http://schemas.microsoft.com/office/drawing/2014/main" id="{E6EBE0A1-0C41-600A-51A4-C070D516D3E0}"/>
              </a:ext>
            </a:extLst>
          </p:cNvPr>
          <p:cNvSpPr txBox="1"/>
          <p:nvPr userDrawn="1"/>
        </p:nvSpPr>
        <p:spPr>
          <a:xfrm>
            <a:off x="1054847" y="4069834"/>
            <a:ext cx="10408023" cy="5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lang="es-CO"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33" b="0" i="0" u="none" strike="noStrike" cap="non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" name="Google Shape;472;p7">
            <a:extLst>
              <a:ext uri="{FF2B5EF4-FFF2-40B4-BE49-F238E27FC236}">
                <a16:creationId xmlns:a16="http://schemas.microsoft.com/office/drawing/2014/main" id="{8828609C-30C3-CC24-3F05-F1FECCCBE7FE}"/>
              </a:ext>
            </a:extLst>
          </p:cNvPr>
          <p:cNvSpPr txBox="1"/>
          <p:nvPr userDrawn="1"/>
        </p:nvSpPr>
        <p:spPr>
          <a:xfrm>
            <a:off x="2176079" y="582273"/>
            <a:ext cx="7499600" cy="96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s-CO" sz="5867" b="1" i="0" u="none" strike="noStrike" cap="none">
                <a:solidFill>
                  <a:srgbClr val="FFFFFF"/>
                </a:solidFill>
                <a:latin typeface="+mj-lt"/>
                <a:ea typeface="Lexend Black"/>
                <a:cs typeface="Lexend Black"/>
                <a:sym typeface="Lexend Black"/>
              </a:rPr>
              <a:t>¡GRACIAS!</a:t>
            </a:r>
            <a:endParaRPr sz="5867" b="1" i="0" u="none" strike="noStrike" cap="none">
              <a:solidFill>
                <a:srgbClr val="FFB71B"/>
              </a:solidFill>
              <a:latin typeface="+mj-lt"/>
              <a:ea typeface="Lexend Black"/>
              <a:cs typeface="Lexend Black"/>
              <a:sym typeface="Lexend Black"/>
            </a:endParaRPr>
          </a:p>
        </p:txBody>
      </p:sp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995CD13-30C5-FB0A-E9DE-8F6FFAEE2A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3570" y="5949343"/>
            <a:ext cx="2816372" cy="744157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E56A9654-5942-B1D9-E20B-B385787C68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13571" y="1686564"/>
            <a:ext cx="2816371" cy="348487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E8CF448-8037-4493-D31F-504D35753A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1334" y="5084141"/>
            <a:ext cx="6987363" cy="8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467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701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E4032E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17">
            <a:extLst>
              <a:ext uri="{FF2B5EF4-FFF2-40B4-BE49-F238E27FC236}">
                <a16:creationId xmlns:a16="http://schemas.microsoft.com/office/drawing/2014/main" id="{723BF9EA-B7AB-5EFA-D6A2-DDDF99BB6CB2}"/>
              </a:ext>
            </a:extLst>
          </p:cNvPr>
          <p:cNvSpPr/>
          <p:nvPr userDrawn="1"/>
        </p:nvSpPr>
        <p:spPr>
          <a:xfrm flipH="1">
            <a:off x="0" y="0"/>
            <a:ext cx="6397500" cy="6858000"/>
          </a:xfrm>
          <a:prstGeom prst="parallelogram">
            <a:avLst>
              <a:gd name="adj" fmla="val 45538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7AC1C644-B4B7-3100-3B1F-801E247520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4386" y="6279558"/>
            <a:ext cx="2202495" cy="577323"/>
          </a:xfrm>
          <a:prstGeom prst="rect">
            <a:avLst/>
          </a:prstGeom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2638650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algn="ctr">
              <a:defRPr sz="5700" b="1" dirty="0">
                <a:solidFill>
                  <a:schemeClr val="bg1"/>
                </a:solidFill>
                <a:latin typeface="Oswald"/>
                <a:ea typeface="Oswald"/>
                <a:cs typeface="Oswald"/>
                <a:sym typeface="Arial"/>
              </a:defRPr>
            </a:lvl1pPr>
          </a:lstStyle>
          <a:p>
            <a:pPr marL="0" lvl="0" indent="0" algn="ctr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3805694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algn="ctr">
              <a:defRPr sz="5700" b="1">
                <a:solidFill>
                  <a:schemeClr val="bg1"/>
                </a:solidFill>
                <a:latin typeface="Oswald"/>
                <a:ea typeface="Oswald"/>
                <a:cs typeface="Oswald"/>
                <a:sym typeface="Arial"/>
              </a:defRPr>
            </a:lvl1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sp>
        <p:nvSpPr>
          <p:cNvPr id="2" name="Google Shape;117;p16">
            <a:extLst>
              <a:ext uri="{FF2B5EF4-FFF2-40B4-BE49-F238E27FC236}">
                <a16:creationId xmlns:a16="http://schemas.microsoft.com/office/drawing/2014/main" id="{2151565A-2642-09ED-5373-D0B2938C537D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8;p16">
            <a:extLst>
              <a:ext uri="{FF2B5EF4-FFF2-40B4-BE49-F238E27FC236}">
                <a16:creationId xmlns:a16="http://schemas.microsoft.com/office/drawing/2014/main" id="{0F6848BD-74B5-C3CD-F7F1-65F5357FE736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888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30B09346-70AC-1F98-47DE-967ABA402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8000"/>
          </a:blip>
          <a:srcRect t="9706" b="14313"/>
          <a:stretch/>
        </p:blipFill>
        <p:spPr>
          <a:xfrm rot="10800000">
            <a:off x="0" y="-1"/>
            <a:ext cx="12192000" cy="6947648"/>
          </a:xfrm>
          <a:prstGeom prst="rect">
            <a:avLst/>
          </a:prstGeom>
        </p:spPr>
      </p:pic>
      <p:sp>
        <p:nvSpPr>
          <p:cNvPr id="12" name="Google Shape;12;p9"/>
          <p:cNvSpPr txBox="1">
            <a:spLocks noGrp="1"/>
          </p:cNvSpPr>
          <p:nvPr>
            <p:ph type="subTitle" idx="1"/>
          </p:nvPr>
        </p:nvSpPr>
        <p:spPr>
          <a:xfrm>
            <a:off x="831200" y="3740100"/>
            <a:ext cx="7090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None/>
              <a:defRPr sz="2133">
                <a:solidFill>
                  <a:srgbClr val="F2F2F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035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B9BB2FE-C9D8-9DC7-DE67-E0CA8A3B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1482-25F6-46E7-B635-50F3DD2A5ACD}" type="datetimeFigureOut">
              <a:rPr lang="es-MX" smtClean="0"/>
              <a:t>14/07/2025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23F9DF-9464-E8C3-5629-775D6BD9F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005344-04EB-EF6E-0473-9C4D6D2E1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4BED-C2C8-4543-8C1F-07E58AAAA9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180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8ABD8-3EC0-3FC9-84BF-DE65437D20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689" y="2019162"/>
            <a:ext cx="7012585" cy="2848113"/>
          </a:xfrm>
          <a:prstGeom prst="rect">
            <a:avLst/>
          </a:prstGeom>
        </p:spPr>
        <p:txBody>
          <a:bodyPr/>
          <a:lstStyle>
            <a:lvl1pPr>
              <a:defRPr sz="45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4C9C9512-EAA6-AC9C-41A8-B6105B53C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7672" y="143987"/>
            <a:ext cx="6107087" cy="7195752"/>
          </a:xfrm>
          <a:prstGeom prst="rect">
            <a:avLst/>
          </a:prstGeom>
        </p:spPr>
      </p:pic>
      <p:grpSp>
        <p:nvGrpSpPr>
          <p:cNvPr id="4" name="Google Shape;106;p15">
            <a:extLst>
              <a:ext uri="{FF2B5EF4-FFF2-40B4-BE49-F238E27FC236}">
                <a16:creationId xmlns:a16="http://schemas.microsoft.com/office/drawing/2014/main" id="{1451154B-D109-AD92-149A-9BE9664DC4E7}"/>
              </a:ext>
            </a:extLst>
          </p:cNvPr>
          <p:cNvGrpSpPr/>
          <p:nvPr userDrawn="1"/>
        </p:nvGrpSpPr>
        <p:grpSpPr>
          <a:xfrm>
            <a:off x="10943666" y="-51"/>
            <a:ext cx="1245319" cy="6857697"/>
            <a:chOff x="10950525" y="35050"/>
            <a:chExt cx="1239000" cy="6822900"/>
          </a:xfrm>
        </p:grpSpPr>
        <p:sp>
          <p:nvSpPr>
            <p:cNvPr id="5" name="Google Shape;107;p15">
              <a:extLst>
                <a:ext uri="{FF2B5EF4-FFF2-40B4-BE49-F238E27FC236}">
                  <a16:creationId xmlns:a16="http://schemas.microsoft.com/office/drawing/2014/main" id="{C7E293C5-0584-1F86-6AAA-1EFE0AE090F0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8;p15">
              <a:extLst>
                <a:ext uri="{FF2B5EF4-FFF2-40B4-BE49-F238E27FC236}">
                  <a16:creationId xmlns:a16="http://schemas.microsoft.com/office/drawing/2014/main" id="{06AAEE15-3DA8-FE9F-B619-931BD2B65192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CO" sz="14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9695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942EC-EFDC-A3F7-5B1C-91DCEB404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77413" cy="914074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BD173E-2ECD-13F0-6082-B5AA076DC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9744F7-A5AE-A3C8-BAC3-B2403000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A50D2-30F3-4C60-A445-6B6FB2395623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21141F-7FDF-5776-1A57-5B24F1715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24C045-EE6C-C3C8-104E-DF357C40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CEAE6-FD27-4E5A-AE46-B461A3C2926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78558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028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330199" y="365125"/>
            <a:ext cx="9932741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86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lvl="0" indent="-211499">
              <a:lnSpc>
                <a:spcPct val="100000"/>
              </a:lnSpc>
              <a:spcBef>
                <a:spcPts val="0"/>
              </a:spcBef>
              <a:buClr>
                <a:srgbClr val="E4032E"/>
              </a:buClr>
              <a:buSzPts val="1800"/>
              <a:buFont typeface="Lexend Deca"/>
              <a:buChar char="●"/>
            </a:pPr>
            <a:endParaRPr lang="es-CO" noProof="0"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910941" y="1825625"/>
            <a:ext cx="486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lvl="0" indent="-211499">
              <a:lnSpc>
                <a:spcPct val="100000"/>
              </a:lnSpc>
              <a:spcBef>
                <a:spcPts val="0"/>
              </a:spcBef>
              <a:buClr>
                <a:srgbClr val="E4032E"/>
              </a:buClr>
              <a:buSzPts val="1800"/>
              <a:buFont typeface="Lexend Deca"/>
              <a:buChar char="●"/>
            </a:pPr>
            <a:endParaRPr lang="es-CO" noProof="0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BC39B5F-49C0-A60D-C999-8CFB135BFE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  <p:sp>
        <p:nvSpPr>
          <p:cNvPr id="2" name="Google Shape;128;p17">
            <a:extLst>
              <a:ext uri="{FF2B5EF4-FFF2-40B4-BE49-F238E27FC236}">
                <a16:creationId xmlns:a16="http://schemas.microsoft.com/office/drawing/2014/main" id="{6FEE2CA0-65BD-D631-FE3E-7F150BFF6804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29;p17">
            <a:extLst>
              <a:ext uri="{FF2B5EF4-FFF2-40B4-BE49-F238E27FC236}">
                <a16:creationId xmlns:a16="http://schemas.microsoft.com/office/drawing/2014/main" id="{D3AFE5A2-57A7-1CFA-F53F-44E9E71E31B8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3683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 miembros del 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B92FA2A-46BA-2A19-C3CE-EC698586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6" y="2367294"/>
            <a:ext cx="3909993" cy="3629708"/>
          </a:xfrm>
        </p:spPr>
        <p:txBody>
          <a:bodyPr rtlCol="0" anchor="t">
            <a:noAutofit/>
          </a:bodyPr>
          <a:lstStyle>
            <a:lvl1pPr>
              <a:defRPr lang="es-ES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8" name="Marcador de posición del contenido 47">
            <a:extLst>
              <a:ext uri="{FF2B5EF4-FFF2-40B4-BE49-F238E27FC236}">
                <a16:creationId xmlns:a16="http://schemas.microsoft.com/office/drawing/2014/main" id="{BF9EDF7D-3BB1-43C0-92BB-091CCC52047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26979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altLang="en-US"/>
          </a:p>
        </p:txBody>
      </p:sp>
      <p:sp>
        <p:nvSpPr>
          <p:cNvPr id="39" name="Marcador de posición del contenido 47" descr="Haga clic en el icono para agregar una imagen">
            <a:extLst>
              <a:ext uri="{FF2B5EF4-FFF2-40B4-BE49-F238E27FC236}">
                <a16:creationId xmlns:a16="http://schemas.microsoft.com/office/drawing/2014/main" id="{15896C2C-7C25-4BC0-AF9B-DF590A2909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20209" y="522517"/>
            <a:ext cx="2289843" cy="626551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lvl="0" rtl="0"/>
            <a:r>
              <a:rPr lang="es-ES"/>
              <a:t>Haga clic para modificar el estilo de título del patrón </a:t>
            </a:r>
          </a:p>
        </p:txBody>
      </p:sp>
      <p:sp>
        <p:nvSpPr>
          <p:cNvPr id="40" name="Marcador de posición del contenido 47">
            <a:extLst>
              <a:ext uri="{FF2B5EF4-FFF2-40B4-BE49-F238E27FC236}">
                <a16:creationId xmlns:a16="http://schemas.microsoft.com/office/drawing/2014/main" id="{CAC554EF-FF8F-4055-A716-E82F461413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20211" y="1165882"/>
            <a:ext cx="2289843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s-ES" sz="1400" b="0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lvl="0" rtl="0"/>
            <a:r>
              <a:rPr lang="es-ES"/>
              <a:t>Haga clic para modificar los estilos de texto del patrón </a:t>
            </a:r>
          </a:p>
        </p:txBody>
      </p:sp>
      <p:sp>
        <p:nvSpPr>
          <p:cNvPr id="56" name="Marcador de posición del contenido 47">
            <a:extLst>
              <a:ext uri="{FF2B5EF4-FFF2-40B4-BE49-F238E27FC236}">
                <a16:creationId xmlns:a16="http://schemas.microsoft.com/office/drawing/2014/main" id="{4F0742C0-A9F2-4886-B17E-6915399483C3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05991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altLang="en-US"/>
          </a:p>
        </p:txBody>
      </p:sp>
      <p:sp>
        <p:nvSpPr>
          <p:cNvPr id="41" name="Marcador de posición del contenido 47" descr="Haga clic en el icono para agregar una imagen">
            <a:extLst>
              <a:ext uri="{FF2B5EF4-FFF2-40B4-BE49-F238E27FC236}">
                <a16:creationId xmlns:a16="http://schemas.microsoft.com/office/drawing/2014/main" id="{CE3DC674-39AB-43B9-AC30-97A68D2215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309890" y="642669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lvl="0" rtl="0"/>
            <a:r>
              <a:rPr lang="es-ES"/>
              <a:t>Haga clic para modificar el estilo de título del patrón </a:t>
            </a:r>
          </a:p>
        </p:txBody>
      </p:sp>
      <p:sp>
        <p:nvSpPr>
          <p:cNvPr id="42" name="Marcador de posición del contenido 47">
            <a:extLst>
              <a:ext uri="{FF2B5EF4-FFF2-40B4-BE49-F238E27FC236}">
                <a16:creationId xmlns:a16="http://schemas.microsoft.com/office/drawing/2014/main" id="{F12189CA-0E22-41A5-91FD-0376186099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09891" y="1165882"/>
            <a:ext cx="2098039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/>
              <a:t>Haga clic para modificar los estilos de texto del patrón </a:t>
            </a:r>
          </a:p>
        </p:txBody>
      </p:sp>
      <p:sp>
        <p:nvSpPr>
          <p:cNvPr id="48" name="Marcador de posición del contenido 47">
            <a:extLst>
              <a:ext uri="{FF2B5EF4-FFF2-40B4-BE49-F238E27FC236}">
                <a16:creationId xmlns:a16="http://schemas.microsoft.com/office/drawing/2014/main" id="{A962C62E-F92F-445A-9243-8B433747A54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69796" y="2004223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altLang="en-US"/>
          </a:p>
        </p:txBody>
      </p:sp>
      <p:sp>
        <p:nvSpPr>
          <p:cNvPr id="43" name="Marcador de posición del contenido 47" descr="Haga clic en el icono para agregar una imagen">
            <a:extLst>
              <a:ext uri="{FF2B5EF4-FFF2-40B4-BE49-F238E27FC236}">
                <a16:creationId xmlns:a16="http://schemas.microsoft.com/office/drawing/2014/main" id="{DE6F9463-BB2D-43FC-BE8F-21D3F9A2539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520211" y="2105171"/>
            <a:ext cx="2193021" cy="61741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lvl="0" rtl="0"/>
            <a:r>
              <a:rPr lang="es-ES"/>
              <a:t>Haga clic para modificar el estilo de título del patrón </a:t>
            </a:r>
          </a:p>
        </p:txBody>
      </p:sp>
      <p:sp>
        <p:nvSpPr>
          <p:cNvPr id="44" name="Marcador de posición del contenido 47">
            <a:extLst>
              <a:ext uri="{FF2B5EF4-FFF2-40B4-BE49-F238E27FC236}">
                <a16:creationId xmlns:a16="http://schemas.microsoft.com/office/drawing/2014/main" id="{7DF27694-08A2-4530-B763-5A9B9D4DC6E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520212" y="2739722"/>
            <a:ext cx="2193021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/>
              <a:t>Haga clic para modificar los estilos de texto del patrón </a:t>
            </a:r>
          </a:p>
        </p:txBody>
      </p:sp>
      <p:sp>
        <p:nvSpPr>
          <p:cNvPr id="61" name="Marcador de posición del contenido 47">
            <a:extLst>
              <a:ext uri="{FF2B5EF4-FFF2-40B4-BE49-F238E27FC236}">
                <a16:creationId xmlns:a16="http://schemas.microsoft.com/office/drawing/2014/main" id="{2EA753B3-D0BB-4484-85D1-E28345D99F4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059916" y="2004223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altLang="en-US"/>
          </a:p>
        </p:txBody>
      </p:sp>
      <p:sp>
        <p:nvSpPr>
          <p:cNvPr id="45" name="Marcador de posición del contenido 47" descr="Haga clic en el icono para agregar una imagen">
            <a:extLst>
              <a:ext uri="{FF2B5EF4-FFF2-40B4-BE49-F238E27FC236}">
                <a16:creationId xmlns:a16="http://schemas.microsoft.com/office/drawing/2014/main" id="{20398AA4-3D68-487D-BE7C-9F1D45E3F5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09891" y="2032203"/>
            <a:ext cx="2098039" cy="701144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lvl="0" rtl="0"/>
            <a:r>
              <a:rPr lang="es-ES"/>
              <a:t>Haga clic para modificar el estilo de título del patrón </a:t>
            </a:r>
          </a:p>
        </p:txBody>
      </p:sp>
      <p:sp>
        <p:nvSpPr>
          <p:cNvPr id="46" name="Marcador de posición del contenido 47">
            <a:extLst>
              <a:ext uri="{FF2B5EF4-FFF2-40B4-BE49-F238E27FC236}">
                <a16:creationId xmlns:a16="http://schemas.microsoft.com/office/drawing/2014/main" id="{6B623D7A-5E96-42AB-9B1F-14E4455031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09890" y="2746409"/>
            <a:ext cx="2098039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/>
              <a:t>Haga clic para modificar los estilos de texto del patrón </a:t>
            </a:r>
          </a:p>
        </p:txBody>
      </p:sp>
      <p:sp>
        <p:nvSpPr>
          <p:cNvPr id="49" name="Marcador de posición del contenido 47">
            <a:extLst>
              <a:ext uri="{FF2B5EF4-FFF2-40B4-BE49-F238E27FC236}">
                <a16:creationId xmlns:a16="http://schemas.microsoft.com/office/drawing/2014/main" id="{EAA5B0EA-1F3B-4D8B-9BB9-F9037A393705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426979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altLang="en-US"/>
          </a:p>
        </p:txBody>
      </p:sp>
      <p:sp>
        <p:nvSpPr>
          <p:cNvPr id="47" name="Marcador de posición del contenido 47" descr="Haga clic en el icono para agregar una imagen">
            <a:extLst>
              <a:ext uri="{FF2B5EF4-FFF2-40B4-BE49-F238E27FC236}">
                <a16:creationId xmlns:a16="http://schemas.microsoft.com/office/drawing/2014/main" id="{2C93687D-1E42-4B01-9F16-9FA098CE115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520211" y="3775518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lvl="0" rtl="0"/>
            <a:r>
              <a:rPr lang="es-ES"/>
              <a:t>Haga clic para modificar el estilo de título del patrón </a:t>
            </a:r>
          </a:p>
        </p:txBody>
      </p:sp>
      <p:sp>
        <p:nvSpPr>
          <p:cNvPr id="50" name="Marcador de posición del contenido 47">
            <a:extLst>
              <a:ext uri="{FF2B5EF4-FFF2-40B4-BE49-F238E27FC236}">
                <a16:creationId xmlns:a16="http://schemas.microsoft.com/office/drawing/2014/main" id="{7AB91474-458B-45F7-9773-FA375C2CF7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520211" y="4312078"/>
            <a:ext cx="2098039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/>
              <a:t>Haga clic para modificar los estilos de texto del patrón </a:t>
            </a:r>
          </a:p>
        </p:txBody>
      </p:sp>
      <p:sp>
        <p:nvSpPr>
          <p:cNvPr id="62" name="Marcador de posición del contenido 47">
            <a:extLst>
              <a:ext uri="{FF2B5EF4-FFF2-40B4-BE49-F238E27FC236}">
                <a16:creationId xmlns:a16="http://schemas.microsoft.com/office/drawing/2014/main" id="{52E587E7-A09A-4FB2-8774-8073E737F106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805991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altLang="en-US"/>
          </a:p>
        </p:txBody>
      </p:sp>
      <p:sp>
        <p:nvSpPr>
          <p:cNvPr id="51" name="Marcador de posición del contenido 47" descr="Haga clic en el icono para agregar una imagen">
            <a:extLst>
              <a:ext uri="{FF2B5EF4-FFF2-40B4-BE49-F238E27FC236}">
                <a16:creationId xmlns:a16="http://schemas.microsoft.com/office/drawing/2014/main" id="{FBF01DC7-D684-4484-B2AA-B50F7B1A00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890" y="3775518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lvl="0" rtl="0"/>
            <a:r>
              <a:rPr lang="es-ES"/>
              <a:t>Haga clic para modificar el estilo de título del patrón </a:t>
            </a:r>
          </a:p>
        </p:txBody>
      </p:sp>
      <p:sp>
        <p:nvSpPr>
          <p:cNvPr id="52" name="Marcador de posición del contenido 47">
            <a:extLst>
              <a:ext uri="{FF2B5EF4-FFF2-40B4-BE49-F238E27FC236}">
                <a16:creationId xmlns:a16="http://schemas.microsoft.com/office/drawing/2014/main" id="{6046C90F-8A25-4E70-9BC9-4496C6B94EB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309891" y="4312078"/>
            <a:ext cx="2098039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/>
              <a:t>Haga clic para modificar los estilos de texto del patrón </a:t>
            </a:r>
          </a:p>
        </p:txBody>
      </p:sp>
      <p:sp>
        <p:nvSpPr>
          <p:cNvPr id="55" name="Marcador de posición del contenido 47">
            <a:extLst>
              <a:ext uri="{FF2B5EF4-FFF2-40B4-BE49-F238E27FC236}">
                <a16:creationId xmlns:a16="http://schemas.microsoft.com/office/drawing/2014/main" id="{D05B9A22-6B21-40BB-BBC1-9586C432A9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269796" y="515361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altLang="en-US"/>
          </a:p>
        </p:txBody>
      </p:sp>
      <p:sp>
        <p:nvSpPr>
          <p:cNvPr id="53" name="Marcador de posición del contenido 47" descr="Haga clic en el icono para agregar una imagen">
            <a:extLst>
              <a:ext uri="{FF2B5EF4-FFF2-40B4-BE49-F238E27FC236}">
                <a16:creationId xmlns:a16="http://schemas.microsoft.com/office/drawing/2014/main" id="{F5E2B418-8D0E-4995-A3ED-4348C6F4A1A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520211" y="5369450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lvl="0" rtl="0"/>
            <a:r>
              <a:rPr lang="es-ES"/>
              <a:t>Haga clic para modificar el estilo de título del patrón </a:t>
            </a:r>
          </a:p>
        </p:txBody>
      </p:sp>
      <p:sp>
        <p:nvSpPr>
          <p:cNvPr id="58" name="Marcador de posición del contenido 47">
            <a:extLst>
              <a:ext uri="{FF2B5EF4-FFF2-40B4-BE49-F238E27FC236}">
                <a16:creationId xmlns:a16="http://schemas.microsoft.com/office/drawing/2014/main" id="{90A2A6E4-4D11-4F28-9D68-BC28580EBC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520211" y="5901595"/>
            <a:ext cx="2098039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/>
              <a:t>Haga clic para modificar los estilos de texto del patrón </a:t>
            </a:r>
          </a:p>
        </p:txBody>
      </p:sp>
      <p:sp>
        <p:nvSpPr>
          <p:cNvPr id="63" name="Marcador de posición del contenido 47">
            <a:extLst>
              <a:ext uri="{FF2B5EF4-FFF2-40B4-BE49-F238E27FC236}">
                <a16:creationId xmlns:a16="http://schemas.microsoft.com/office/drawing/2014/main" id="{A74DEBE4-2F74-4EB7-9501-8D37A3151B2A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8059916" y="515361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000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altLang="en-US"/>
          </a:p>
        </p:txBody>
      </p:sp>
      <p:sp>
        <p:nvSpPr>
          <p:cNvPr id="59" name="Marcador de posición del contenido 47" descr="Haga clic en el icono para agregar una imagen">
            <a:extLst>
              <a:ext uri="{FF2B5EF4-FFF2-40B4-BE49-F238E27FC236}">
                <a16:creationId xmlns:a16="http://schemas.microsoft.com/office/drawing/2014/main" id="{070D69EE-1032-4604-B201-FD13AE846E9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313614" y="5369450"/>
            <a:ext cx="2098039" cy="50639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lvl="0" rtl="0"/>
            <a:r>
              <a:rPr lang="es-ES"/>
              <a:t>Haga clic para modificar el estilo de título del patrón </a:t>
            </a:r>
          </a:p>
        </p:txBody>
      </p:sp>
      <p:sp>
        <p:nvSpPr>
          <p:cNvPr id="60" name="Marcador de posición del contenido 47">
            <a:extLst>
              <a:ext uri="{FF2B5EF4-FFF2-40B4-BE49-F238E27FC236}">
                <a16:creationId xmlns:a16="http://schemas.microsoft.com/office/drawing/2014/main" id="{B65187B8-CD7A-46B0-A851-E2456586E75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309891" y="5901595"/>
            <a:ext cx="2098039" cy="506399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lang="es-ES" sz="1000"/>
            </a:lvl2pPr>
            <a:lvl3pPr>
              <a:defRPr lang="es-ES" sz="900"/>
            </a:lvl3pPr>
            <a:lvl4pPr>
              <a:defRPr lang="es-ES" sz="800"/>
            </a:lvl4pPr>
            <a:lvl5pPr>
              <a:defRPr lang="es-ES" sz="800"/>
            </a:lvl5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/>
              <a:t>Haga clic para modificar los estilos de texto del patrón 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964988-2386-5A15-B085-00BD5D58E53C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 rtlCol="0">
            <a:noAutofit/>
          </a:bodyPr>
          <a:lstStyle>
            <a:lvl1pPr>
              <a:defRPr lang="es-ES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2CC095-C330-BF75-42CE-50A46EAD82C5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 rtlCol="0">
            <a:noAutofit/>
          </a:bodyPr>
          <a:lstStyle>
            <a:lvl1pPr>
              <a:defRPr lang="es-ES" b="0">
                <a:solidFill>
                  <a:schemeClr val="accent6"/>
                </a:solidFill>
              </a:defRPr>
            </a:lvl1pPr>
          </a:lstStyle>
          <a:p>
            <a:pPr rtl="0"/>
            <a:fld id="{47FEACEE-25B4-4A2D-B147-27296E36371D}" type="slidenum">
              <a:rPr lang="es-ES" altLang="zh-CN" smtClean="0"/>
              <a:pPr rtl="0"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838248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7614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6FF14-7F61-E700-B717-A7772260E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B3E7E2-459D-D635-99EB-DB53CB113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9E5A92-B8BC-4A85-1101-696FF8D97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4E49-25C2-E64A-ACB6-DB6F23D7618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AEEAD0-B8E9-8158-302B-238F3265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11A5CF-EA34-60BA-9491-44FC780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B9D4-A5A7-064D-A0B0-084661722A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84181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78D3FD-DE9D-CE89-7198-0CC47080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72AA40-5AE7-29FD-3BA1-452C68C25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35E987-BBB9-31BB-4B4D-A461EA33C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4E49-25C2-E64A-ACB6-DB6F23D7618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09D767-16B4-C3BD-1AA3-1AACFE46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D9588B-8740-D797-5283-0C940E966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B9D4-A5A7-064D-A0B0-084661722A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28859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BED4D-C696-8B24-B422-C8B21D361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499596-4C71-64E9-D52C-A7078C961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858454-65DA-52C2-C67D-7A005211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4E49-25C2-E64A-ACB6-DB6F23D7618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4835A6-D619-3686-2ECF-FBC276418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8A1A76-A4F3-183F-02EF-84238BD0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B9D4-A5A7-064D-A0B0-084661722A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17582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BC496B-0E7A-F10B-5D49-8AF06E48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896AAA-5DF7-4B2B-8747-B197C335C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DA849-BFBF-25B9-ADC6-EAABE5A6C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7C0CBD-3C0B-B6E3-0948-B58EF7FB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4E49-25C2-E64A-ACB6-DB6F23D7618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D3087A-1B02-477E-EE70-CEF17369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FC1E9E-17E2-1E21-A0C2-FF922FAF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B9D4-A5A7-064D-A0B0-084661722A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46521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2152FB-4DE8-F44B-8E6A-18EAF0A59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E242A5-0E13-1859-DF3B-561047C61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B5A5D3-AA44-EB70-057F-75D8E70AA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A9AD1FC-0E1C-BD81-5D9C-88B6B2D2E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7C0216-E603-29A7-1CD8-7B3411F36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D84CBEA-8CC2-CF50-4B8E-3049EE370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4E49-25C2-E64A-ACB6-DB6F23D7618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F1450C0-0810-030B-39C3-8ABDF717C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72CEAE4-4138-478D-A621-02AB40C9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B9D4-A5A7-064D-A0B0-084661722A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9826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85B0E-AA8C-1B7B-A855-4C3577CCE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F306A10-CB06-6B46-CB79-D0393A702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4E49-25C2-E64A-ACB6-DB6F23D7618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D07A21-90EE-29EF-DE89-B43F85A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2255F2-E114-4530-BF0B-1B85DBD0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B9D4-A5A7-064D-A0B0-084661722A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16870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A0B947-64BB-4DD3-8340-A54CB688E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4E49-25C2-E64A-ACB6-DB6F23D7618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8F43F88-FA29-1754-685A-94FB2307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E370A7-8C8E-8F60-A6F3-F5A7391AC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B9D4-A5A7-064D-A0B0-084661722A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58512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2E20E-99F5-9B5F-AFEE-BA26964BF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F35043-AA0B-1637-1587-548B3CA2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15477D-DAC1-C9C2-9FFF-AB04A8CE8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179D8-C474-F709-6705-ACEF20D7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4E49-25C2-E64A-ACB6-DB6F23D7618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EBC142-63BA-E9E0-7026-AC2F8CA7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B90C9D-1F53-F4ED-6F65-27C7233A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B9D4-A5A7-064D-A0B0-084661722A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961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5FF10DF7-58E4-B4BA-B933-A344C56B7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60929" y="6252101"/>
            <a:ext cx="2202495" cy="5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1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7F4A64-E9D6-D046-EA68-501A2FBD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4BDE5C-E203-3901-F8DA-4EA86E775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CBD5CA-882B-21BD-5363-474E52480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923627-F023-8983-31E7-F497C3E30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4E49-25C2-E64A-ACB6-DB6F23D7618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983217-BB4A-91BA-FCAF-D2B8828E6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B15D2A-E5AA-2AF6-14DD-8703CF19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B9D4-A5A7-064D-A0B0-084661722A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92440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47428-FDA5-3BD0-1900-44982F31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5FDD46-E788-E40C-8871-287F743C3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71FC38-5AE7-144B-E2B5-52CF2E05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4E49-25C2-E64A-ACB6-DB6F23D7618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544B89-2344-F87C-28D2-8E85DCF0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A639F3-6E70-2BA4-0740-345B1176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B9D4-A5A7-064D-A0B0-084661722A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41734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D82DB2-F344-61AA-6CE0-6BB14971D8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E4C62A8-762C-E712-0BEF-D3E43705F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8C11F-02CD-B593-1CFC-5AA868D5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E4E49-25C2-E64A-ACB6-DB6F23D7618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EE177A-0571-2FEB-E727-13A10171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09F348-EF85-60BE-BA33-01BA79EB9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B9D4-A5A7-064D-A0B0-084661722A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9185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0438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4677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8ABD8-3EC0-3FC9-84BF-DE65437D20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689" y="2019162"/>
            <a:ext cx="7012585" cy="2848113"/>
          </a:xfrm>
          <a:prstGeom prst="rect">
            <a:avLst/>
          </a:prstGeom>
        </p:spPr>
        <p:txBody>
          <a:bodyPr/>
          <a:lstStyle>
            <a:lvl1pPr>
              <a:defRPr sz="45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4C9C9512-EAA6-AC9C-41A8-B6105B53C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7672" y="143987"/>
            <a:ext cx="6107087" cy="7195752"/>
          </a:xfrm>
          <a:prstGeom prst="rect">
            <a:avLst/>
          </a:prstGeom>
        </p:spPr>
      </p:pic>
      <p:grpSp>
        <p:nvGrpSpPr>
          <p:cNvPr id="4" name="Google Shape;106;p15">
            <a:extLst>
              <a:ext uri="{FF2B5EF4-FFF2-40B4-BE49-F238E27FC236}">
                <a16:creationId xmlns:a16="http://schemas.microsoft.com/office/drawing/2014/main" id="{1451154B-D109-AD92-149A-9BE9664DC4E7}"/>
              </a:ext>
            </a:extLst>
          </p:cNvPr>
          <p:cNvGrpSpPr/>
          <p:nvPr userDrawn="1"/>
        </p:nvGrpSpPr>
        <p:grpSpPr>
          <a:xfrm>
            <a:off x="10943666" y="-51"/>
            <a:ext cx="1245319" cy="6857697"/>
            <a:chOff x="10950525" y="35050"/>
            <a:chExt cx="1239000" cy="6822900"/>
          </a:xfrm>
        </p:grpSpPr>
        <p:sp>
          <p:nvSpPr>
            <p:cNvPr id="5" name="Google Shape;107;p15">
              <a:extLst>
                <a:ext uri="{FF2B5EF4-FFF2-40B4-BE49-F238E27FC236}">
                  <a16:creationId xmlns:a16="http://schemas.microsoft.com/office/drawing/2014/main" id="{C7E293C5-0584-1F86-6AAA-1EFE0AE090F0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8;p15">
              <a:extLst>
                <a:ext uri="{FF2B5EF4-FFF2-40B4-BE49-F238E27FC236}">
                  <a16:creationId xmlns:a16="http://schemas.microsoft.com/office/drawing/2014/main" id="{06AAEE15-3DA8-FE9F-B619-931BD2B65192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CO" sz="14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039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4032E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646BA333-1EDE-D577-11E5-6A2F665746F9}"/>
              </a:ext>
            </a:extLst>
          </p:cNvPr>
          <p:cNvGrpSpPr/>
          <p:nvPr userDrawn="1"/>
        </p:nvGrpSpPr>
        <p:grpSpPr>
          <a:xfrm>
            <a:off x="3149391" y="5055430"/>
            <a:ext cx="6245360" cy="1625916"/>
            <a:chOff x="2742295" y="4523075"/>
            <a:chExt cx="6715086" cy="1751176"/>
          </a:xfrm>
        </p:grpSpPr>
        <p:pic>
          <p:nvPicPr>
            <p:cNvPr id="7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3A7F8459-68BA-119D-C759-A344618D1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2295" y="4523075"/>
              <a:ext cx="6715086" cy="1751176"/>
            </a:xfrm>
            <a:prstGeom prst="rect">
              <a:avLst/>
            </a:prstGeom>
          </p:spPr>
        </p:pic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07010DC3-888E-B8A2-E16B-079B37D80A37}"/>
                </a:ext>
              </a:extLst>
            </p:cNvPr>
            <p:cNvCxnSpPr/>
            <p:nvPr/>
          </p:nvCxnSpPr>
          <p:spPr>
            <a:xfrm>
              <a:off x="4438389" y="4923773"/>
              <a:ext cx="16702" cy="966592"/>
            </a:xfrm>
            <a:prstGeom prst="straightConnector1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78B4C179-34C6-07C5-EAB2-467B1F5E9DA8}"/>
                </a:ext>
              </a:extLst>
            </p:cNvPr>
            <p:cNvCxnSpPr>
              <a:cxnSpLocks/>
            </p:cNvCxnSpPr>
            <p:nvPr/>
          </p:nvCxnSpPr>
          <p:spPr>
            <a:xfrm>
              <a:off x="6776581" y="4871581"/>
              <a:ext cx="16702" cy="966592"/>
            </a:xfrm>
            <a:prstGeom prst="straightConnector1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Google Shape;160;p20">
            <a:extLst>
              <a:ext uri="{FF2B5EF4-FFF2-40B4-BE49-F238E27FC236}">
                <a16:creationId xmlns:a16="http://schemas.microsoft.com/office/drawing/2014/main" id="{FD0786AC-56A8-C593-9D35-5CDA040EF3EF}"/>
              </a:ext>
            </a:extLst>
          </p:cNvPr>
          <p:cNvSpPr/>
          <p:nvPr userDrawn="1"/>
        </p:nvSpPr>
        <p:spPr>
          <a:xfrm flipH="1">
            <a:off x="10959181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61;p20">
            <a:extLst>
              <a:ext uri="{FF2B5EF4-FFF2-40B4-BE49-F238E27FC236}">
                <a16:creationId xmlns:a16="http://schemas.microsoft.com/office/drawing/2014/main" id="{6944DC95-66B4-BBDB-6B0D-CFB16BC265BC}"/>
              </a:ext>
            </a:extLst>
          </p:cNvPr>
          <p:cNvSpPr/>
          <p:nvPr userDrawn="1"/>
        </p:nvSpPr>
        <p:spPr>
          <a:xfrm rot="10800000">
            <a:off x="10959181" y="-103"/>
            <a:ext cx="1245300" cy="2532300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4;p20">
            <a:extLst>
              <a:ext uri="{FF2B5EF4-FFF2-40B4-BE49-F238E27FC236}">
                <a16:creationId xmlns:a16="http://schemas.microsoft.com/office/drawing/2014/main" id="{EB4CD5B4-D15B-1239-939D-B56D097FF6FA}"/>
              </a:ext>
            </a:extLst>
          </p:cNvPr>
          <p:cNvSpPr/>
          <p:nvPr userDrawn="1"/>
        </p:nvSpPr>
        <p:spPr>
          <a:xfrm flipH="1">
            <a:off x="-1160900" y="479700"/>
            <a:ext cx="3074100" cy="6378300"/>
          </a:xfrm>
          <a:prstGeom prst="parallelogram">
            <a:avLst>
              <a:gd name="adj" fmla="val 71939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3;p20">
            <a:extLst>
              <a:ext uri="{FF2B5EF4-FFF2-40B4-BE49-F238E27FC236}">
                <a16:creationId xmlns:a16="http://schemas.microsoft.com/office/drawing/2014/main" id="{A0E59C5E-E1F8-8F80-635E-22F7E8BCC8E5}"/>
              </a:ext>
            </a:extLst>
          </p:cNvPr>
          <p:cNvSpPr txBox="1"/>
          <p:nvPr userDrawn="1"/>
        </p:nvSpPr>
        <p:spPr>
          <a:xfrm>
            <a:off x="2552126" y="1052042"/>
            <a:ext cx="7087749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El Metro avanza por una Bogotá que camina segura</a:t>
            </a:r>
            <a:endParaRPr sz="60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62082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A970E69B-358B-26A1-D638-81E66EA64E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4000" y="216000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115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EDA5D4C-2AF2-7791-1470-B3F2B125D4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2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bg>
      <p:bgPr>
        <a:solidFill>
          <a:srgbClr val="E40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8E876F5-86FD-B106-6248-5815C2BFCE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44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solidFill>
          <a:srgbClr val="E40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6;p14">
            <a:extLst>
              <a:ext uri="{FF2B5EF4-FFF2-40B4-BE49-F238E27FC236}">
                <a16:creationId xmlns:a16="http://schemas.microsoft.com/office/drawing/2014/main" id="{AAF53DE7-556C-77F2-9850-7372E04EE1DE}"/>
              </a:ext>
            </a:extLst>
          </p:cNvPr>
          <p:cNvSpPr/>
          <p:nvPr userDrawn="1"/>
        </p:nvSpPr>
        <p:spPr>
          <a:xfrm flipH="1">
            <a:off x="10965015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7;p14">
            <a:extLst>
              <a:ext uri="{FF2B5EF4-FFF2-40B4-BE49-F238E27FC236}">
                <a16:creationId xmlns:a16="http://schemas.microsoft.com/office/drawing/2014/main" id="{08833C65-AF2C-0729-1056-F54ED71FA152}"/>
              </a:ext>
            </a:extLst>
          </p:cNvPr>
          <p:cNvSpPr/>
          <p:nvPr userDrawn="1"/>
        </p:nvSpPr>
        <p:spPr>
          <a:xfrm rot="10800000">
            <a:off x="10965015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9;p14">
            <a:extLst>
              <a:ext uri="{FF2B5EF4-FFF2-40B4-BE49-F238E27FC236}">
                <a16:creationId xmlns:a16="http://schemas.microsoft.com/office/drawing/2014/main" id="{2F317B27-9DF1-FEA4-68A6-2DD5D0DE4FDD}"/>
              </a:ext>
            </a:extLst>
          </p:cNvPr>
          <p:cNvSpPr/>
          <p:nvPr userDrawn="1"/>
        </p:nvSpPr>
        <p:spPr>
          <a:xfrm flipH="1">
            <a:off x="-1173335" y="479700"/>
            <a:ext cx="3074100" cy="6378300"/>
          </a:xfrm>
          <a:prstGeom prst="parallelogram">
            <a:avLst>
              <a:gd name="adj" fmla="val 7193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F4D868F-A0CA-4511-032A-4809B56CE1EC}"/>
              </a:ext>
            </a:extLst>
          </p:cNvPr>
          <p:cNvGrpSpPr/>
          <p:nvPr userDrawn="1"/>
        </p:nvGrpSpPr>
        <p:grpSpPr>
          <a:xfrm>
            <a:off x="3149391" y="5055431"/>
            <a:ext cx="6245360" cy="1625916"/>
            <a:chOff x="2742295" y="4523076"/>
            <a:chExt cx="6715086" cy="1751176"/>
          </a:xfrm>
        </p:grpSpPr>
        <p:pic>
          <p:nvPicPr>
            <p:cNvPr id="13" name="Imagen 12" descr="Logotipo&#10;&#10;Descripción generada automáticamente">
              <a:extLst>
                <a:ext uri="{FF2B5EF4-FFF2-40B4-BE49-F238E27FC236}">
                  <a16:creationId xmlns:a16="http://schemas.microsoft.com/office/drawing/2014/main" id="{036A8EB2-2825-ECCE-0248-84267EE45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2295" y="4523076"/>
              <a:ext cx="6715086" cy="1751176"/>
            </a:xfrm>
            <a:prstGeom prst="rect">
              <a:avLst/>
            </a:prstGeom>
          </p:spPr>
        </p:pic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C647869F-03CF-C346-2AED-4ACC5D975275}"/>
                </a:ext>
              </a:extLst>
            </p:cNvPr>
            <p:cNvCxnSpPr/>
            <p:nvPr/>
          </p:nvCxnSpPr>
          <p:spPr>
            <a:xfrm>
              <a:off x="4438389" y="4923773"/>
              <a:ext cx="16702" cy="966592"/>
            </a:xfrm>
            <a:prstGeom prst="straightConnector1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31A6CFE7-CA9D-99D8-4F27-1DD00ABFB199}"/>
                </a:ext>
              </a:extLst>
            </p:cNvPr>
            <p:cNvCxnSpPr>
              <a:cxnSpLocks/>
            </p:cNvCxnSpPr>
            <p:nvPr/>
          </p:nvCxnSpPr>
          <p:spPr>
            <a:xfrm>
              <a:off x="6776581" y="4871581"/>
              <a:ext cx="16702" cy="966592"/>
            </a:xfrm>
            <a:prstGeom prst="straightConnector1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1597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;p19">
            <a:extLst>
              <a:ext uri="{FF2B5EF4-FFF2-40B4-BE49-F238E27FC236}">
                <a16:creationId xmlns:a16="http://schemas.microsoft.com/office/drawing/2014/main" id="{AECD3903-36AD-C5D8-E561-33831085A9CE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1;p19">
            <a:extLst>
              <a:ext uri="{FF2B5EF4-FFF2-40B4-BE49-F238E27FC236}">
                <a16:creationId xmlns:a16="http://schemas.microsoft.com/office/drawing/2014/main" id="{89FA04AF-1BDA-92D1-D1F8-C5A6C9A7DADD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80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;p19">
            <a:extLst>
              <a:ext uri="{FF2B5EF4-FFF2-40B4-BE49-F238E27FC236}">
                <a16:creationId xmlns:a16="http://schemas.microsoft.com/office/drawing/2014/main" id="{AECD3903-36AD-C5D8-E561-33831085A9CE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1;p19">
            <a:extLst>
              <a:ext uri="{FF2B5EF4-FFF2-40B4-BE49-F238E27FC236}">
                <a16:creationId xmlns:a16="http://schemas.microsoft.com/office/drawing/2014/main" id="{89FA04AF-1BDA-92D1-D1F8-C5A6C9A7DADD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81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rgbClr val="E40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6;p14">
            <a:extLst>
              <a:ext uri="{FF2B5EF4-FFF2-40B4-BE49-F238E27FC236}">
                <a16:creationId xmlns:a16="http://schemas.microsoft.com/office/drawing/2014/main" id="{AAF53DE7-556C-77F2-9850-7372E04EE1DE}"/>
              </a:ext>
            </a:extLst>
          </p:cNvPr>
          <p:cNvSpPr/>
          <p:nvPr userDrawn="1"/>
        </p:nvSpPr>
        <p:spPr>
          <a:xfrm flipH="1">
            <a:off x="10965015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7;p14">
            <a:extLst>
              <a:ext uri="{FF2B5EF4-FFF2-40B4-BE49-F238E27FC236}">
                <a16:creationId xmlns:a16="http://schemas.microsoft.com/office/drawing/2014/main" id="{08833C65-AF2C-0729-1056-F54ED71FA152}"/>
              </a:ext>
            </a:extLst>
          </p:cNvPr>
          <p:cNvSpPr/>
          <p:nvPr userDrawn="1"/>
        </p:nvSpPr>
        <p:spPr>
          <a:xfrm rot="10800000">
            <a:off x="10965015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9;p14">
            <a:extLst>
              <a:ext uri="{FF2B5EF4-FFF2-40B4-BE49-F238E27FC236}">
                <a16:creationId xmlns:a16="http://schemas.microsoft.com/office/drawing/2014/main" id="{2F317B27-9DF1-FEA4-68A6-2DD5D0DE4FDD}"/>
              </a:ext>
            </a:extLst>
          </p:cNvPr>
          <p:cNvSpPr/>
          <p:nvPr userDrawn="1"/>
        </p:nvSpPr>
        <p:spPr>
          <a:xfrm flipH="1">
            <a:off x="-1173335" y="479700"/>
            <a:ext cx="3074100" cy="6378300"/>
          </a:xfrm>
          <a:prstGeom prst="parallelogram">
            <a:avLst>
              <a:gd name="adj" fmla="val 7193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F4D868F-A0CA-4511-032A-4809B56CE1EC}"/>
              </a:ext>
            </a:extLst>
          </p:cNvPr>
          <p:cNvGrpSpPr/>
          <p:nvPr userDrawn="1"/>
        </p:nvGrpSpPr>
        <p:grpSpPr>
          <a:xfrm>
            <a:off x="3149391" y="5055431"/>
            <a:ext cx="6245360" cy="1625916"/>
            <a:chOff x="2742295" y="4523076"/>
            <a:chExt cx="6715086" cy="1751176"/>
          </a:xfrm>
        </p:grpSpPr>
        <p:pic>
          <p:nvPicPr>
            <p:cNvPr id="13" name="Imagen 12" descr="Logotipo&#10;&#10;Descripción generada automáticamente">
              <a:extLst>
                <a:ext uri="{FF2B5EF4-FFF2-40B4-BE49-F238E27FC236}">
                  <a16:creationId xmlns:a16="http://schemas.microsoft.com/office/drawing/2014/main" id="{036A8EB2-2825-ECCE-0248-84267EE45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2295" y="4523076"/>
              <a:ext cx="6715086" cy="1751176"/>
            </a:xfrm>
            <a:prstGeom prst="rect">
              <a:avLst/>
            </a:prstGeom>
          </p:spPr>
        </p:pic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C647869F-03CF-C346-2AED-4ACC5D975275}"/>
                </a:ext>
              </a:extLst>
            </p:cNvPr>
            <p:cNvCxnSpPr/>
            <p:nvPr/>
          </p:nvCxnSpPr>
          <p:spPr>
            <a:xfrm>
              <a:off x="4438389" y="4923773"/>
              <a:ext cx="16702" cy="966592"/>
            </a:xfrm>
            <a:prstGeom prst="straightConnector1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31A6CFE7-CA9D-99D8-4F27-1DD00ABFB199}"/>
                </a:ext>
              </a:extLst>
            </p:cNvPr>
            <p:cNvCxnSpPr>
              <a:cxnSpLocks/>
            </p:cNvCxnSpPr>
            <p:nvPr/>
          </p:nvCxnSpPr>
          <p:spPr>
            <a:xfrm>
              <a:off x="6776581" y="4871581"/>
              <a:ext cx="16702" cy="966592"/>
            </a:xfrm>
            <a:prstGeom prst="straightConnector1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27F8366-EA17-12F8-FC58-D2848B600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2508" y="1333685"/>
            <a:ext cx="9144000" cy="2123628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algn="ctr">
              <a:defRPr lang="es-CO" sz="6300" dirty="0">
                <a:solidFill>
                  <a:schemeClr val="lt1"/>
                </a:solidFill>
                <a:cs typeface="Oswald"/>
                <a:sym typeface="Arial"/>
              </a:defRPr>
            </a:lvl1pPr>
          </a:lstStyle>
          <a:p>
            <a:pPr marL="0" lvl="0" indent="0" algn="ctr">
              <a:buNone/>
            </a:pPr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B00618-0A93-3F03-C187-3033EE2BA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6502" y="3602038"/>
            <a:ext cx="8214853" cy="660246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ctr">
              <a:defRPr lang="es-CO" sz="2300">
                <a:solidFill>
                  <a:schemeClr val="lt1"/>
                </a:solidFill>
                <a:cs typeface="Lexend Deca"/>
                <a:sym typeface="Arial"/>
              </a:defRPr>
            </a:lvl1pPr>
          </a:lstStyle>
          <a:p>
            <a:pPr marL="0" lvl="0" indent="0" algn="ctr">
              <a:buNone/>
            </a:pPr>
            <a:r>
              <a:rPr lang="es-ES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9432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  <p:grpSp>
        <p:nvGrpSpPr>
          <p:cNvPr id="5" name="Google Shape;106;p15">
            <a:extLst>
              <a:ext uri="{FF2B5EF4-FFF2-40B4-BE49-F238E27FC236}">
                <a16:creationId xmlns:a16="http://schemas.microsoft.com/office/drawing/2014/main" id="{526F296F-44C3-7CB2-8840-27C8D49AE93B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6" name="Google Shape;107;p15">
              <a:extLst>
                <a:ext uri="{FF2B5EF4-FFF2-40B4-BE49-F238E27FC236}">
                  <a16:creationId xmlns:a16="http://schemas.microsoft.com/office/drawing/2014/main" id="{F77DB913-66DD-F427-9220-17AF3AE9485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8;p15">
              <a:extLst>
                <a:ext uri="{FF2B5EF4-FFF2-40B4-BE49-F238E27FC236}">
                  <a16:creationId xmlns:a16="http://schemas.microsoft.com/office/drawing/2014/main" id="{6A331616-683B-5300-06F5-FE2A1D402B79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887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  <p:grpSp>
        <p:nvGrpSpPr>
          <p:cNvPr id="5" name="Google Shape;106;p15">
            <a:extLst>
              <a:ext uri="{FF2B5EF4-FFF2-40B4-BE49-F238E27FC236}">
                <a16:creationId xmlns:a16="http://schemas.microsoft.com/office/drawing/2014/main" id="{526F296F-44C3-7CB2-8840-27C8D49AE93B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6" name="Google Shape;107;p15">
              <a:extLst>
                <a:ext uri="{FF2B5EF4-FFF2-40B4-BE49-F238E27FC236}">
                  <a16:creationId xmlns:a16="http://schemas.microsoft.com/office/drawing/2014/main" id="{F77DB913-66DD-F427-9220-17AF3AE9485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8;p15">
              <a:extLst>
                <a:ext uri="{FF2B5EF4-FFF2-40B4-BE49-F238E27FC236}">
                  <a16:creationId xmlns:a16="http://schemas.microsoft.com/office/drawing/2014/main" id="{6A331616-683B-5300-06F5-FE2A1D402B79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887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  <p:grpSp>
        <p:nvGrpSpPr>
          <p:cNvPr id="5" name="Google Shape;106;p15">
            <a:extLst>
              <a:ext uri="{FF2B5EF4-FFF2-40B4-BE49-F238E27FC236}">
                <a16:creationId xmlns:a16="http://schemas.microsoft.com/office/drawing/2014/main" id="{526F296F-44C3-7CB2-8840-27C8D49AE93B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6" name="Google Shape;107;p15">
              <a:extLst>
                <a:ext uri="{FF2B5EF4-FFF2-40B4-BE49-F238E27FC236}">
                  <a16:creationId xmlns:a16="http://schemas.microsoft.com/office/drawing/2014/main" id="{F77DB913-66DD-F427-9220-17AF3AE9485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8;p15">
              <a:extLst>
                <a:ext uri="{FF2B5EF4-FFF2-40B4-BE49-F238E27FC236}">
                  <a16:creationId xmlns:a16="http://schemas.microsoft.com/office/drawing/2014/main" id="{6A331616-683B-5300-06F5-FE2A1D402B79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64;p20">
            <a:extLst>
              <a:ext uri="{FF2B5EF4-FFF2-40B4-BE49-F238E27FC236}">
                <a16:creationId xmlns:a16="http://schemas.microsoft.com/office/drawing/2014/main" id="{B2553183-0791-B0BF-8B0B-BF8ED961AEFF}"/>
              </a:ext>
            </a:extLst>
          </p:cNvPr>
          <p:cNvSpPr/>
          <p:nvPr userDrawn="1"/>
        </p:nvSpPr>
        <p:spPr>
          <a:xfrm flipH="1">
            <a:off x="-1160900" y="479700"/>
            <a:ext cx="3074100" cy="6378300"/>
          </a:xfrm>
          <a:prstGeom prst="parallelogram">
            <a:avLst>
              <a:gd name="adj" fmla="val 71939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450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246C1A2-7386-49FF-A6A1-CDFA9A0978A5}"/>
              </a:ext>
            </a:extLst>
          </p:cNvPr>
          <p:cNvSpPr/>
          <p:nvPr userDrawn="1"/>
        </p:nvSpPr>
        <p:spPr>
          <a:xfrm>
            <a:off x="12090400" y="0"/>
            <a:ext cx="10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3E4C2D5-F796-7293-A8AB-1ED059117D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352" y="6265955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48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ocs Image - texte" userDrawn="1">
  <p:cSld name="6 blocs Image - texte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452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246C1A2-7386-49FF-A6A1-CDFA9A0978A5}"/>
              </a:ext>
            </a:extLst>
          </p:cNvPr>
          <p:cNvSpPr/>
          <p:nvPr userDrawn="1"/>
        </p:nvSpPr>
        <p:spPr>
          <a:xfrm>
            <a:off x="12090400" y="0"/>
            <a:ext cx="10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9BFA83F-F574-4D9E-BF45-D7DB17CBA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5000" b="70133"/>
          <a:stretch/>
        </p:blipFill>
        <p:spPr>
          <a:xfrm>
            <a:off x="0" y="1674"/>
            <a:ext cx="4267200" cy="204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05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275D2-3DA6-410F-984C-55E71C36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8875B66-FB55-4513-8D04-E122A0201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C9EC9-4ED0-4928-8368-09E32EB115CB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853138-B6F6-4211-894A-51FB375D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303E1F-47BB-416B-9AD1-4777E901B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8855-84EF-4168-BB44-D70EAFC0F8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12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8ABD8-3EC0-3FC9-84BF-DE65437D20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689" y="2019162"/>
            <a:ext cx="7012585" cy="2848113"/>
          </a:xfrm>
          <a:prstGeom prst="rect">
            <a:avLst/>
          </a:prstGeom>
        </p:spPr>
        <p:txBody>
          <a:bodyPr/>
          <a:lstStyle>
            <a:lvl1pPr>
              <a:defRPr sz="45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4C9C9512-EAA6-AC9C-41A8-B6105B53C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7672" y="143987"/>
            <a:ext cx="6107087" cy="7195752"/>
          </a:xfrm>
          <a:prstGeom prst="rect">
            <a:avLst/>
          </a:prstGeom>
        </p:spPr>
      </p:pic>
      <p:grpSp>
        <p:nvGrpSpPr>
          <p:cNvPr id="4" name="Google Shape;106;p15">
            <a:extLst>
              <a:ext uri="{FF2B5EF4-FFF2-40B4-BE49-F238E27FC236}">
                <a16:creationId xmlns:a16="http://schemas.microsoft.com/office/drawing/2014/main" id="{1451154B-D109-AD92-149A-9BE9664DC4E7}"/>
              </a:ext>
            </a:extLst>
          </p:cNvPr>
          <p:cNvGrpSpPr/>
          <p:nvPr userDrawn="1"/>
        </p:nvGrpSpPr>
        <p:grpSpPr>
          <a:xfrm>
            <a:off x="10943666" y="-51"/>
            <a:ext cx="1245319" cy="6857697"/>
            <a:chOff x="10950525" y="35050"/>
            <a:chExt cx="1239000" cy="6822900"/>
          </a:xfrm>
        </p:grpSpPr>
        <p:sp>
          <p:nvSpPr>
            <p:cNvPr id="5" name="Google Shape;107;p15">
              <a:extLst>
                <a:ext uri="{FF2B5EF4-FFF2-40B4-BE49-F238E27FC236}">
                  <a16:creationId xmlns:a16="http://schemas.microsoft.com/office/drawing/2014/main" id="{C7E293C5-0584-1F86-6AAA-1EFE0AE090F0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8;p15">
              <a:extLst>
                <a:ext uri="{FF2B5EF4-FFF2-40B4-BE49-F238E27FC236}">
                  <a16:creationId xmlns:a16="http://schemas.microsoft.com/office/drawing/2014/main" id="{06AAEE15-3DA8-FE9F-B619-931BD2B65192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CO" sz="14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319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D1C90-2D68-1BAA-894C-0408DDDAB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80000"/>
            <a:ext cx="1080000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lvl1pPr>
              <a:defRPr lang="es-CO" sz="2400" b="1">
                <a:solidFill>
                  <a:srgbClr val="CC0000"/>
                </a:solidFill>
                <a:latin typeface="+mj-lt"/>
                <a:ea typeface="Oswald"/>
                <a:cs typeface="Oswald"/>
              </a:defRPr>
            </a:lvl1pPr>
          </a:lstStyle>
          <a:p>
            <a:pPr lvl="0" algn="ctr"/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6216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FD526823-5F06-9D1C-21CD-AFA10A2C4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E8E0C1-68F7-25D4-2824-D037FA087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7313" y="1288582"/>
            <a:ext cx="6596743" cy="1405632"/>
          </a:xfr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lang="es-CO" sz="4000">
                <a:solidFill>
                  <a:srgbClr val="F6B838"/>
                </a:solidFill>
                <a:ea typeface="Lexend Black"/>
                <a:cs typeface="Lexend Black"/>
              </a:defRPr>
            </a:lvl1pPr>
          </a:lstStyle>
          <a:p>
            <a:pPr marL="63500" marR="76200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0421DB-818A-DFED-E468-3B7E934C5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7314" y="3602038"/>
            <a:ext cx="7021286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021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5688" y="234499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93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 b="0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6800" y="6314081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52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942EC-EFDC-A3F7-5B1C-91DCEB404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77413" cy="914074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BD173E-2ECD-13F0-6082-B5AA076DC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9744F7-A5AE-A3C8-BAC3-B2403000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A50D2-30F3-4C60-A445-6B6FB2395623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21141F-7FDF-5776-1A57-5B24F1715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24C045-EE6C-C3C8-104E-DF357C40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CEAE6-FD27-4E5A-AE46-B461A3C2926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9531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33F8EE-F104-C988-D51D-8659790CD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938983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0D1777-A119-67F9-FB1D-EC4231090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38983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33162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9E5D1-3C2A-E752-B650-39B7BFABF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77413" cy="1061807"/>
          </a:xfr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lvl1pPr>
              <a:defRPr lang="es-CO" sz="3000">
                <a:ea typeface="Oswald"/>
                <a:cs typeface="Oswald"/>
              </a:defRPr>
            </a:lvl1pPr>
          </a:lstStyle>
          <a:p>
            <a: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EBA562-46A3-DAFC-1049-CD11F3FD0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569" y="1352092"/>
            <a:ext cx="5131597" cy="47058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D7955C-579B-1D6D-B383-1C2C7FF15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5260" y="1352092"/>
            <a:ext cx="5131597" cy="4705807"/>
          </a:xfrm>
          <a:solidFill>
            <a:srgbClr val="FFC000"/>
          </a:solidFill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8594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1C4AF-5BAF-9AAF-FF47-EBFDFECB7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757455" cy="1000252"/>
          </a:xfr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lvl1pPr>
              <a:defRPr lang="es-CO" sz="2800">
                <a:ea typeface="Oswald"/>
                <a:cs typeface="Oswald"/>
              </a:defRPr>
            </a:lvl1pPr>
          </a:lstStyle>
          <a:p>
            <a: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D2584E-7891-ADC9-4D18-D5C0016E1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5864"/>
            <a:ext cx="9757455" cy="823912"/>
          </a:xfr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0" indent="0">
              <a:buNone/>
              <a:defRPr lang="es-ES" sz="1600" b="0" i="0" u="none" strike="noStrike" cap="none" smtClean="0">
                <a:solidFill>
                  <a:schemeClr val="tx1"/>
                </a:solidFill>
                <a:ea typeface="Lexend Deca"/>
                <a:cs typeface="Lexend Deca"/>
                <a:sym typeface="Arial"/>
              </a:defRPr>
            </a:lvl1pPr>
          </a:lstStyle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102F94-ABE0-F1F8-21E6-39D6125CC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40769"/>
            <a:ext cx="477724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1909160-F9DE-562B-4728-E96EE4013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8416" y="2340769"/>
            <a:ext cx="47772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691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65032-5F8F-3C84-9EAB-C41E265103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77413" cy="914074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76CF7E-345F-D2D7-64EE-281BA41606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A50D2-30F3-4C60-A445-6B6FB2395623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9AAEF9-E7E4-17E6-6B87-DE9F05A5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2B597F-79EF-6C95-C083-9B38E69B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CEAE6-FD27-4E5A-AE46-B461A3C2926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0729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B6A389-B62A-249E-4BA5-5E8706C06E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A50D2-30F3-4C60-A445-6B6FB2395623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B25D29B-1A99-563A-AFBA-CF650BF9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9DD587-9A4E-07C7-D131-0CD06D7E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CEAE6-FD27-4E5A-AE46-B461A3C2926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8690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2CE84-0FA3-9650-AE7F-DF5478A33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1BECE8-0144-F54E-0D4F-A22EAF76B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EE9161-8B96-8E27-3097-EA10E8F5F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1139AD-B60D-55E6-0BFB-8A926E4E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A50D2-30F3-4C60-A445-6B6FB2395623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563EBF-E07C-FF90-E8D9-72F8143B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F77EFBB-05F0-67D8-D976-4843C082A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CEAE6-FD27-4E5A-AE46-B461A3C2926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0150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6FB29-DB51-DAF4-4568-A044D2BD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8FF4C08-2601-BC0B-0B8B-B988F2C784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BC12D6-9FE4-66CB-592D-810A038E3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FBB23D-E45C-CC55-E421-0179E1D99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A50D2-30F3-4C60-A445-6B6FB2395623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83398D-8B57-E566-0262-A6988CF2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ECE173-A30F-E5AE-8B5D-5FCE3511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CEAE6-FD27-4E5A-AE46-B461A3C2926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5955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D7F8D0-EF3A-F3CC-A867-5051E85A2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77413" cy="914074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5BCE6E-889F-DA35-A06B-D753262C5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16709D-9411-6621-6E3F-7CD023C0A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CA50D2-30F3-4C60-A445-6B6FB2395623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12059B-8B7D-D74B-E19B-140A7C27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3F6795-1977-4EE9-F5A7-FD555061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CEAE6-FD27-4E5A-AE46-B461A3C2926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3915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E3EB4C9-8F09-4FAC-5672-666986F9B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5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5688" y="234499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93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 b="0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1314" y="6235387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16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8311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6;p15">
            <a:extLst>
              <a:ext uri="{FF2B5EF4-FFF2-40B4-BE49-F238E27FC236}">
                <a16:creationId xmlns:a16="http://schemas.microsoft.com/office/drawing/2014/main" id="{526F296F-44C3-7CB2-8840-27C8D49AE93B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6" name="Google Shape;107;p15">
              <a:extLst>
                <a:ext uri="{FF2B5EF4-FFF2-40B4-BE49-F238E27FC236}">
                  <a16:creationId xmlns:a16="http://schemas.microsoft.com/office/drawing/2014/main" id="{F77DB913-66DD-F427-9220-17AF3AE9485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8;p15">
              <a:extLst>
                <a:ext uri="{FF2B5EF4-FFF2-40B4-BE49-F238E27FC236}">
                  <a16:creationId xmlns:a16="http://schemas.microsoft.com/office/drawing/2014/main" id="{6A331616-683B-5300-06F5-FE2A1D402B79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0912B5F0-888E-1528-7587-C595C11836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4317" y="77432"/>
            <a:ext cx="695969" cy="8200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E2A0540-ADF5-AFDC-2422-FD41C8EEDC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83750"/>
          <a:stretch/>
        </p:blipFill>
        <p:spPr>
          <a:xfrm>
            <a:off x="0" y="1673"/>
            <a:ext cx="19812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69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;p3">
            <a:extLst>
              <a:ext uri="{FF2B5EF4-FFF2-40B4-BE49-F238E27FC236}">
                <a16:creationId xmlns:a16="http://schemas.microsoft.com/office/drawing/2014/main" id="{58F8A08B-5A5E-4DD6-7638-7EAE6128AA78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896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;p3">
            <a:extLst>
              <a:ext uri="{FF2B5EF4-FFF2-40B4-BE49-F238E27FC236}">
                <a16:creationId xmlns:a16="http://schemas.microsoft.com/office/drawing/2014/main" id="{0722B425-2543-D95F-7949-75220E5AD0A7}"/>
              </a:ext>
            </a:extLst>
          </p:cNvPr>
          <p:cNvSpPr/>
          <p:nvPr userDrawn="1"/>
        </p:nvSpPr>
        <p:spPr>
          <a:xfrm>
            <a:off x="12029440" y="-35200"/>
            <a:ext cx="260227" cy="6928400"/>
          </a:xfrm>
          <a:prstGeom prst="rect">
            <a:avLst/>
          </a:prstGeom>
          <a:solidFill>
            <a:srgbClr val="F7A8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2D1DBF2-F692-9E45-5F2E-6E1ED90E4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012" y="5953098"/>
            <a:ext cx="3491345" cy="92250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842994C-CF17-0FA3-422D-FA29CA54EFE1}"/>
              </a:ext>
            </a:extLst>
          </p:cNvPr>
          <p:cNvSpPr/>
          <p:nvPr userDrawn="1"/>
        </p:nvSpPr>
        <p:spPr>
          <a:xfrm>
            <a:off x="-12701" y="6578600"/>
            <a:ext cx="206375" cy="297000"/>
          </a:xfrm>
          <a:prstGeom prst="rect">
            <a:avLst/>
          </a:prstGeom>
          <a:solidFill>
            <a:srgbClr val="F7A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DB1C784-17CA-BE65-00F8-4ED6FA8287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5001" y="5247497"/>
            <a:ext cx="6987363" cy="88728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587D9DF1-C717-A33A-9A88-255EED492E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927672" y="143987"/>
            <a:ext cx="6107087" cy="7195752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483A1813-C745-E01D-481F-8C6F2F8D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200" y="1185600"/>
            <a:ext cx="5059200" cy="1008000"/>
          </a:xfrm>
          <a:prstGeom prst="rect">
            <a:avLst/>
          </a:prstGeom>
        </p:spPr>
        <p:txBody>
          <a:bodyPr/>
          <a:lstStyle>
            <a:lvl1pPr>
              <a:defRPr lang="es-CO" sz="4800" b="1" i="0" u="none" strike="noStrike" cap="none" dirty="0">
                <a:solidFill>
                  <a:srgbClr val="F6B838"/>
                </a:solidFill>
                <a:latin typeface="+mj-lt"/>
                <a:ea typeface="Lexend Black"/>
                <a:cs typeface="Lexend Black"/>
                <a:sym typeface="Arial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1398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D1C90-2D68-1BAA-894C-0408DDDAB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80000"/>
            <a:ext cx="1080000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lvl1pPr algn="just">
              <a:defRPr lang="es-CO" sz="2400" b="1">
                <a:solidFill>
                  <a:srgbClr val="CC0000"/>
                </a:solidFill>
                <a:latin typeface="+mj-lt"/>
                <a:ea typeface="Oswald"/>
                <a:cs typeface="Oswald"/>
              </a:defRPr>
            </a:lvl1pPr>
          </a:lstStyle>
          <a:p>
            <a:pPr lvl="0" algn="ctr"/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528DFCF-441B-EFCB-FF78-2B91CE47A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00" y="1056000"/>
            <a:ext cx="10801349" cy="4800000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CO" sz="1800" b="0" i="0" u="none" strike="noStrike" cap="none" dirty="0" smtClean="0">
                <a:solidFill>
                  <a:schemeClr val="tx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  <a:lvl2pPr>
              <a:defRPr lang="es-ES" sz="1800" b="0" i="0" u="none" strike="noStrike" cap="none" dirty="0" smtClean="0">
                <a:solidFill>
                  <a:schemeClr val="accent2"/>
                </a:solidFill>
                <a:latin typeface="Lexend Deca"/>
                <a:ea typeface="Lexend Deca"/>
                <a:cs typeface="Lexend Deca"/>
                <a:sym typeface="Arial"/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266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D1C90-2D68-1BAA-894C-0408DDDAB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80000"/>
            <a:ext cx="1080000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lvl1pPr>
              <a:defRPr lang="es-CO" sz="2400" b="1">
                <a:solidFill>
                  <a:srgbClr val="CC0000"/>
                </a:solidFill>
                <a:latin typeface="+mj-lt"/>
                <a:ea typeface="Oswald"/>
                <a:cs typeface="Oswald"/>
              </a:defRPr>
            </a:lvl1pPr>
          </a:lstStyle>
          <a:p>
            <a:pPr lvl="0" algn="ctr"/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833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8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8ABD8-3EC0-3FC9-84BF-DE65437D20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689" y="2019162"/>
            <a:ext cx="7012585" cy="2848113"/>
          </a:xfrm>
          <a:prstGeom prst="rect">
            <a:avLst/>
          </a:prstGeom>
        </p:spPr>
        <p:txBody>
          <a:bodyPr/>
          <a:lstStyle>
            <a:lvl1pPr>
              <a:defRPr sz="45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4C9C9512-EAA6-AC9C-41A8-B6105B53C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7672" y="143987"/>
            <a:ext cx="6107087" cy="7195752"/>
          </a:xfrm>
          <a:prstGeom prst="rect">
            <a:avLst/>
          </a:prstGeom>
        </p:spPr>
      </p:pic>
      <p:grpSp>
        <p:nvGrpSpPr>
          <p:cNvPr id="4" name="Google Shape;106;p15">
            <a:extLst>
              <a:ext uri="{FF2B5EF4-FFF2-40B4-BE49-F238E27FC236}">
                <a16:creationId xmlns:a16="http://schemas.microsoft.com/office/drawing/2014/main" id="{1451154B-D109-AD92-149A-9BE9664DC4E7}"/>
              </a:ext>
            </a:extLst>
          </p:cNvPr>
          <p:cNvGrpSpPr/>
          <p:nvPr userDrawn="1"/>
        </p:nvGrpSpPr>
        <p:grpSpPr>
          <a:xfrm>
            <a:off x="10943666" y="-51"/>
            <a:ext cx="1245319" cy="6857697"/>
            <a:chOff x="10950525" y="35050"/>
            <a:chExt cx="1239000" cy="6822900"/>
          </a:xfrm>
        </p:grpSpPr>
        <p:sp>
          <p:nvSpPr>
            <p:cNvPr id="5" name="Google Shape;107;p15">
              <a:extLst>
                <a:ext uri="{FF2B5EF4-FFF2-40B4-BE49-F238E27FC236}">
                  <a16:creationId xmlns:a16="http://schemas.microsoft.com/office/drawing/2014/main" id="{C7E293C5-0584-1F86-6AAA-1EFE0AE090F0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8;p15">
              <a:extLst>
                <a:ext uri="{FF2B5EF4-FFF2-40B4-BE49-F238E27FC236}">
                  <a16:creationId xmlns:a16="http://schemas.microsoft.com/office/drawing/2014/main" id="{06AAEE15-3DA8-FE9F-B619-931BD2B65192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CO" sz="14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125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70;p7">
            <a:extLst>
              <a:ext uri="{FF2B5EF4-FFF2-40B4-BE49-F238E27FC236}">
                <a16:creationId xmlns:a16="http://schemas.microsoft.com/office/drawing/2014/main" id="{52A3F601-9565-B00E-6C96-2E0352F270A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896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1;p7">
            <a:extLst>
              <a:ext uri="{FF2B5EF4-FFF2-40B4-BE49-F238E27FC236}">
                <a16:creationId xmlns:a16="http://schemas.microsoft.com/office/drawing/2014/main" id="{E6EBE0A1-0C41-600A-51A4-C070D516D3E0}"/>
              </a:ext>
            </a:extLst>
          </p:cNvPr>
          <p:cNvSpPr txBox="1"/>
          <p:nvPr userDrawn="1"/>
        </p:nvSpPr>
        <p:spPr>
          <a:xfrm>
            <a:off x="1054847" y="4069834"/>
            <a:ext cx="10408023" cy="5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lang="es-CO"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33" b="0" i="0" u="none" strike="noStrike" cap="non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" name="Google Shape;472;p7">
            <a:extLst>
              <a:ext uri="{FF2B5EF4-FFF2-40B4-BE49-F238E27FC236}">
                <a16:creationId xmlns:a16="http://schemas.microsoft.com/office/drawing/2014/main" id="{8828609C-30C3-CC24-3F05-F1FECCCBE7FE}"/>
              </a:ext>
            </a:extLst>
          </p:cNvPr>
          <p:cNvSpPr txBox="1"/>
          <p:nvPr userDrawn="1"/>
        </p:nvSpPr>
        <p:spPr>
          <a:xfrm>
            <a:off x="2176079" y="582273"/>
            <a:ext cx="7499600" cy="96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s-CO" sz="5867" b="1" i="0" u="none" strike="noStrike" cap="none">
                <a:solidFill>
                  <a:srgbClr val="FFFFFF"/>
                </a:solidFill>
                <a:latin typeface="+mj-lt"/>
                <a:ea typeface="Lexend Black"/>
                <a:cs typeface="Lexend Black"/>
                <a:sym typeface="Lexend Black"/>
              </a:rPr>
              <a:t>¡GRACIAS!</a:t>
            </a:r>
            <a:endParaRPr sz="5867" b="1" i="0" u="none" strike="noStrike" cap="none">
              <a:solidFill>
                <a:srgbClr val="FFB71B"/>
              </a:solidFill>
              <a:latin typeface="+mj-lt"/>
              <a:ea typeface="Lexend Black"/>
              <a:cs typeface="Lexend Black"/>
              <a:sym typeface="Lexend Black"/>
            </a:endParaRPr>
          </a:p>
        </p:txBody>
      </p:sp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995CD13-30C5-FB0A-E9DE-8F6FFAEE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570" y="5949343"/>
            <a:ext cx="2816372" cy="744157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E56A9654-5942-B1D9-E20B-B385787C68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571" y="1686564"/>
            <a:ext cx="2816371" cy="348487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E8CF448-8037-4493-D31F-504D35753A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1334" y="5084141"/>
            <a:ext cx="6987363" cy="8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0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19440-020F-A112-B71B-C3B16E643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37815-CFD7-4657-BE76-3DB69A96F307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2C37F-AB96-9575-F82A-3D6FC14A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168DE-FB1B-BE9E-BDC9-6003599B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CDB8-7CDF-4559-92BE-D96B28C332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9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;p3">
            <a:extLst>
              <a:ext uri="{FF2B5EF4-FFF2-40B4-BE49-F238E27FC236}">
                <a16:creationId xmlns:a16="http://schemas.microsoft.com/office/drawing/2014/main" id="{58F8A08B-5A5E-4DD6-7638-7EAE6128AA78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896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;p3">
            <a:extLst>
              <a:ext uri="{FF2B5EF4-FFF2-40B4-BE49-F238E27FC236}">
                <a16:creationId xmlns:a16="http://schemas.microsoft.com/office/drawing/2014/main" id="{0722B425-2543-D95F-7949-75220E5AD0A7}"/>
              </a:ext>
            </a:extLst>
          </p:cNvPr>
          <p:cNvSpPr/>
          <p:nvPr userDrawn="1"/>
        </p:nvSpPr>
        <p:spPr>
          <a:xfrm>
            <a:off x="12029440" y="-35200"/>
            <a:ext cx="260227" cy="6928400"/>
          </a:xfrm>
          <a:prstGeom prst="rect">
            <a:avLst/>
          </a:prstGeom>
          <a:solidFill>
            <a:srgbClr val="F7A8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2D1DBF2-F692-9E45-5F2E-6E1ED90E4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012" y="5953098"/>
            <a:ext cx="3491345" cy="92250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842994C-CF17-0FA3-422D-FA29CA54EFE1}"/>
              </a:ext>
            </a:extLst>
          </p:cNvPr>
          <p:cNvSpPr/>
          <p:nvPr userDrawn="1"/>
        </p:nvSpPr>
        <p:spPr>
          <a:xfrm>
            <a:off x="-12701" y="6578600"/>
            <a:ext cx="206375" cy="297000"/>
          </a:xfrm>
          <a:prstGeom prst="rect">
            <a:avLst/>
          </a:prstGeom>
          <a:solidFill>
            <a:srgbClr val="F7A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DB1C784-17CA-BE65-00F8-4ED6FA8287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5001" y="5247497"/>
            <a:ext cx="6987363" cy="88728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587D9DF1-C717-A33A-9A88-255EED492E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927672" y="143987"/>
            <a:ext cx="6107087" cy="7195752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483A1813-C745-E01D-481F-8C6F2F8D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200" y="1185600"/>
            <a:ext cx="5059200" cy="1008000"/>
          </a:xfrm>
          <a:prstGeom prst="rect">
            <a:avLst/>
          </a:prstGeom>
        </p:spPr>
        <p:txBody>
          <a:bodyPr/>
          <a:lstStyle>
            <a:lvl1pPr>
              <a:defRPr lang="es-CO" sz="4800" b="1" i="0" u="none" strike="noStrike" cap="none" dirty="0">
                <a:solidFill>
                  <a:srgbClr val="F6B838"/>
                </a:solidFill>
                <a:latin typeface="+mj-lt"/>
                <a:ea typeface="Lexend Black"/>
                <a:cs typeface="Lexend Black"/>
                <a:sym typeface="Arial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40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5688" y="234499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lang="es-CO" sz="5700" b="1" noProof="0" dirty="0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93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 b="0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sp>
        <p:nvSpPr>
          <p:cNvPr id="2" name="Google Shape;150;p19">
            <a:extLst>
              <a:ext uri="{FF2B5EF4-FFF2-40B4-BE49-F238E27FC236}">
                <a16:creationId xmlns:a16="http://schemas.microsoft.com/office/drawing/2014/main" id="{AECD3903-36AD-C5D8-E561-33831085A9CE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1;p19">
            <a:extLst>
              <a:ext uri="{FF2B5EF4-FFF2-40B4-BE49-F238E27FC236}">
                <a16:creationId xmlns:a16="http://schemas.microsoft.com/office/drawing/2014/main" id="{89FA04AF-1BDA-92D1-D1F8-C5A6C9A7DADD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36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D1C90-2D68-1BAA-894C-0408DDDAB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00" y="240000"/>
            <a:ext cx="1080000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lvl1pPr>
              <a:defRPr lang="es-CO" sz="2400" b="1">
                <a:solidFill>
                  <a:srgbClr val="CC0000"/>
                </a:solidFill>
                <a:latin typeface="+mj-lt"/>
                <a:ea typeface="Oswald"/>
                <a:cs typeface="Oswald"/>
              </a:defRPr>
            </a:lvl1pPr>
          </a:lstStyle>
          <a:p>
            <a:pPr lvl="0" algn="ctr"/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528DFCF-441B-EFCB-FF78-2B91CE47A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000" y="1056000"/>
            <a:ext cx="10801349" cy="4800000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CO" sz="1800" b="0" i="0" u="none" strike="noStrike" cap="none" dirty="0" smtClean="0">
                <a:solidFill>
                  <a:schemeClr val="accent2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  <a:lvl2pPr>
              <a:defRPr lang="es-ES" sz="1800" b="0" i="0" u="none" strike="noStrike" cap="none" dirty="0" smtClean="0">
                <a:solidFill>
                  <a:schemeClr val="accent2"/>
                </a:solidFill>
                <a:latin typeface="Lexend Deca"/>
                <a:ea typeface="Lexend Deca"/>
                <a:cs typeface="Lexend Deca"/>
                <a:sym typeface="Arial"/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97079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D1C90-2D68-1BAA-894C-0408DDDAB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00" y="240000"/>
            <a:ext cx="1080000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lvl1pPr>
              <a:defRPr lang="es-CO" sz="2400" b="1">
                <a:solidFill>
                  <a:srgbClr val="CC0000"/>
                </a:solidFill>
                <a:latin typeface="+mj-lt"/>
                <a:ea typeface="Oswald"/>
                <a:cs typeface="Oswald"/>
              </a:defRPr>
            </a:lvl1pPr>
          </a:lstStyle>
          <a:p>
            <a:pPr lvl="0" algn="ctr"/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2233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498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70;p7">
            <a:extLst>
              <a:ext uri="{FF2B5EF4-FFF2-40B4-BE49-F238E27FC236}">
                <a16:creationId xmlns:a16="http://schemas.microsoft.com/office/drawing/2014/main" id="{52A3F601-9565-B00E-6C96-2E0352F270A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896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1;p7">
            <a:extLst>
              <a:ext uri="{FF2B5EF4-FFF2-40B4-BE49-F238E27FC236}">
                <a16:creationId xmlns:a16="http://schemas.microsoft.com/office/drawing/2014/main" id="{E6EBE0A1-0C41-600A-51A4-C070D516D3E0}"/>
              </a:ext>
            </a:extLst>
          </p:cNvPr>
          <p:cNvSpPr txBox="1"/>
          <p:nvPr userDrawn="1"/>
        </p:nvSpPr>
        <p:spPr>
          <a:xfrm>
            <a:off x="1054847" y="4069834"/>
            <a:ext cx="10408023" cy="5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lang="es-CO"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33" b="0" i="0" u="none" strike="noStrike" cap="non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" name="Google Shape;472;p7">
            <a:extLst>
              <a:ext uri="{FF2B5EF4-FFF2-40B4-BE49-F238E27FC236}">
                <a16:creationId xmlns:a16="http://schemas.microsoft.com/office/drawing/2014/main" id="{8828609C-30C3-CC24-3F05-F1FECCCBE7FE}"/>
              </a:ext>
            </a:extLst>
          </p:cNvPr>
          <p:cNvSpPr txBox="1"/>
          <p:nvPr userDrawn="1"/>
        </p:nvSpPr>
        <p:spPr>
          <a:xfrm>
            <a:off x="2176079" y="582273"/>
            <a:ext cx="7499600" cy="96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s-CO" sz="5867" b="1" i="0" u="none" strike="noStrike" cap="none">
                <a:solidFill>
                  <a:srgbClr val="FFFFFF"/>
                </a:solidFill>
                <a:latin typeface="+mj-lt"/>
                <a:ea typeface="Lexend Black"/>
                <a:cs typeface="Lexend Black"/>
                <a:sym typeface="Lexend Black"/>
              </a:rPr>
              <a:t>¡GRACIAS!</a:t>
            </a:r>
            <a:endParaRPr sz="5867" b="1" i="0" u="none" strike="noStrike" cap="none">
              <a:solidFill>
                <a:srgbClr val="FFB71B"/>
              </a:solidFill>
              <a:latin typeface="+mj-lt"/>
              <a:ea typeface="Lexend Black"/>
              <a:cs typeface="Lexend Black"/>
              <a:sym typeface="Lexend Black"/>
            </a:endParaRPr>
          </a:p>
        </p:txBody>
      </p:sp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995CD13-30C5-FB0A-E9DE-8F6FFAEE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570" y="5949343"/>
            <a:ext cx="2816372" cy="744157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E56A9654-5942-B1D9-E20B-B385787C68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571" y="1686564"/>
            <a:ext cx="2816371" cy="348487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E8CF448-8037-4493-D31F-504D35753A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1334" y="5084141"/>
            <a:ext cx="6987363" cy="8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54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B9BB2FE-C9D8-9DC7-DE67-E0CA8A3B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1482-25F6-46E7-B635-50F3DD2A5ACD}" type="datetimeFigureOut">
              <a:rPr lang="es-MX" smtClean="0"/>
              <a:t>14/07/2025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23F9DF-9464-E8C3-5629-775D6BD9F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005344-04EB-EF6E-0473-9C4D6D2E1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4BED-C2C8-4543-8C1F-07E58AAAA9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9621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9"/>
          <p:cNvSpPr txBox="1">
            <a:spLocks noGrp="1"/>
          </p:cNvSpPr>
          <p:nvPr>
            <p:ph type="ctrTitle"/>
          </p:nvPr>
        </p:nvSpPr>
        <p:spPr>
          <a:xfrm>
            <a:off x="831200" y="2388933"/>
            <a:ext cx="11360800" cy="15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B838"/>
              </a:buClr>
              <a:buSzPts val="3100"/>
              <a:buNone/>
              <a:defRPr sz="4133" b="1">
                <a:solidFill>
                  <a:srgbClr val="F6B83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B838"/>
              </a:buClr>
              <a:buSzPts val="5000"/>
              <a:buNone/>
              <a:defRPr sz="6667">
                <a:solidFill>
                  <a:srgbClr val="F6B83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B838"/>
              </a:buClr>
              <a:buSzPts val="5000"/>
              <a:buNone/>
              <a:defRPr sz="6667">
                <a:solidFill>
                  <a:srgbClr val="F6B83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B838"/>
              </a:buClr>
              <a:buSzPts val="5000"/>
              <a:buNone/>
              <a:defRPr sz="6667">
                <a:solidFill>
                  <a:srgbClr val="F6B83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B838"/>
              </a:buClr>
              <a:buSzPts val="5000"/>
              <a:buNone/>
              <a:defRPr sz="6667">
                <a:solidFill>
                  <a:srgbClr val="F6B83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B838"/>
              </a:buClr>
              <a:buSzPts val="5000"/>
              <a:buNone/>
              <a:defRPr sz="6667">
                <a:solidFill>
                  <a:srgbClr val="F6B83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B838"/>
              </a:buClr>
              <a:buSzPts val="5000"/>
              <a:buNone/>
              <a:defRPr sz="6667">
                <a:solidFill>
                  <a:srgbClr val="F6B83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B838"/>
              </a:buClr>
              <a:buSzPts val="5000"/>
              <a:buNone/>
              <a:defRPr sz="6667">
                <a:solidFill>
                  <a:srgbClr val="F6B83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B838"/>
              </a:buClr>
              <a:buSzPts val="5000"/>
              <a:buNone/>
              <a:defRPr sz="6667">
                <a:solidFill>
                  <a:srgbClr val="F6B838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subTitle" idx="1"/>
          </p:nvPr>
        </p:nvSpPr>
        <p:spPr>
          <a:xfrm>
            <a:off x="831200" y="3740100"/>
            <a:ext cx="7090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None/>
              <a:defRPr sz="2133">
                <a:solidFill>
                  <a:srgbClr val="F2F2F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886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808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  <a:prstGeom prst="rect">
            <a:avLst/>
          </a:prstGeo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35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0534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D1C90-2D68-1BAA-894C-0408DDDAB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80000"/>
            <a:ext cx="1080000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lvl1pPr>
              <a:defRPr lang="es-CO" sz="2400" b="1">
                <a:solidFill>
                  <a:srgbClr val="CC0000"/>
                </a:solidFill>
                <a:latin typeface="+mj-lt"/>
                <a:ea typeface="Oswald"/>
                <a:cs typeface="Oswald"/>
              </a:defRPr>
            </a:lvl1pPr>
          </a:lstStyle>
          <a:p>
            <a:pPr lvl="0" algn="ctr"/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131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5688" y="234499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93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 b="0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sp>
        <p:nvSpPr>
          <p:cNvPr id="2" name="Google Shape;150;p19">
            <a:extLst>
              <a:ext uri="{FF2B5EF4-FFF2-40B4-BE49-F238E27FC236}">
                <a16:creationId xmlns:a16="http://schemas.microsoft.com/office/drawing/2014/main" id="{AECD3903-36AD-C5D8-E561-33831085A9CE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1;p19">
            <a:extLst>
              <a:ext uri="{FF2B5EF4-FFF2-40B4-BE49-F238E27FC236}">
                <a16:creationId xmlns:a16="http://schemas.microsoft.com/office/drawing/2014/main" id="{89FA04AF-1BDA-92D1-D1F8-C5A6C9A7DADD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27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F2A6D0-3858-4A1E-AF7D-E5D343F1FA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59550" y="1169988"/>
            <a:ext cx="4833938" cy="5129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ID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564531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39E529-8688-110A-CAB9-5BBF2403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63" y="203053"/>
            <a:ext cx="10830059" cy="62119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206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1411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30B09346-70AC-1F98-47DE-967ABA402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1"/>
            <a:ext cx="12192000" cy="6947648"/>
          </a:xfrm>
          <a:prstGeom prst="rect">
            <a:avLst/>
          </a:prstGeom>
        </p:spPr>
      </p:pic>
      <p:sp>
        <p:nvSpPr>
          <p:cNvPr id="12" name="Google Shape;12;p9"/>
          <p:cNvSpPr txBox="1">
            <a:spLocks noGrp="1"/>
          </p:cNvSpPr>
          <p:nvPr>
            <p:ph type="subTitle" idx="1"/>
          </p:nvPr>
        </p:nvSpPr>
        <p:spPr>
          <a:xfrm>
            <a:off x="831200" y="3740100"/>
            <a:ext cx="7090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None/>
              <a:defRPr sz="2133">
                <a:solidFill>
                  <a:srgbClr val="F2F2F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3733">
                <a:solidFill>
                  <a:srgbClr val="F2F2F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951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defRPr/>
            </a:pPr>
            <a:endParaRPr lang="es-CO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defRPr/>
            </a:pPr>
            <a:fld id="{030A79A5-480A-437D-B689-5E495FB89E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914377">
                <a:buClrTx/>
                <a:defRPr/>
              </a:pPr>
              <a:t>7/14/2025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defTabSz="914377">
              <a:buClrTx/>
              <a:defRPr/>
            </a:pPr>
            <a:fld id="{0A462703-761E-4734-A7E0-B2AA09B18511}" type="slidenum">
              <a:rPr lang="es-CO" altLang="es-CO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914377">
                <a:buClrTx/>
                <a:defRPr/>
              </a:pPr>
              <a:t>‹Nº›</a:t>
            </a:fld>
            <a:endParaRPr lang="es-CO" altLang="es-CO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4795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;p3">
            <a:extLst>
              <a:ext uri="{FF2B5EF4-FFF2-40B4-BE49-F238E27FC236}">
                <a16:creationId xmlns:a16="http://schemas.microsoft.com/office/drawing/2014/main" id="{58F8A08B-5A5E-4DD6-7638-7EAE6128AA7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2154" r="32143" b="9987"/>
          <a:stretch/>
        </p:blipFill>
        <p:spPr>
          <a:xfrm>
            <a:off x="0" y="-1"/>
            <a:ext cx="122896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;p3">
            <a:extLst>
              <a:ext uri="{FF2B5EF4-FFF2-40B4-BE49-F238E27FC236}">
                <a16:creationId xmlns:a16="http://schemas.microsoft.com/office/drawing/2014/main" id="{0722B425-2543-D95F-7949-75220E5AD0A7}"/>
              </a:ext>
            </a:extLst>
          </p:cNvPr>
          <p:cNvSpPr/>
          <p:nvPr userDrawn="1"/>
        </p:nvSpPr>
        <p:spPr>
          <a:xfrm>
            <a:off x="12029440" y="-35200"/>
            <a:ext cx="260227" cy="6928400"/>
          </a:xfrm>
          <a:prstGeom prst="rect">
            <a:avLst/>
          </a:prstGeom>
          <a:solidFill>
            <a:srgbClr val="F7A8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2D1DBF2-F692-9E45-5F2E-6E1ED90E40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012" y="5953098"/>
            <a:ext cx="3491345" cy="92250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842994C-CF17-0FA3-422D-FA29CA54EFE1}"/>
              </a:ext>
            </a:extLst>
          </p:cNvPr>
          <p:cNvSpPr/>
          <p:nvPr userDrawn="1"/>
        </p:nvSpPr>
        <p:spPr>
          <a:xfrm>
            <a:off x="-12701" y="6578600"/>
            <a:ext cx="206375" cy="297000"/>
          </a:xfrm>
          <a:prstGeom prst="rect">
            <a:avLst/>
          </a:prstGeom>
          <a:solidFill>
            <a:srgbClr val="F7A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DB1C784-17CA-BE65-00F8-4ED6FA8287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5001" y="5247497"/>
            <a:ext cx="6987363" cy="88728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587D9DF1-C717-A33A-9A88-255EED492E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927672" y="143987"/>
            <a:ext cx="6107087" cy="7195752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483A1813-C745-E01D-481F-8C6F2F8D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200" y="1185600"/>
            <a:ext cx="5059200" cy="1008000"/>
          </a:xfrm>
          <a:prstGeom prst="rect">
            <a:avLst/>
          </a:prstGeom>
        </p:spPr>
        <p:txBody>
          <a:bodyPr/>
          <a:lstStyle>
            <a:lvl1pPr>
              <a:defRPr lang="es-CO" sz="4800" b="1" i="0" u="none" strike="noStrike" cap="none" dirty="0">
                <a:solidFill>
                  <a:srgbClr val="F6B838"/>
                </a:solidFill>
                <a:latin typeface="+mj-lt"/>
                <a:ea typeface="Lexend Black"/>
                <a:cs typeface="Lexend Black"/>
                <a:sym typeface="Arial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84140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D1C90-2D68-1BAA-894C-0408DDDAB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80000"/>
            <a:ext cx="1080000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lvl1pPr algn="just">
              <a:defRPr lang="es-CO" sz="2400" b="1">
                <a:solidFill>
                  <a:srgbClr val="CC0000"/>
                </a:solidFill>
                <a:latin typeface="+mj-lt"/>
                <a:ea typeface="Oswald"/>
                <a:cs typeface="Oswald"/>
              </a:defRPr>
            </a:lvl1pPr>
          </a:lstStyle>
          <a:p>
            <a:pPr lvl="0" algn="ctr"/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528DFCF-441B-EFCB-FF78-2B91CE47A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00" y="1056000"/>
            <a:ext cx="10801349" cy="4800000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CO" sz="1800" b="0" i="0" u="none" strike="noStrike" cap="none" dirty="0" smtClean="0">
                <a:solidFill>
                  <a:schemeClr val="tx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  <a:lvl2pPr>
              <a:defRPr lang="es-ES" sz="1800" b="0" i="0" u="none" strike="noStrike" cap="none" dirty="0" smtClean="0">
                <a:solidFill>
                  <a:schemeClr val="accent2"/>
                </a:solidFill>
                <a:latin typeface="Lexend Deca"/>
                <a:ea typeface="Lexend Deca"/>
                <a:cs typeface="Lexend Deca"/>
                <a:sym typeface="Arial"/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13784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D1C90-2D68-1BAA-894C-0408DDDAB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80000"/>
            <a:ext cx="1080000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lvl1pPr>
              <a:defRPr lang="es-CO" sz="2400" b="1">
                <a:solidFill>
                  <a:srgbClr val="CC0000"/>
                </a:solidFill>
                <a:latin typeface="+mj-lt"/>
                <a:ea typeface="Oswald"/>
                <a:cs typeface="Oswald"/>
              </a:defRPr>
            </a:lvl1pPr>
          </a:lstStyle>
          <a:p>
            <a:pPr lvl="0" algn="ctr"/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0715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026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8ABD8-3EC0-3FC9-84BF-DE65437D20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689" y="2019162"/>
            <a:ext cx="7012585" cy="2848113"/>
          </a:xfrm>
          <a:prstGeom prst="rect">
            <a:avLst/>
          </a:prstGeom>
        </p:spPr>
        <p:txBody>
          <a:bodyPr/>
          <a:lstStyle>
            <a:lvl1pPr>
              <a:defRPr sz="45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4C9C9512-EAA6-AC9C-41A8-B6105B53C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7672" y="143987"/>
            <a:ext cx="6107087" cy="7195752"/>
          </a:xfrm>
          <a:prstGeom prst="rect">
            <a:avLst/>
          </a:prstGeom>
        </p:spPr>
      </p:pic>
      <p:grpSp>
        <p:nvGrpSpPr>
          <p:cNvPr id="4" name="Google Shape;106;p15">
            <a:extLst>
              <a:ext uri="{FF2B5EF4-FFF2-40B4-BE49-F238E27FC236}">
                <a16:creationId xmlns:a16="http://schemas.microsoft.com/office/drawing/2014/main" id="{1451154B-D109-AD92-149A-9BE9664DC4E7}"/>
              </a:ext>
            </a:extLst>
          </p:cNvPr>
          <p:cNvGrpSpPr/>
          <p:nvPr userDrawn="1"/>
        </p:nvGrpSpPr>
        <p:grpSpPr>
          <a:xfrm>
            <a:off x="10943666" y="-51"/>
            <a:ext cx="1245319" cy="6857697"/>
            <a:chOff x="10950525" y="35050"/>
            <a:chExt cx="1239000" cy="6822900"/>
          </a:xfrm>
        </p:grpSpPr>
        <p:sp>
          <p:nvSpPr>
            <p:cNvPr id="5" name="Google Shape;107;p15">
              <a:extLst>
                <a:ext uri="{FF2B5EF4-FFF2-40B4-BE49-F238E27FC236}">
                  <a16:creationId xmlns:a16="http://schemas.microsoft.com/office/drawing/2014/main" id="{C7E293C5-0584-1F86-6AAA-1EFE0AE090F0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8;p15">
              <a:extLst>
                <a:ext uri="{FF2B5EF4-FFF2-40B4-BE49-F238E27FC236}">
                  <a16:creationId xmlns:a16="http://schemas.microsoft.com/office/drawing/2014/main" id="{06AAEE15-3DA8-FE9F-B619-931BD2B65192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CO" sz="14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9663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70;p7">
            <a:extLst>
              <a:ext uri="{FF2B5EF4-FFF2-40B4-BE49-F238E27FC236}">
                <a16:creationId xmlns:a16="http://schemas.microsoft.com/office/drawing/2014/main" id="{52A3F601-9565-B00E-6C96-2E0352F270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2154" r="32143" b="9987"/>
          <a:stretch/>
        </p:blipFill>
        <p:spPr>
          <a:xfrm>
            <a:off x="0" y="-1"/>
            <a:ext cx="122896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1;p7">
            <a:extLst>
              <a:ext uri="{FF2B5EF4-FFF2-40B4-BE49-F238E27FC236}">
                <a16:creationId xmlns:a16="http://schemas.microsoft.com/office/drawing/2014/main" id="{E6EBE0A1-0C41-600A-51A4-C070D516D3E0}"/>
              </a:ext>
            </a:extLst>
          </p:cNvPr>
          <p:cNvSpPr txBox="1"/>
          <p:nvPr userDrawn="1"/>
        </p:nvSpPr>
        <p:spPr>
          <a:xfrm>
            <a:off x="1054847" y="4069834"/>
            <a:ext cx="10408023" cy="5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lang="es-CO" sz="13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33" b="0" i="0" u="none" strike="noStrike" cap="non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" name="Google Shape;472;p7">
            <a:extLst>
              <a:ext uri="{FF2B5EF4-FFF2-40B4-BE49-F238E27FC236}">
                <a16:creationId xmlns:a16="http://schemas.microsoft.com/office/drawing/2014/main" id="{8828609C-30C3-CC24-3F05-F1FECCCBE7FE}"/>
              </a:ext>
            </a:extLst>
          </p:cNvPr>
          <p:cNvSpPr txBox="1"/>
          <p:nvPr userDrawn="1"/>
        </p:nvSpPr>
        <p:spPr>
          <a:xfrm>
            <a:off x="2176079" y="582273"/>
            <a:ext cx="7499600" cy="96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s-CO" sz="5867" b="1" i="0" u="none" strike="noStrike" cap="none">
                <a:solidFill>
                  <a:srgbClr val="FFFFFF"/>
                </a:solidFill>
                <a:latin typeface="+mj-lt"/>
                <a:ea typeface="Lexend Black"/>
                <a:cs typeface="Lexend Black"/>
                <a:sym typeface="Lexend Black"/>
              </a:rPr>
              <a:t>¡GRACIAS!</a:t>
            </a:r>
            <a:endParaRPr sz="5867" b="1" i="0" u="none" strike="noStrike" cap="none">
              <a:solidFill>
                <a:srgbClr val="FFB71B"/>
              </a:solidFill>
              <a:latin typeface="+mj-lt"/>
              <a:ea typeface="Lexend Black"/>
              <a:cs typeface="Lexend Black"/>
              <a:sym typeface="Lexend Black"/>
            </a:endParaRPr>
          </a:p>
        </p:txBody>
      </p:sp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995CD13-30C5-FB0A-E9DE-8F6FFAEE2A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3570" y="5949343"/>
            <a:ext cx="2816372" cy="744157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E56A9654-5942-B1D9-E20B-B385787C68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13571" y="1686564"/>
            <a:ext cx="2816371" cy="348487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E8CF448-8037-4493-D31F-504D35753A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1334" y="5084141"/>
            <a:ext cx="6987363" cy="8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5688" y="234499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904875" y="1934982"/>
            <a:ext cx="9993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 b="0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  <p:grpSp>
        <p:nvGrpSpPr>
          <p:cNvPr id="5" name="Google Shape;106;p15">
            <a:extLst>
              <a:ext uri="{FF2B5EF4-FFF2-40B4-BE49-F238E27FC236}">
                <a16:creationId xmlns:a16="http://schemas.microsoft.com/office/drawing/2014/main" id="{526F296F-44C3-7CB2-8840-27C8D49AE93B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6" name="Google Shape;107;p15">
              <a:extLst>
                <a:ext uri="{FF2B5EF4-FFF2-40B4-BE49-F238E27FC236}">
                  <a16:creationId xmlns:a16="http://schemas.microsoft.com/office/drawing/2014/main" id="{F77DB913-66DD-F427-9220-17AF3AE9485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8;p15">
              <a:extLst>
                <a:ext uri="{FF2B5EF4-FFF2-40B4-BE49-F238E27FC236}">
                  <a16:creationId xmlns:a16="http://schemas.microsoft.com/office/drawing/2014/main" id="{6A331616-683B-5300-06F5-FE2A1D402B79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188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solidFill>
          <a:srgbClr val="E40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8E876F5-86FD-B106-6248-5815C2BFCE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7F8366-EA17-12F8-FC58-D2848B600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2508" y="1333685"/>
            <a:ext cx="9144000" cy="2123628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algn="ctr">
              <a:defRPr lang="es-CO" sz="6300" dirty="0">
                <a:solidFill>
                  <a:schemeClr val="lt1"/>
                </a:solidFill>
                <a:cs typeface="Oswald"/>
                <a:sym typeface="Arial"/>
              </a:defRPr>
            </a:lvl1pPr>
          </a:lstStyle>
          <a:p>
            <a:pPr marL="0" lvl="0" indent="0" algn="ctr">
              <a:buNone/>
            </a:pPr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B00618-0A93-3F03-C187-3033EE2BA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6502" y="3602038"/>
            <a:ext cx="8214853" cy="660246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ctr">
              <a:defRPr lang="es-CO" sz="2300">
                <a:solidFill>
                  <a:schemeClr val="lt1"/>
                </a:solidFill>
                <a:cs typeface="Lexend Deca"/>
                <a:sym typeface="Arial"/>
              </a:defRPr>
            </a:lvl1pPr>
          </a:lstStyle>
          <a:p>
            <a:pPr marL="0" lvl="0" indent="0" algn="ctr">
              <a:buNone/>
            </a:pPr>
            <a:r>
              <a:rPr lang="es-ES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26566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rgbClr val="E40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6;p14">
            <a:extLst>
              <a:ext uri="{FF2B5EF4-FFF2-40B4-BE49-F238E27FC236}">
                <a16:creationId xmlns:a16="http://schemas.microsoft.com/office/drawing/2014/main" id="{AAF53DE7-556C-77F2-9850-7372E04EE1DE}"/>
              </a:ext>
            </a:extLst>
          </p:cNvPr>
          <p:cNvSpPr/>
          <p:nvPr userDrawn="1"/>
        </p:nvSpPr>
        <p:spPr>
          <a:xfrm flipH="1">
            <a:off x="10965015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7;p14">
            <a:extLst>
              <a:ext uri="{FF2B5EF4-FFF2-40B4-BE49-F238E27FC236}">
                <a16:creationId xmlns:a16="http://schemas.microsoft.com/office/drawing/2014/main" id="{08833C65-AF2C-0729-1056-F54ED71FA152}"/>
              </a:ext>
            </a:extLst>
          </p:cNvPr>
          <p:cNvSpPr/>
          <p:nvPr userDrawn="1"/>
        </p:nvSpPr>
        <p:spPr>
          <a:xfrm rot="10800000">
            <a:off x="10965015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9;p14">
            <a:extLst>
              <a:ext uri="{FF2B5EF4-FFF2-40B4-BE49-F238E27FC236}">
                <a16:creationId xmlns:a16="http://schemas.microsoft.com/office/drawing/2014/main" id="{2F317B27-9DF1-FEA4-68A6-2DD5D0DE4FDD}"/>
              </a:ext>
            </a:extLst>
          </p:cNvPr>
          <p:cNvSpPr/>
          <p:nvPr userDrawn="1"/>
        </p:nvSpPr>
        <p:spPr>
          <a:xfrm flipH="1">
            <a:off x="-1173335" y="479700"/>
            <a:ext cx="3074100" cy="6378300"/>
          </a:xfrm>
          <a:prstGeom prst="parallelogram">
            <a:avLst>
              <a:gd name="adj" fmla="val 7193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F4D868F-A0CA-4511-032A-4809B56CE1EC}"/>
              </a:ext>
            </a:extLst>
          </p:cNvPr>
          <p:cNvGrpSpPr/>
          <p:nvPr userDrawn="1"/>
        </p:nvGrpSpPr>
        <p:grpSpPr>
          <a:xfrm>
            <a:off x="3149391" y="5055431"/>
            <a:ext cx="6245360" cy="1625916"/>
            <a:chOff x="2742295" y="4523076"/>
            <a:chExt cx="6715086" cy="1751176"/>
          </a:xfrm>
        </p:grpSpPr>
        <p:pic>
          <p:nvPicPr>
            <p:cNvPr id="13" name="Imagen 12" descr="Logotipo&#10;&#10;Descripción generada automáticamente">
              <a:extLst>
                <a:ext uri="{FF2B5EF4-FFF2-40B4-BE49-F238E27FC236}">
                  <a16:creationId xmlns:a16="http://schemas.microsoft.com/office/drawing/2014/main" id="{036A8EB2-2825-ECCE-0248-84267EE45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2295" y="4523076"/>
              <a:ext cx="6715086" cy="1751176"/>
            </a:xfrm>
            <a:prstGeom prst="rect">
              <a:avLst/>
            </a:prstGeom>
          </p:spPr>
        </p:pic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C647869F-03CF-C346-2AED-4ACC5D975275}"/>
                </a:ext>
              </a:extLst>
            </p:cNvPr>
            <p:cNvCxnSpPr/>
            <p:nvPr/>
          </p:nvCxnSpPr>
          <p:spPr>
            <a:xfrm>
              <a:off x="4438389" y="4923773"/>
              <a:ext cx="16702" cy="966592"/>
            </a:xfrm>
            <a:prstGeom prst="straightConnector1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31A6CFE7-CA9D-99D8-4F27-1DD00ABFB199}"/>
                </a:ext>
              </a:extLst>
            </p:cNvPr>
            <p:cNvCxnSpPr>
              <a:cxnSpLocks/>
            </p:cNvCxnSpPr>
            <p:nvPr/>
          </p:nvCxnSpPr>
          <p:spPr>
            <a:xfrm>
              <a:off x="6776581" y="4871581"/>
              <a:ext cx="16702" cy="966592"/>
            </a:xfrm>
            <a:prstGeom prst="straightConnector1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27F8366-EA17-12F8-FC58-D2848B600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2508" y="1333685"/>
            <a:ext cx="9144000" cy="2123628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algn="ctr">
              <a:defRPr lang="es-CO" sz="6300" dirty="0">
                <a:solidFill>
                  <a:schemeClr val="lt1"/>
                </a:solidFill>
                <a:cs typeface="Oswald"/>
                <a:sym typeface="Arial"/>
              </a:defRPr>
            </a:lvl1pPr>
          </a:lstStyle>
          <a:p>
            <a:pPr marL="0" lvl="0" indent="0" algn="ctr">
              <a:buNone/>
            </a:pPr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B00618-0A93-3F03-C187-3033EE2BA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6502" y="3602038"/>
            <a:ext cx="8214853" cy="660246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ctr">
              <a:defRPr lang="es-CO" sz="2300">
                <a:solidFill>
                  <a:schemeClr val="lt1"/>
                </a:solidFill>
                <a:cs typeface="Lexend Deca"/>
                <a:sym typeface="Arial"/>
              </a:defRPr>
            </a:lvl1pPr>
          </a:lstStyle>
          <a:p>
            <a:pPr marL="0" lvl="0" indent="0" algn="ctr">
              <a:buNone/>
            </a:pPr>
            <a:r>
              <a:rPr lang="es-ES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16598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5688" y="234499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93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 b="0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6800" y="6314081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5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5688" y="234499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93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 b="0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1314" y="6235387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60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5688" y="234499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lang="es-CO" sz="5700" b="1" noProof="0" dirty="0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93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 b="0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sp>
        <p:nvSpPr>
          <p:cNvPr id="2" name="Google Shape;150;p19">
            <a:extLst>
              <a:ext uri="{FF2B5EF4-FFF2-40B4-BE49-F238E27FC236}">
                <a16:creationId xmlns:a16="http://schemas.microsoft.com/office/drawing/2014/main" id="{AECD3903-36AD-C5D8-E561-33831085A9CE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1;p19">
            <a:extLst>
              <a:ext uri="{FF2B5EF4-FFF2-40B4-BE49-F238E27FC236}">
                <a16:creationId xmlns:a16="http://schemas.microsoft.com/office/drawing/2014/main" id="{89FA04AF-1BDA-92D1-D1F8-C5A6C9A7DADD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3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5688" y="234499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93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 b="0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sp>
        <p:nvSpPr>
          <p:cNvPr id="2" name="Google Shape;150;p19">
            <a:extLst>
              <a:ext uri="{FF2B5EF4-FFF2-40B4-BE49-F238E27FC236}">
                <a16:creationId xmlns:a16="http://schemas.microsoft.com/office/drawing/2014/main" id="{AECD3903-36AD-C5D8-E561-33831085A9CE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1;p19">
            <a:extLst>
              <a:ext uri="{FF2B5EF4-FFF2-40B4-BE49-F238E27FC236}">
                <a16:creationId xmlns:a16="http://schemas.microsoft.com/office/drawing/2014/main" id="{89FA04AF-1BDA-92D1-D1F8-C5A6C9A7DADD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40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5688" y="234499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904875" y="1934982"/>
            <a:ext cx="9993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 b="0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  <p:grpSp>
        <p:nvGrpSpPr>
          <p:cNvPr id="5" name="Google Shape;106;p15">
            <a:extLst>
              <a:ext uri="{FF2B5EF4-FFF2-40B4-BE49-F238E27FC236}">
                <a16:creationId xmlns:a16="http://schemas.microsoft.com/office/drawing/2014/main" id="{526F296F-44C3-7CB2-8840-27C8D49AE93B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6" name="Google Shape;107;p15">
              <a:extLst>
                <a:ext uri="{FF2B5EF4-FFF2-40B4-BE49-F238E27FC236}">
                  <a16:creationId xmlns:a16="http://schemas.microsoft.com/office/drawing/2014/main" id="{F77DB913-66DD-F427-9220-17AF3AE9485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8;p15">
              <a:extLst>
                <a:ext uri="{FF2B5EF4-FFF2-40B4-BE49-F238E27FC236}">
                  <a16:creationId xmlns:a16="http://schemas.microsoft.com/office/drawing/2014/main" id="{6A331616-683B-5300-06F5-FE2A1D402B79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67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5688" y="234499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93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 b="0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  <p:grpSp>
        <p:nvGrpSpPr>
          <p:cNvPr id="5" name="Google Shape;106;p15">
            <a:extLst>
              <a:ext uri="{FF2B5EF4-FFF2-40B4-BE49-F238E27FC236}">
                <a16:creationId xmlns:a16="http://schemas.microsoft.com/office/drawing/2014/main" id="{526F296F-44C3-7CB2-8840-27C8D49AE93B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6" name="Google Shape;107;p15">
              <a:extLst>
                <a:ext uri="{FF2B5EF4-FFF2-40B4-BE49-F238E27FC236}">
                  <a16:creationId xmlns:a16="http://schemas.microsoft.com/office/drawing/2014/main" id="{F77DB913-66DD-F427-9220-17AF3AE9485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8;p15">
              <a:extLst>
                <a:ext uri="{FF2B5EF4-FFF2-40B4-BE49-F238E27FC236}">
                  <a16:creationId xmlns:a16="http://schemas.microsoft.com/office/drawing/2014/main" id="{6A331616-683B-5300-06F5-FE2A1D402B79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88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bg>
      <p:bgPr>
        <a:solidFill>
          <a:srgbClr val="E4032E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17">
            <a:extLst>
              <a:ext uri="{FF2B5EF4-FFF2-40B4-BE49-F238E27FC236}">
                <a16:creationId xmlns:a16="http://schemas.microsoft.com/office/drawing/2014/main" id="{723BF9EA-B7AB-5EFA-D6A2-DDDF99BB6CB2}"/>
              </a:ext>
            </a:extLst>
          </p:cNvPr>
          <p:cNvSpPr/>
          <p:nvPr userDrawn="1"/>
        </p:nvSpPr>
        <p:spPr>
          <a:xfrm flipH="1">
            <a:off x="0" y="0"/>
            <a:ext cx="6397500" cy="6858000"/>
          </a:xfrm>
          <a:prstGeom prst="parallelogram">
            <a:avLst>
              <a:gd name="adj" fmla="val 45538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7AC1C644-B4B7-3100-3B1F-801E247520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4386" y="6279558"/>
            <a:ext cx="2202495" cy="577323"/>
          </a:xfrm>
          <a:prstGeom prst="rect">
            <a:avLst/>
          </a:prstGeom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2638650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algn="ctr">
              <a:defRPr sz="5700" b="1" dirty="0">
                <a:solidFill>
                  <a:schemeClr val="bg1"/>
                </a:solidFill>
                <a:latin typeface="Oswald"/>
                <a:ea typeface="Oswald"/>
                <a:cs typeface="Oswald"/>
                <a:sym typeface="Arial"/>
              </a:defRPr>
            </a:lvl1pPr>
          </a:lstStyle>
          <a:p>
            <a:pPr marL="0" lvl="0" indent="0" algn="ctr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3805694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algn="ctr">
              <a:defRPr sz="5700" b="1">
                <a:solidFill>
                  <a:schemeClr val="bg1"/>
                </a:solidFill>
                <a:latin typeface="Oswald"/>
                <a:ea typeface="Oswald"/>
                <a:cs typeface="Oswald"/>
                <a:sym typeface="Arial"/>
              </a:defRPr>
            </a:lvl1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sp>
        <p:nvSpPr>
          <p:cNvPr id="2" name="Google Shape;117;p16">
            <a:extLst>
              <a:ext uri="{FF2B5EF4-FFF2-40B4-BE49-F238E27FC236}">
                <a16:creationId xmlns:a16="http://schemas.microsoft.com/office/drawing/2014/main" id="{2151565A-2642-09ED-5373-D0B2938C537D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8;p16">
            <a:extLst>
              <a:ext uri="{FF2B5EF4-FFF2-40B4-BE49-F238E27FC236}">
                <a16:creationId xmlns:a16="http://schemas.microsoft.com/office/drawing/2014/main" id="{0F6848BD-74B5-C3CD-F7F1-65F5357FE736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469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330199" y="365125"/>
            <a:ext cx="9932741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86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lang="es-CO" noProof="0" dirty="0">
                <a:cs typeface="Lexend Deca"/>
              </a:defRPr>
            </a:lvl1pPr>
          </a:lstStyle>
          <a:p>
            <a:pPr marL="457200" lvl="0" indent="-211499">
              <a:buClr>
                <a:srgbClr val="E4032E"/>
              </a:buClr>
              <a:buSzPts val="1800"/>
              <a:buFont typeface="Lexend Deca"/>
              <a:buChar char="●"/>
            </a:pPr>
            <a:endParaRPr lang="es-CO" noProof="0"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910941" y="1825625"/>
            <a:ext cx="486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lang="es-CO" noProof="0" dirty="0">
                <a:cs typeface="Lexend Deca"/>
              </a:defRPr>
            </a:lvl1pPr>
          </a:lstStyle>
          <a:p>
            <a:pPr marL="457200" lvl="0" indent="-211499">
              <a:buClr>
                <a:srgbClr val="E4032E"/>
              </a:buClr>
              <a:buSzPts val="1800"/>
              <a:buFont typeface="Lexend Deca"/>
              <a:buChar char="●"/>
            </a:pPr>
            <a:endParaRPr lang="es-CO" noProof="0"/>
          </a:p>
        </p:txBody>
      </p:sp>
      <p:grpSp>
        <p:nvGrpSpPr>
          <p:cNvPr id="3" name="Google Shape;106;p15">
            <a:extLst>
              <a:ext uri="{FF2B5EF4-FFF2-40B4-BE49-F238E27FC236}">
                <a16:creationId xmlns:a16="http://schemas.microsoft.com/office/drawing/2014/main" id="{8B096796-5FBA-F673-7EC8-F3339A3CD0D5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4" name="Google Shape;107;p15">
              <a:extLst>
                <a:ext uri="{FF2B5EF4-FFF2-40B4-BE49-F238E27FC236}">
                  <a16:creationId xmlns:a16="http://schemas.microsoft.com/office/drawing/2014/main" id="{5F060328-F07F-58AA-A425-903B19098E9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8;p15">
              <a:extLst>
                <a:ext uri="{FF2B5EF4-FFF2-40B4-BE49-F238E27FC236}">
                  <a16:creationId xmlns:a16="http://schemas.microsoft.com/office/drawing/2014/main" id="{15654D01-C283-D8DF-0069-15982695E70D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BC39B5F-49C0-A60D-C999-8CFB135BFE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9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5688" y="234499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9308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 b="0" i="0" u="none" strike="noStrike" cap="none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  <p:grpSp>
        <p:nvGrpSpPr>
          <p:cNvPr id="5" name="Google Shape;106;p15">
            <a:extLst>
              <a:ext uri="{FF2B5EF4-FFF2-40B4-BE49-F238E27FC236}">
                <a16:creationId xmlns:a16="http://schemas.microsoft.com/office/drawing/2014/main" id="{526F296F-44C3-7CB2-8840-27C8D49AE93B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6" name="Google Shape;107;p15">
              <a:extLst>
                <a:ext uri="{FF2B5EF4-FFF2-40B4-BE49-F238E27FC236}">
                  <a16:creationId xmlns:a16="http://schemas.microsoft.com/office/drawing/2014/main" id="{F77DB913-66DD-F427-9220-17AF3AE9485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8;p15">
              <a:extLst>
                <a:ext uri="{FF2B5EF4-FFF2-40B4-BE49-F238E27FC236}">
                  <a16:creationId xmlns:a16="http://schemas.microsoft.com/office/drawing/2014/main" id="{6A331616-683B-5300-06F5-FE2A1D402B79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178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330199" y="365125"/>
            <a:ext cx="9932741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5700" b="1">
                <a:solidFill>
                  <a:srgbClr val="CC0000"/>
                </a:solidFill>
                <a:latin typeface="Oswald"/>
                <a:ea typeface="Oswald"/>
                <a:cs typeface="Oswald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86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lvl="0" indent="-211499">
              <a:lnSpc>
                <a:spcPct val="100000"/>
              </a:lnSpc>
              <a:spcBef>
                <a:spcPts val="0"/>
              </a:spcBef>
              <a:buClr>
                <a:srgbClr val="E4032E"/>
              </a:buClr>
              <a:buSzPts val="1800"/>
              <a:buFont typeface="Lexend Deca"/>
              <a:buChar char="●"/>
            </a:pPr>
            <a:endParaRPr lang="es-CO" noProof="0"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910941" y="1825625"/>
            <a:ext cx="486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800">
                <a:latin typeface="Lexend Deca"/>
                <a:ea typeface="Lexend Deca"/>
                <a:cs typeface="Lexend Deca"/>
                <a:sym typeface="Arial"/>
              </a:defRPr>
            </a:lvl1pPr>
          </a:lstStyle>
          <a:p>
            <a:pPr lvl="0" indent="-211499">
              <a:lnSpc>
                <a:spcPct val="100000"/>
              </a:lnSpc>
              <a:spcBef>
                <a:spcPts val="0"/>
              </a:spcBef>
              <a:buClr>
                <a:srgbClr val="E4032E"/>
              </a:buClr>
              <a:buSzPts val="1800"/>
              <a:buFont typeface="Lexend Deca"/>
              <a:buChar char="●"/>
            </a:pPr>
            <a:endParaRPr lang="es-CO" noProof="0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BC39B5F-49C0-A60D-C999-8CFB135BFE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  <p:sp>
        <p:nvSpPr>
          <p:cNvPr id="2" name="Google Shape;128;p17">
            <a:extLst>
              <a:ext uri="{FF2B5EF4-FFF2-40B4-BE49-F238E27FC236}">
                <a16:creationId xmlns:a16="http://schemas.microsoft.com/office/drawing/2014/main" id="{6FEE2CA0-65BD-D631-FE3E-7F150BFF6804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29;p17">
            <a:extLst>
              <a:ext uri="{FF2B5EF4-FFF2-40B4-BE49-F238E27FC236}">
                <a16:creationId xmlns:a16="http://schemas.microsoft.com/office/drawing/2014/main" id="{D3AFE5A2-57A7-1CFA-F53F-44E9E71E31B8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6670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5FF10DF7-58E4-B4BA-B933-A344C56B7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60929" y="6252101"/>
            <a:ext cx="2202495" cy="5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55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4032E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646BA333-1EDE-D577-11E5-6A2F665746F9}"/>
              </a:ext>
            </a:extLst>
          </p:cNvPr>
          <p:cNvGrpSpPr/>
          <p:nvPr userDrawn="1"/>
        </p:nvGrpSpPr>
        <p:grpSpPr>
          <a:xfrm>
            <a:off x="3149391" y="5055430"/>
            <a:ext cx="6245360" cy="1625916"/>
            <a:chOff x="2742295" y="4523075"/>
            <a:chExt cx="6715086" cy="1751176"/>
          </a:xfrm>
        </p:grpSpPr>
        <p:pic>
          <p:nvPicPr>
            <p:cNvPr id="7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3A7F8459-68BA-119D-C759-A344618D1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2295" y="4523075"/>
              <a:ext cx="6715086" cy="1751176"/>
            </a:xfrm>
            <a:prstGeom prst="rect">
              <a:avLst/>
            </a:prstGeom>
          </p:spPr>
        </p:pic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07010DC3-888E-B8A2-E16B-079B37D80A37}"/>
                </a:ext>
              </a:extLst>
            </p:cNvPr>
            <p:cNvCxnSpPr/>
            <p:nvPr/>
          </p:nvCxnSpPr>
          <p:spPr>
            <a:xfrm>
              <a:off x="4438389" y="4923773"/>
              <a:ext cx="16702" cy="966592"/>
            </a:xfrm>
            <a:prstGeom prst="straightConnector1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78B4C179-34C6-07C5-EAB2-467B1F5E9DA8}"/>
                </a:ext>
              </a:extLst>
            </p:cNvPr>
            <p:cNvCxnSpPr>
              <a:cxnSpLocks/>
            </p:cNvCxnSpPr>
            <p:nvPr/>
          </p:nvCxnSpPr>
          <p:spPr>
            <a:xfrm>
              <a:off x="6776581" y="4871581"/>
              <a:ext cx="16702" cy="966592"/>
            </a:xfrm>
            <a:prstGeom prst="straightConnector1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Google Shape;160;p20">
            <a:extLst>
              <a:ext uri="{FF2B5EF4-FFF2-40B4-BE49-F238E27FC236}">
                <a16:creationId xmlns:a16="http://schemas.microsoft.com/office/drawing/2014/main" id="{FD0786AC-56A8-C593-9D35-5CDA040EF3EF}"/>
              </a:ext>
            </a:extLst>
          </p:cNvPr>
          <p:cNvSpPr/>
          <p:nvPr userDrawn="1"/>
        </p:nvSpPr>
        <p:spPr>
          <a:xfrm flipH="1">
            <a:off x="10959181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61;p20">
            <a:extLst>
              <a:ext uri="{FF2B5EF4-FFF2-40B4-BE49-F238E27FC236}">
                <a16:creationId xmlns:a16="http://schemas.microsoft.com/office/drawing/2014/main" id="{6944DC95-66B4-BBDB-6B0D-CFB16BC265BC}"/>
              </a:ext>
            </a:extLst>
          </p:cNvPr>
          <p:cNvSpPr/>
          <p:nvPr userDrawn="1"/>
        </p:nvSpPr>
        <p:spPr>
          <a:xfrm rot="10800000">
            <a:off x="10959181" y="-103"/>
            <a:ext cx="1245300" cy="2532300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4;p20">
            <a:extLst>
              <a:ext uri="{FF2B5EF4-FFF2-40B4-BE49-F238E27FC236}">
                <a16:creationId xmlns:a16="http://schemas.microsoft.com/office/drawing/2014/main" id="{EB4CD5B4-D15B-1239-939D-B56D097FF6FA}"/>
              </a:ext>
            </a:extLst>
          </p:cNvPr>
          <p:cNvSpPr/>
          <p:nvPr userDrawn="1"/>
        </p:nvSpPr>
        <p:spPr>
          <a:xfrm flipH="1">
            <a:off x="-1160900" y="479700"/>
            <a:ext cx="3074100" cy="6378300"/>
          </a:xfrm>
          <a:prstGeom prst="parallelogram">
            <a:avLst>
              <a:gd name="adj" fmla="val 71939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3;p20">
            <a:extLst>
              <a:ext uri="{FF2B5EF4-FFF2-40B4-BE49-F238E27FC236}">
                <a16:creationId xmlns:a16="http://schemas.microsoft.com/office/drawing/2014/main" id="{A0E59C5E-E1F8-8F80-635E-22F7E8BCC8E5}"/>
              </a:ext>
            </a:extLst>
          </p:cNvPr>
          <p:cNvSpPr txBox="1"/>
          <p:nvPr userDrawn="1"/>
        </p:nvSpPr>
        <p:spPr>
          <a:xfrm>
            <a:off x="2552126" y="1052042"/>
            <a:ext cx="7087749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6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El Metro avanza por una Bogotá que camina segura</a:t>
            </a:r>
            <a:endParaRPr sz="60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217613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A970E69B-358B-26A1-D638-81E66EA64E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4000" y="216000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69956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EDA5D4C-2AF2-7791-1470-B3F2B125D4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064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rgbClr val="E4032E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17">
            <a:extLst>
              <a:ext uri="{FF2B5EF4-FFF2-40B4-BE49-F238E27FC236}">
                <a16:creationId xmlns:a16="http://schemas.microsoft.com/office/drawing/2014/main" id="{723BF9EA-B7AB-5EFA-D6A2-DDDF99BB6CB2}"/>
              </a:ext>
            </a:extLst>
          </p:cNvPr>
          <p:cNvSpPr/>
          <p:nvPr userDrawn="1"/>
        </p:nvSpPr>
        <p:spPr>
          <a:xfrm flipH="1">
            <a:off x="0" y="0"/>
            <a:ext cx="6397500" cy="6858000"/>
          </a:xfrm>
          <a:prstGeom prst="parallelogram">
            <a:avLst>
              <a:gd name="adj" fmla="val 45538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7AC1C644-B4B7-3100-3B1F-801E247520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4386" y="6279558"/>
            <a:ext cx="2202495" cy="577323"/>
          </a:xfrm>
          <a:prstGeom prst="rect">
            <a:avLst/>
          </a:prstGeom>
        </p:spPr>
      </p:pic>
      <p:sp>
        <p:nvSpPr>
          <p:cNvPr id="2" name="Google Shape;117;p16">
            <a:extLst>
              <a:ext uri="{FF2B5EF4-FFF2-40B4-BE49-F238E27FC236}">
                <a16:creationId xmlns:a16="http://schemas.microsoft.com/office/drawing/2014/main" id="{2151565A-2642-09ED-5373-D0B2938C537D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8;p16">
            <a:extLst>
              <a:ext uri="{FF2B5EF4-FFF2-40B4-BE49-F238E27FC236}">
                <a16:creationId xmlns:a16="http://schemas.microsoft.com/office/drawing/2014/main" id="{0F6848BD-74B5-C3CD-F7F1-65F5357FE736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9942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bg>
      <p:bgPr>
        <a:solidFill>
          <a:srgbClr val="E40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8E876F5-86FD-B106-6248-5815C2BFCE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629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solidFill>
          <a:srgbClr val="E40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6;p14">
            <a:extLst>
              <a:ext uri="{FF2B5EF4-FFF2-40B4-BE49-F238E27FC236}">
                <a16:creationId xmlns:a16="http://schemas.microsoft.com/office/drawing/2014/main" id="{AAF53DE7-556C-77F2-9850-7372E04EE1DE}"/>
              </a:ext>
            </a:extLst>
          </p:cNvPr>
          <p:cNvSpPr/>
          <p:nvPr userDrawn="1"/>
        </p:nvSpPr>
        <p:spPr>
          <a:xfrm flipH="1">
            <a:off x="10965015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7;p14">
            <a:extLst>
              <a:ext uri="{FF2B5EF4-FFF2-40B4-BE49-F238E27FC236}">
                <a16:creationId xmlns:a16="http://schemas.microsoft.com/office/drawing/2014/main" id="{08833C65-AF2C-0729-1056-F54ED71FA152}"/>
              </a:ext>
            </a:extLst>
          </p:cNvPr>
          <p:cNvSpPr/>
          <p:nvPr userDrawn="1"/>
        </p:nvSpPr>
        <p:spPr>
          <a:xfrm rot="10800000">
            <a:off x="10965015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9;p14">
            <a:extLst>
              <a:ext uri="{FF2B5EF4-FFF2-40B4-BE49-F238E27FC236}">
                <a16:creationId xmlns:a16="http://schemas.microsoft.com/office/drawing/2014/main" id="{2F317B27-9DF1-FEA4-68A6-2DD5D0DE4FDD}"/>
              </a:ext>
            </a:extLst>
          </p:cNvPr>
          <p:cNvSpPr/>
          <p:nvPr userDrawn="1"/>
        </p:nvSpPr>
        <p:spPr>
          <a:xfrm flipH="1">
            <a:off x="-1173335" y="479700"/>
            <a:ext cx="3074100" cy="6378300"/>
          </a:xfrm>
          <a:prstGeom prst="parallelogram">
            <a:avLst>
              <a:gd name="adj" fmla="val 7193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F4D868F-A0CA-4511-032A-4809B56CE1EC}"/>
              </a:ext>
            </a:extLst>
          </p:cNvPr>
          <p:cNvGrpSpPr/>
          <p:nvPr userDrawn="1"/>
        </p:nvGrpSpPr>
        <p:grpSpPr>
          <a:xfrm>
            <a:off x="3149391" y="5055431"/>
            <a:ext cx="6245360" cy="1625916"/>
            <a:chOff x="2742295" y="4523076"/>
            <a:chExt cx="6715086" cy="1751176"/>
          </a:xfrm>
        </p:grpSpPr>
        <p:pic>
          <p:nvPicPr>
            <p:cNvPr id="13" name="Imagen 12" descr="Logotipo&#10;&#10;Descripción generada automáticamente">
              <a:extLst>
                <a:ext uri="{FF2B5EF4-FFF2-40B4-BE49-F238E27FC236}">
                  <a16:creationId xmlns:a16="http://schemas.microsoft.com/office/drawing/2014/main" id="{036A8EB2-2825-ECCE-0248-84267EE45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2295" y="4523076"/>
              <a:ext cx="6715086" cy="1751176"/>
            </a:xfrm>
            <a:prstGeom prst="rect">
              <a:avLst/>
            </a:prstGeom>
          </p:spPr>
        </p:pic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C647869F-03CF-C346-2AED-4ACC5D975275}"/>
                </a:ext>
              </a:extLst>
            </p:cNvPr>
            <p:cNvCxnSpPr/>
            <p:nvPr/>
          </p:nvCxnSpPr>
          <p:spPr>
            <a:xfrm>
              <a:off x="4438389" y="4923773"/>
              <a:ext cx="16702" cy="966592"/>
            </a:xfrm>
            <a:prstGeom prst="straightConnector1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31A6CFE7-CA9D-99D8-4F27-1DD00ABFB199}"/>
                </a:ext>
              </a:extLst>
            </p:cNvPr>
            <p:cNvCxnSpPr>
              <a:cxnSpLocks/>
            </p:cNvCxnSpPr>
            <p:nvPr/>
          </p:nvCxnSpPr>
          <p:spPr>
            <a:xfrm>
              <a:off x="6776581" y="4871581"/>
              <a:ext cx="16702" cy="966592"/>
            </a:xfrm>
            <a:prstGeom prst="straightConnector1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95840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;p19">
            <a:extLst>
              <a:ext uri="{FF2B5EF4-FFF2-40B4-BE49-F238E27FC236}">
                <a16:creationId xmlns:a16="http://schemas.microsoft.com/office/drawing/2014/main" id="{AECD3903-36AD-C5D8-E561-33831085A9CE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1;p19">
            <a:extLst>
              <a:ext uri="{FF2B5EF4-FFF2-40B4-BE49-F238E27FC236}">
                <a16:creationId xmlns:a16="http://schemas.microsoft.com/office/drawing/2014/main" id="{89FA04AF-1BDA-92D1-D1F8-C5A6C9A7DADD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7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;p19">
            <a:extLst>
              <a:ext uri="{FF2B5EF4-FFF2-40B4-BE49-F238E27FC236}">
                <a16:creationId xmlns:a16="http://schemas.microsoft.com/office/drawing/2014/main" id="{AECD3903-36AD-C5D8-E561-33831085A9CE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1;p19">
            <a:extLst>
              <a:ext uri="{FF2B5EF4-FFF2-40B4-BE49-F238E27FC236}">
                <a16:creationId xmlns:a16="http://schemas.microsoft.com/office/drawing/2014/main" id="{89FA04AF-1BDA-92D1-D1F8-C5A6C9A7DADD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05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bg>
      <p:bgPr>
        <a:solidFill>
          <a:srgbClr val="E4032E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17">
            <a:extLst>
              <a:ext uri="{FF2B5EF4-FFF2-40B4-BE49-F238E27FC236}">
                <a16:creationId xmlns:a16="http://schemas.microsoft.com/office/drawing/2014/main" id="{723BF9EA-B7AB-5EFA-D6A2-DDDF99BB6CB2}"/>
              </a:ext>
            </a:extLst>
          </p:cNvPr>
          <p:cNvSpPr/>
          <p:nvPr userDrawn="1"/>
        </p:nvSpPr>
        <p:spPr>
          <a:xfrm flipH="1">
            <a:off x="0" y="0"/>
            <a:ext cx="6397500" cy="6858000"/>
          </a:xfrm>
          <a:prstGeom prst="parallelogram">
            <a:avLst>
              <a:gd name="adj" fmla="val 45538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7AC1C644-B4B7-3100-3B1F-801E247520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4386" y="6279558"/>
            <a:ext cx="2202495" cy="577323"/>
          </a:xfrm>
          <a:prstGeom prst="rect">
            <a:avLst/>
          </a:prstGeom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2638650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algn="ctr">
              <a:defRPr sz="5700" b="1" dirty="0">
                <a:solidFill>
                  <a:schemeClr val="bg1"/>
                </a:solidFill>
                <a:latin typeface="Oswald"/>
                <a:ea typeface="Oswald"/>
                <a:cs typeface="Oswald"/>
                <a:sym typeface="Arial"/>
              </a:defRPr>
            </a:lvl1pPr>
          </a:lstStyle>
          <a:p>
            <a:pPr marL="0" lvl="0" indent="0" algn="ctr">
              <a:lnSpc>
                <a:spcPct val="100000"/>
              </a:lnSpc>
              <a:buClr>
                <a:srgbClr val="000000"/>
              </a:buClr>
              <a:buFont typeface="Arial"/>
            </a:pPr>
            <a:endParaRPr lang="es-CO" noProof="0"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3805694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algn="ctr">
              <a:defRPr sz="5700" b="1">
                <a:solidFill>
                  <a:schemeClr val="bg1"/>
                </a:solidFill>
                <a:latin typeface="Oswald"/>
                <a:ea typeface="Oswald"/>
                <a:cs typeface="Oswald"/>
                <a:sym typeface="Arial"/>
              </a:defRPr>
            </a:lvl1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CO" noProof="0"/>
          </a:p>
        </p:txBody>
      </p:sp>
      <p:sp>
        <p:nvSpPr>
          <p:cNvPr id="2" name="Google Shape;117;p16">
            <a:extLst>
              <a:ext uri="{FF2B5EF4-FFF2-40B4-BE49-F238E27FC236}">
                <a16:creationId xmlns:a16="http://schemas.microsoft.com/office/drawing/2014/main" id="{2151565A-2642-09ED-5373-D0B2938C537D}"/>
              </a:ext>
            </a:extLst>
          </p:cNvPr>
          <p:cNvSpPr/>
          <p:nvPr userDrawn="1"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8;p16">
            <a:extLst>
              <a:ext uri="{FF2B5EF4-FFF2-40B4-BE49-F238E27FC236}">
                <a16:creationId xmlns:a16="http://schemas.microsoft.com/office/drawing/2014/main" id="{0F6848BD-74B5-C3CD-F7F1-65F5357FE736}"/>
              </a:ext>
            </a:extLst>
          </p:cNvPr>
          <p:cNvSpPr/>
          <p:nvPr userDrawn="1"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794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  <p:grpSp>
        <p:nvGrpSpPr>
          <p:cNvPr id="5" name="Google Shape;106;p15">
            <a:extLst>
              <a:ext uri="{FF2B5EF4-FFF2-40B4-BE49-F238E27FC236}">
                <a16:creationId xmlns:a16="http://schemas.microsoft.com/office/drawing/2014/main" id="{526F296F-44C3-7CB2-8840-27C8D49AE93B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6" name="Google Shape;107;p15">
              <a:extLst>
                <a:ext uri="{FF2B5EF4-FFF2-40B4-BE49-F238E27FC236}">
                  <a16:creationId xmlns:a16="http://schemas.microsoft.com/office/drawing/2014/main" id="{F77DB913-66DD-F427-9220-17AF3AE9485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8;p15">
              <a:extLst>
                <a:ext uri="{FF2B5EF4-FFF2-40B4-BE49-F238E27FC236}">
                  <a16:creationId xmlns:a16="http://schemas.microsoft.com/office/drawing/2014/main" id="{6A331616-683B-5300-06F5-FE2A1D402B79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842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  <p:grpSp>
        <p:nvGrpSpPr>
          <p:cNvPr id="5" name="Google Shape;106;p15">
            <a:extLst>
              <a:ext uri="{FF2B5EF4-FFF2-40B4-BE49-F238E27FC236}">
                <a16:creationId xmlns:a16="http://schemas.microsoft.com/office/drawing/2014/main" id="{526F296F-44C3-7CB2-8840-27C8D49AE93B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6" name="Google Shape;107;p15">
              <a:extLst>
                <a:ext uri="{FF2B5EF4-FFF2-40B4-BE49-F238E27FC236}">
                  <a16:creationId xmlns:a16="http://schemas.microsoft.com/office/drawing/2014/main" id="{F77DB913-66DD-F427-9220-17AF3AE9485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8;p15">
              <a:extLst>
                <a:ext uri="{FF2B5EF4-FFF2-40B4-BE49-F238E27FC236}">
                  <a16:creationId xmlns:a16="http://schemas.microsoft.com/office/drawing/2014/main" id="{6A331616-683B-5300-06F5-FE2A1D402B79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459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4A1F13-E0E3-3576-9E26-3F4522A0C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9200" y="6286320"/>
            <a:ext cx="2062480" cy="543919"/>
          </a:xfrm>
          <a:prstGeom prst="rect">
            <a:avLst/>
          </a:prstGeom>
        </p:spPr>
      </p:pic>
      <p:grpSp>
        <p:nvGrpSpPr>
          <p:cNvPr id="5" name="Google Shape;106;p15">
            <a:extLst>
              <a:ext uri="{FF2B5EF4-FFF2-40B4-BE49-F238E27FC236}">
                <a16:creationId xmlns:a16="http://schemas.microsoft.com/office/drawing/2014/main" id="{526F296F-44C3-7CB2-8840-27C8D49AE93B}"/>
              </a:ext>
            </a:extLst>
          </p:cNvPr>
          <p:cNvGrpSpPr/>
          <p:nvPr userDrawn="1"/>
        </p:nvGrpSpPr>
        <p:grpSpPr>
          <a:xfrm>
            <a:off x="10943664" y="-52"/>
            <a:ext cx="1245319" cy="6857697"/>
            <a:chOff x="10950525" y="35050"/>
            <a:chExt cx="1239000" cy="6822900"/>
          </a:xfrm>
        </p:grpSpPr>
        <p:sp>
          <p:nvSpPr>
            <p:cNvPr id="6" name="Google Shape;107;p15">
              <a:extLst>
                <a:ext uri="{FF2B5EF4-FFF2-40B4-BE49-F238E27FC236}">
                  <a16:creationId xmlns:a16="http://schemas.microsoft.com/office/drawing/2014/main" id="{F77DB913-66DD-F427-9220-17AF3AE94852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8;p15">
              <a:extLst>
                <a:ext uri="{FF2B5EF4-FFF2-40B4-BE49-F238E27FC236}">
                  <a16:creationId xmlns:a16="http://schemas.microsoft.com/office/drawing/2014/main" id="{6A331616-683B-5300-06F5-FE2A1D402B79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O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64;p20">
            <a:extLst>
              <a:ext uri="{FF2B5EF4-FFF2-40B4-BE49-F238E27FC236}">
                <a16:creationId xmlns:a16="http://schemas.microsoft.com/office/drawing/2014/main" id="{B2553183-0791-B0BF-8B0B-BF8ED961AEFF}"/>
              </a:ext>
            </a:extLst>
          </p:cNvPr>
          <p:cNvSpPr/>
          <p:nvPr userDrawn="1"/>
        </p:nvSpPr>
        <p:spPr>
          <a:xfrm flipH="1">
            <a:off x="-1160900" y="479700"/>
            <a:ext cx="3074100" cy="6378300"/>
          </a:xfrm>
          <a:prstGeom prst="parallelogram">
            <a:avLst>
              <a:gd name="adj" fmla="val 71939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O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406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A175BD0-246B-17D1-7152-3AFC5A4C61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9520" y="6314081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98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246C1A2-7386-49FF-A6A1-CDFA9A0978A5}"/>
              </a:ext>
            </a:extLst>
          </p:cNvPr>
          <p:cNvSpPr/>
          <p:nvPr userDrawn="1"/>
        </p:nvSpPr>
        <p:spPr>
          <a:xfrm>
            <a:off x="12090400" y="0"/>
            <a:ext cx="10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3E4C2D5-F796-7293-A8AB-1ED059117D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352" y="6265955"/>
            <a:ext cx="2062480" cy="5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892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ocs Image - texte" userDrawn="1">
  <p:cSld name="6 blocs Image - texte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5179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246C1A2-7386-49FF-A6A1-CDFA9A0978A5}"/>
              </a:ext>
            </a:extLst>
          </p:cNvPr>
          <p:cNvSpPr/>
          <p:nvPr userDrawn="1"/>
        </p:nvSpPr>
        <p:spPr>
          <a:xfrm>
            <a:off x="12090400" y="0"/>
            <a:ext cx="10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9BFA83F-F574-4D9E-BF45-D7DB17CBA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5000" b="70133"/>
          <a:stretch/>
        </p:blipFill>
        <p:spPr>
          <a:xfrm>
            <a:off x="0" y="1674"/>
            <a:ext cx="4267200" cy="204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964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275D2-3DA6-410F-984C-55E71C36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8875B66-FB55-4513-8D04-E122A0201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C9EC9-4ED0-4928-8368-09E32EB115CB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853138-B6F6-4211-894A-51FB375D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303E1F-47BB-416B-9AD1-4777E901B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8855-84EF-4168-BB44-D70EAFC0F8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5011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;p3">
            <a:extLst>
              <a:ext uri="{FF2B5EF4-FFF2-40B4-BE49-F238E27FC236}">
                <a16:creationId xmlns:a16="http://schemas.microsoft.com/office/drawing/2014/main" id="{58F8A08B-5A5E-4DD6-7638-7EAE6128AA7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2154" r="32143" b="9987"/>
          <a:stretch/>
        </p:blipFill>
        <p:spPr>
          <a:xfrm>
            <a:off x="0" y="-1"/>
            <a:ext cx="122896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;p3">
            <a:extLst>
              <a:ext uri="{FF2B5EF4-FFF2-40B4-BE49-F238E27FC236}">
                <a16:creationId xmlns:a16="http://schemas.microsoft.com/office/drawing/2014/main" id="{0722B425-2543-D95F-7949-75220E5AD0A7}"/>
              </a:ext>
            </a:extLst>
          </p:cNvPr>
          <p:cNvSpPr/>
          <p:nvPr userDrawn="1"/>
        </p:nvSpPr>
        <p:spPr>
          <a:xfrm>
            <a:off x="12029440" y="-35200"/>
            <a:ext cx="260227" cy="6928400"/>
          </a:xfrm>
          <a:prstGeom prst="rect">
            <a:avLst/>
          </a:prstGeom>
          <a:solidFill>
            <a:srgbClr val="F7A8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2D1DBF2-F692-9E45-5F2E-6E1ED90E40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3012" y="5953098"/>
            <a:ext cx="3491345" cy="92250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842994C-CF17-0FA3-422D-FA29CA54EFE1}"/>
              </a:ext>
            </a:extLst>
          </p:cNvPr>
          <p:cNvSpPr/>
          <p:nvPr userDrawn="1"/>
        </p:nvSpPr>
        <p:spPr>
          <a:xfrm>
            <a:off x="-12701" y="6578600"/>
            <a:ext cx="206375" cy="297000"/>
          </a:xfrm>
          <a:prstGeom prst="rect">
            <a:avLst/>
          </a:prstGeom>
          <a:solidFill>
            <a:srgbClr val="F7A8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DB1C784-17CA-BE65-00F8-4ED6FA8287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5001" y="5247497"/>
            <a:ext cx="6987363" cy="88728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587D9DF1-C717-A33A-9A88-255EED492E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927672" y="143987"/>
            <a:ext cx="6107087" cy="7195752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483A1813-C745-E01D-481F-8C6F2F8D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200" y="1185600"/>
            <a:ext cx="5059200" cy="1008000"/>
          </a:xfrm>
          <a:prstGeom prst="rect">
            <a:avLst/>
          </a:prstGeom>
        </p:spPr>
        <p:txBody>
          <a:bodyPr/>
          <a:lstStyle>
            <a:lvl1pPr>
              <a:defRPr lang="es-CO" sz="4800" b="1" i="0" u="none" strike="noStrike" cap="none" dirty="0">
                <a:solidFill>
                  <a:srgbClr val="F6B838"/>
                </a:solidFill>
                <a:latin typeface="+mj-lt"/>
                <a:ea typeface="Lexend Black"/>
                <a:cs typeface="Lexend Black"/>
                <a:sym typeface="Arial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13235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D1C90-2D68-1BAA-894C-0408DDDAB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00" y="240000"/>
            <a:ext cx="1080000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lvl1pPr>
              <a:defRPr lang="es-CO" sz="2400" b="1">
                <a:solidFill>
                  <a:srgbClr val="CC0000"/>
                </a:solidFill>
                <a:latin typeface="+mj-lt"/>
                <a:ea typeface="Oswald"/>
                <a:cs typeface="Oswald"/>
              </a:defRPr>
            </a:lvl1pPr>
          </a:lstStyle>
          <a:p>
            <a:pPr lvl="0" algn="ctr"/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528DFCF-441B-EFCB-FF78-2B91CE47A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000" y="1056000"/>
            <a:ext cx="10801349" cy="4800000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CO" sz="1800" b="0" i="0" u="none" strike="noStrike" cap="none" dirty="0" smtClean="0">
                <a:solidFill>
                  <a:schemeClr val="accent2"/>
                </a:solidFill>
                <a:latin typeface="Lexend Deca"/>
                <a:ea typeface="Lexend Deca"/>
                <a:cs typeface="Lexend Deca"/>
                <a:sym typeface="Arial"/>
              </a:defRPr>
            </a:lvl1pPr>
            <a:lvl2pPr>
              <a:defRPr lang="es-ES" sz="1800" b="0" i="0" u="none" strike="noStrike" cap="none" dirty="0" smtClean="0">
                <a:solidFill>
                  <a:schemeClr val="accent2"/>
                </a:solidFill>
                <a:latin typeface="Lexend Deca"/>
                <a:ea typeface="Lexend Deca"/>
                <a:cs typeface="Lexend Deca"/>
                <a:sym typeface="Arial"/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843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26130" y="365125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buSzPts val="4400"/>
              <a:buNone/>
            </a:pPr>
            <a:endParaRPr lang="es-CO" noProof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587" y="163694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2800"/>
              <a:buNone/>
            </a:pPr>
            <a:endParaRPr lang="es-CO" noProof="0"/>
          </a:p>
        </p:txBody>
      </p:sp>
    </p:spTree>
    <p:extLst>
      <p:ext uri="{BB962C8B-B14F-4D97-AF65-F5344CB8AC3E}">
        <p14:creationId xmlns:p14="http://schemas.microsoft.com/office/powerpoint/2010/main" val="3485255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87" r:id="rId12"/>
    <p:sldLayoutId id="2147483870" r:id="rId13"/>
    <p:sldLayoutId id="2147483897" r:id="rId14"/>
    <p:sldLayoutId id="2147483922" r:id="rId15"/>
    <p:sldLayoutId id="2147483900" r:id="rId16"/>
    <p:sldLayoutId id="2147483901" r:id="rId17"/>
    <p:sldLayoutId id="2147483904" r:id="rId18"/>
    <p:sldLayoutId id="2147483905" r:id="rId19"/>
    <p:sldLayoutId id="2147483906" r:id="rId20"/>
    <p:sldLayoutId id="2147484512" r:id="rId21"/>
    <p:sldLayoutId id="2147483923" r:id="rId22"/>
    <p:sldLayoutId id="2147483915" r:id="rId23"/>
    <p:sldLayoutId id="2147483917" r:id="rId24"/>
    <p:sldLayoutId id="2147483918" r:id="rId25"/>
    <p:sldLayoutId id="2147483920" r:id="rId26"/>
    <p:sldLayoutId id="2147484464" r:id="rId27"/>
    <p:sldLayoutId id="2147484513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700" b="1" i="0" u="none" strike="noStrike" cap="none">
          <a:solidFill>
            <a:srgbClr val="CC0000"/>
          </a:solidFill>
          <a:latin typeface="Oswald"/>
          <a:ea typeface="Oswald"/>
          <a:cs typeface="Arial"/>
          <a:sym typeface="Calibri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s-CO" sz="1800" b="0" i="0" u="none" strike="noStrike" cap="none" noProof="0" dirty="0">
          <a:solidFill>
            <a:schemeClr val="dk1"/>
          </a:solidFill>
          <a:latin typeface="Lexend Deca"/>
          <a:ea typeface="Lexend Deca"/>
          <a:cs typeface="Arial"/>
          <a:sym typeface="Calibri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3409DD-B257-4877-B65B-857AE3DF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77413" cy="106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BAE571-3ECA-3543-0E72-5D7C4E74C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426931"/>
            <a:ext cx="9777413" cy="4241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grpSp>
        <p:nvGrpSpPr>
          <p:cNvPr id="7" name="Google Shape;139;p18">
            <a:extLst>
              <a:ext uri="{FF2B5EF4-FFF2-40B4-BE49-F238E27FC236}">
                <a16:creationId xmlns:a16="http://schemas.microsoft.com/office/drawing/2014/main" id="{A148CC02-5692-62A2-8F77-2EBE4D62DFD9}"/>
              </a:ext>
            </a:extLst>
          </p:cNvPr>
          <p:cNvGrpSpPr/>
          <p:nvPr userDrawn="1"/>
        </p:nvGrpSpPr>
        <p:grpSpPr>
          <a:xfrm>
            <a:off x="10615613" y="0"/>
            <a:ext cx="1576388" cy="6858000"/>
            <a:chOff x="10950525" y="35050"/>
            <a:chExt cx="1239000" cy="6822900"/>
          </a:xfrm>
        </p:grpSpPr>
        <p:sp>
          <p:nvSpPr>
            <p:cNvPr id="8" name="Google Shape;140;p18">
              <a:extLst>
                <a:ext uri="{FF2B5EF4-FFF2-40B4-BE49-F238E27FC236}">
                  <a16:creationId xmlns:a16="http://schemas.microsoft.com/office/drawing/2014/main" id="{30A7B7B1-259B-F094-D144-C0C251E7A539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0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41;p18">
              <a:extLst>
                <a:ext uri="{FF2B5EF4-FFF2-40B4-BE49-F238E27FC236}">
                  <a16:creationId xmlns:a16="http://schemas.microsoft.com/office/drawing/2014/main" id="{21AED01A-55BD-BADC-462E-31DC03A263E2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CO" sz="105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5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86F68E64-4FAF-D18B-B373-956A5EC38A2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353800" y="251932"/>
            <a:ext cx="521977" cy="615026"/>
          </a:xfrm>
          <a:prstGeom prst="rect">
            <a:avLst/>
          </a:prstGeom>
        </p:spPr>
      </p:pic>
      <p:pic>
        <p:nvPicPr>
          <p:cNvPr id="11" name="Picture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422879F-AFB9-6517-DB07-065CD48144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848" y="6412424"/>
            <a:ext cx="1614488" cy="42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45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  <p:sldLayoutId id="2147484495" r:id="rId12"/>
    <p:sldLayoutId id="21474844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CO" sz="3000" b="1" i="0" u="none" strike="noStrike" kern="1200" cap="none">
          <a:solidFill>
            <a:srgbClr val="CC0000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 book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 book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 book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 book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CO" sz="1800" b="0" i="0" u="none" strike="noStrike" kern="1200" cap="none" dirty="0">
          <a:solidFill>
            <a:schemeClr val="tx1"/>
          </a:solidFill>
          <a:latin typeface="Aria book"/>
          <a:ea typeface="+mn-ea"/>
          <a:cs typeface="+mn-cs"/>
          <a:sym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8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760"/>
            <a:ext cx="12192000" cy="6895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06;p15">
            <a:extLst>
              <a:ext uri="{FF2B5EF4-FFF2-40B4-BE49-F238E27FC236}">
                <a16:creationId xmlns:a16="http://schemas.microsoft.com/office/drawing/2014/main" id="{672CEF89-D4DC-8B66-2FC9-0E3CDB70D409}"/>
              </a:ext>
            </a:extLst>
          </p:cNvPr>
          <p:cNvGrpSpPr/>
          <p:nvPr userDrawn="1"/>
        </p:nvGrpSpPr>
        <p:grpSpPr>
          <a:xfrm>
            <a:off x="10943666" y="-51"/>
            <a:ext cx="1245319" cy="6857697"/>
            <a:chOff x="10950525" y="35050"/>
            <a:chExt cx="1239000" cy="6822900"/>
          </a:xfrm>
        </p:grpSpPr>
        <p:sp>
          <p:nvSpPr>
            <p:cNvPr id="3" name="Google Shape;107;p15">
              <a:extLst>
                <a:ext uri="{FF2B5EF4-FFF2-40B4-BE49-F238E27FC236}">
                  <a16:creationId xmlns:a16="http://schemas.microsoft.com/office/drawing/2014/main" id="{7EE88413-93DC-348E-DEF7-6697FD9763B0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8;p15">
              <a:extLst>
                <a:ext uri="{FF2B5EF4-FFF2-40B4-BE49-F238E27FC236}">
                  <a16:creationId xmlns:a16="http://schemas.microsoft.com/office/drawing/2014/main" id="{44EEEFAD-B298-60CB-1E21-07ECE772CC48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CO" sz="14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E03C698-160A-10A2-6A34-ED8F28EC0E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7997" y="6281800"/>
            <a:ext cx="2152651" cy="5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24849985-6364-CCE6-2152-BA1539A09FB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4317" y="77432"/>
            <a:ext cx="695969" cy="8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78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9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8"/>
          <p:cNvPicPr preferRelativeResize="0"/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760"/>
            <a:ext cx="12192000" cy="6895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06;p15">
            <a:extLst>
              <a:ext uri="{FF2B5EF4-FFF2-40B4-BE49-F238E27FC236}">
                <a16:creationId xmlns:a16="http://schemas.microsoft.com/office/drawing/2014/main" id="{672CEF89-D4DC-8B66-2FC9-0E3CDB70D409}"/>
              </a:ext>
            </a:extLst>
          </p:cNvPr>
          <p:cNvGrpSpPr/>
          <p:nvPr userDrawn="1"/>
        </p:nvGrpSpPr>
        <p:grpSpPr>
          <a:xfrm>
            <a:off x="10943666" y="-51"/>
            <a:ext cx="1245319" cy="6857697"/>
            <a:chOff x="10950525" y="35050"/>
            <a:chExt cx="1239000" cy="6822900"/>
          </a:xfrm>
        </p:grpSpPr>
        <p:sp>
          <p:nvSpPr>
            <p:cNvPr id="3" name="Google Shape;107;p15">
              <a:extLst>
                <a:ext uri="{FF2B5EF4-FFF2-40B4-BE49-F238E27FC236}">
                  <a16:creationId xmlns:a16="http://schemas.microsoft.com/office/drawing/2014/main" id="{7EE88413-93DC-348E-DEF7-6697FD9763B0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8;p15">
              <a:extLst>
                <a:ext uri="{FF2B5EF4-FFF2-40B4-BE49-F238E27FC236}">
                  <a16:creationId xmlns:a16="http://schemas.microsoft.com/office/drawing/2014/main" id="{44EEEFAD-B298-60CB-1E21-07ECE772CC48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CO" sz="14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E03C698-160A-10A2-6A34-ED8F28EC0E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7997" y="6281800"/>
            <a:ext cx="2152651" cy="5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24849985-6364-CCE6-2152-BA1539A09FB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4317" y="77432"/>
            <a:ext cx="695969" cy="8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8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5" r:id="rId12"/>
    <p:sldLayoutId id="2147484416" r:id="rId13"/>
    <p:sldLayoutId id="2147484417" r:id="rId14"/>
    <p:sldLayoutId id="214748441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8"/>
          <p:cNvPicPr preferRelativeResize="0"/>
          <p:nvPr/>
        </p:nvPicPr>
        <p:blipFill rotWithShape="1">
          <a:blip r:embed="rId8">
            <a:alphaModFix/>
          </a:blip>
          <a:srcRect b="15139"/>
          <a:stretch/>
        </p:blipFill>
        <p:spPr>
          <a:xfrm>
            <a:off x="0" y="-18760"/>
            <a:ext cx="12192000" cy="6895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06;p15">
            <a:extLst>
              <a:ext uri="{FF2B5EF4-FFF2-40B4-BE49-F238E27FC236}">
                <a16:creationId xmlns:a16="http://schemas.microsoft.com/office/drawing/2014/main" id="{672CEF89-D4DC-8B66-2FC9-0E3CDB70D409}"/>
              </a:ext>
            </a:extLst>
          </p:cNvPr>
          <p:cNvGrpSpPr/>
          <p:nvPr userDrawn="1"/>
        </p:nvGrpSpPr>
        <p:grpSpPr>
          <a:xfrm>
            <a:off x="10943666" y="-51"/>
            <a:ext cx="1245319" cy="6857697"/>
            <a:chOff x="10950525" y="35050"/>
            <a:chExt cx="1239000" cy="6822900"/>
          </a:xfrm>
        </p:grpSpPr>
        <p:sp>
          <p:nvSpPr>
            <p:cNvPr id="3" name="Google Shape;107;p15">
              <a:extLst>
                <a:ext uri="{FF2B5EF4-FFF2-40B4-BE49-F238E27FC236}">
                  <a16:creationId xmlns:a16="http://schemas.microsoft.com/office/drawing/2014/main" id="{7EE88413-93DC-348E-DEF7-6697FD9763B0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8;p15">
              <a:extLst>
                <a:ext uri="{FF2B5EF4-FFF2-40B4-BE49-F238E27FC236}">
                  <a16:creationId xmlns:a16="http://schemas.microsoft.com/office/drawing/2014/main" id="{44EEEFAD-B298-60CB-1E21-07ECE772CC48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CO" sz="14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E03C698-160A-10A2-6A34-ED8F28EC0E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997" y="6281800"/>
            <a:ext cx="2152651" cy="5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24849985-6364-CCE6-2152-BA1539A09FB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4317" y="77432"/>
            <a:ext cx="695969" cy="8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38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26130" y="365125"/>
            <a:ext cx="105156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buSzPts val="4400"/>
              <a:buNone/>
            </a:pPr>
            <a:endParaRPr lang="es-CO" noProof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587" y="163694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2800"/>
              <a:buNone/>
            </a:pPr>
            <a:endParaRPr lang="es-CO" noProof="0"/>
          </a:p>
        </p:txBody>
      </p:sp>
    </p:spTree>
    <p:extLst>
      <p:ext uri="{BB962C8B-B14F-4D97-AF65-F5344CB8AC3E}">
        <p14:creationId xmlns:p14="http://schemas.microsoft.com/office/powerpoint/2010/main" val="498297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  <p:sldLayoutId id="2147484447" r:id="rId12"/>
    <p:sldLayoutId id="2147484448" r:id="rId13"/>
    <p:sldLayoutId id="2147484449" r:id="rId14"/>
    <p:sldLayoutId id="2147484450" r:id="rId15"/>
    <p:sldLayoutId id="2147484451" r:id="rId16"/>
    <p:sldLayoutId id="2147484452" r:id="rId17"/>
    <p:sldLayoutId id="2147484453" r:id="rId18"/>
    <p:sldLayoutId id="2147484454" r:id="rId19"/>
    <p:sldLayoutId id="2147484455" r:id="rId20"/>
    <p:sldLayoutId id="2147484456" r:id="rId21"/>
    <p:sldLayoutId id="2147484457" r:id="rId22"/>
    <p:sldLayoutId id="2147484458" r:id="rId23"/>
    <p:sldLayoutId id="2147484459" r:id="rId24"/>
    <p:sldLayoutId id="2147484460" r:id="rId25"/>
    <p:sldLayoutId id="2147484461" r:id="rId26"/>
    <p:sldLayoutId id="2147484462" r:id="rId27"/>
    <p:sldLayoutId id="2147484463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700" b="1" i="0" u="none" strike="noStrike" cap="none">
          <a:solidFill>
            <a:srgbClr val="CC0000"/>
          </a:solidFill>
          <a:latin typeface="Oswald"/>
          <a:ea typeface="Oswald"/>
          <a:cs typeface="Arial"/>
          <a:sym typeface="Calibri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s-CO" sz="1800" b="0" i="0" u="none" strike="noStrike" cap="none" noProof="0" dirty="0">
          <a:solidFill>
            <a:schemeClr val="dk1"/>
          </a:solidFill>
          <a:latin typeface="Lexend Deca"/>
          <a:ea typeface="Lexend Deca"/>
          <a:cs typeface="Arial"/>
          <a:sym typeface="Calibri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8"/>
          <p:cNvPicPr preferRelativeResize="0"/>
          <p:nvPr/>
        </p:nvPicPr>
        <p:blipFill rotWithShape="1">
          <a:blip r:embed="rId16">
            <a:alphaModFix/>
          </a:blip>
          <a:srcRect b="15139"/>
          <a:stretch/>
        </p:blipFill>
        <p:spPr>
          <a:xfrm>
            <a:off x="0" y="-18760"/>
            <a:ext cx="12192000" cy="6895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06;p15">
            <a:extLst>
              <a:ext uri="{FF2B5EF4-FFF2-40B4-BE49-F238E27FC236}">
                <a16:creationId xmlns:a16="http://schemas.microsoft.com/office/drawing/2014/main" id="{672CEF89-D4DC-8B66-2FC9-0E3CDB70D409}"/>
              </a:ext>
            </a:extLst>
          </p:cNvPr>
          <p:cNvGrpSpPr/>
          <p:nvPr userDrawn="1"/>
        </p:nvGrpSpPr>
        <p:grpSpPr>
          <a:xfrm>
            <a:off x="10943666" y="-51"/>
            <a:ext cx="1245319" cy="6857697"/>
            <a:chOff x="10950525" y="35050"/>
            <a:chExt cx="1239000" cy="6822900"/>
          </a:xfrm>
        </p:grpSpPr>
        <p:sp>
          <p:nvSpPr>
            <p:cNvPr id="3" name="Google Shape;107;p15">
              <a:extLst>
                <a:ext uri="{FF2B5EF4-FFF2-40B4-BE49-F238E27FC236}">
                  <a16:creationId xmlns:a16="http://schemas.microsoft.com/office/drawing/2014/main" id="{7EE88413-93DC-348E-DEF7-6697FD9763B0}"/>
                </a:ext>
              </a:extLst>
            </p:cNvPr>
            <p:cNvSpPr/>
            <p:nvPr/>
          </p:nvSpPr>
          <p:spPr>
            <a:xfrm flipH="1">
              <a:off x="10950525" y="2554450"/>
              <a:ext cx="1239000" cy="43035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8;p15">
              <a:extLst>
                <a:ext uri="{FF2B5EF4-FFF2-40B4-BE49-F238E27FC236}">
                  <a16:creationId xmlns:a16="http://schemas.microsoft.com/office/drawing/2014/main" id="{44EEEFAD-B298-60CB-1E21-07ECE772CC48}"/>
                </a:ext>
              </a:extLst>
            </p:cNvPr>
            <p:cNvSpPr/>
            <p:nvPr/>
          </p:nvSpPr>
          <p:spPr>
            <a:xfrm rot="10800000">
              <a:off x="10950525" y="35050"/>
              <a:ext cx="1239000" cy="2519400"/>
            </a:xfrm>
            <a:prstGeom prst="rtTriangl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CO" sz="14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E03C698-160A-10A2-6A34-ED8F28EC0E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997" y="6281800"/>
            <a:ext cx="2152651" cy="5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24849985-6364-CCE6-2152-BA1539A09FB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374317" y="77432"/>
            <a:ext cx="695969" cy="8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028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3907" r:id="rId7"/>
    <p:sldLayoutId id="2147483908" r:id="rId8"/>
    <p:sldLayoutId id="2147483909" r:id="rId9"/>
    <p:sldLayoutId id="2147483910" r:id="rId10"/>
    <p:sldLayoutId id="2147484508" r:id="rId11"/>
    <p:sldLayoutId id="2147484509" r:id="rId12"/>
    <p:sldLayoutId id="2147484510" r:id="rId13"/>
    <p:sldLayoutId id="214748451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37398E7-F234-12D8-3883-F4571259B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6F878B-6599-0152-B4AE-8ED690308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AE68F-AED5-D80C-E1EB-68C324029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7E4E49-25C2-E64A-ACB6-DB6F23D76188}" type="datetimeFigureOut">
              <a:rPr lang="es-CO" smtClean="0"/>
              <a:t>14/07/2025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D0AEDB-9197-64EF-CD06-B9A8550CE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7AAF07-81C0-2177-185D-1C415F7EA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0EB9D4-A5A7-064D-A0B0-084661722A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892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5" r:id="rId12"/>
    <p:sldLayoutId id="2147484537" r:id="rId13"/>
    <p:sldLayoutId id="214748453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34.sv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68.png"/><Relationship Id="rId3" Type="http://schemas.openxmlformats.org/officeDocument/2006/relationships/image" Target="../media/image55.svg"/><Relationship Id="rId21" Type="http://schemas.openxmlformats.org/officeDocument/2006/relationships/image" Target="../media/image71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34.svg"/><Relationship Id="rId2" Type="http://schemas.openxmlformats.org/officeDocument/2006/relationships/image" Target="../media/image54.png"/><Relationship Id="rId16" Type="http://schemas.openxmlformats.org/officeDocument/2006/relationships/image" Target="../media/image33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36.svg"/><Relationship Id="rId10" Type="http://schemas.openxmlformats.org/officeDocument/2006/relationships/image" Target="../media/image62.png"/><Relationship Id="rId19" Type="http://schemas.openxmlformats.org/officeDocument/2006/relationships/image" Target="../media/image69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81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svg"/><Relationship Id="rId10" Type="http://schemas.openxmlformats.org/officeDocument/2006/relationships/slide" Target="slide11.xml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44438-BF6A-B1E3-BBD4-209B2AEF6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29;g2e40bcde179_11_30">
            <a:extLst>
              <a:ext uri="{FF2B5EF4-FFF2-40B4-BE49-F238E27FC236}">
                <a16:creationId xmlns:a16="http://schemas.microsoft.com/office/drawing/2014/main" id="{3B20A81F-1929-41DF-4D6F-ABCCD2871AD4}"/>
              </a:ext>
            </a:extLst>
          </p:cNvPr>
          <p:cNvSpPr/>
          <p:nvPr/>
        </p:nvSpPr>
        <p:spPr>
          <a:xfrm>
            <a:off x="0" y="-2125"/>
            <a:ext cx="12206700" cy="68577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87D776E-2A32-532E-CBE3-87DC0E1EA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2043"/>
            <a:ext cx="3163802" cy="835957"/>
          </a:xfrm>
          <a:prstGeom prst="rect">
            <a:avLst/>
          </a:prstGeom>
        </p:spPr>
      </p:pic>
      <p:sp>
        <p:nvSpPr>
          <p:cNvPr id="3" name="CuadroTexto 10">
            <a:extLst>
              <a:ext uri="{FF2B5EF4-FFF2-40B4-BE49-F238E27FC236}">
                <a16:creationId xmlns:a16="http://schemas.microsoft.com/office/drawing/2014/main" id="{CB312C95-6A12-1500-862E-433D9EE7FDF5}"/>
              </a:ext>
            </a:extLst>
          </p:cNvPr>
          <p:cNvSpPr txBox="1"/>
          <p:nvPr/>
        </p:nvSpPr>
        <p:spPr>
          <a:xfrm>
            <a:off x="860198" y="1063050"/>
            <a:ext cx="8994453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s-CO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000" b="1" i="0" u="none" strike="noStrike" kern="1200" cap="none">
                <a:solidFill>
                  <a:schemeClr val="lt1"/>
                </a:solidFill>
                <a:latin typeface="Oswald"/>
                <a:ea typeface="Oswald"/>
                <a:cs typeface="Oswald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b="0" dirty="0">
                <a:solidFill>
                  <a:prstClr val="white"/>
                </a:solidFill>
                <a:latin typeface="Arial"/>
              </a:rPr>
              <a:t>Rendición de cuentas local – Chapinero 2/07/2025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73B502-04CF-3780-8C95-DB38F2A0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2601089"/>
            <a:ext cx="121920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Cronómetro">
            <a:extLst>
              <a:ext uri="{FF2B5EF4-FFF2-40B4-BE49-F238E27FC236}">
                <a16:creationId xmlns:a16="http://schemas.microsoft.com/office/drawing/2014/main" id="{70136114-DB13-DB0D-E4C8-40FDC3C52D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1" name="AutoShape 10" descr="Cronómetro">
            <a:extLst>
              <a:ext uri="{FF2B5EF4-FFF2-40B4-BE49-F238E27FC236}">
                <a16:creationId xmlns:a16="http://schemas.microsoft.com/office/drawing/2014/main" id="{8DB4979B-CE97-5386-FC20-85A122EE3C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2" name="AutoShape 12" descr="Cronómetro">
            <a:extLst>
              <a:ext uri="{FF2B5EF4-FFF2-40B4-BE49-F238E27FC236}">
                <a16:creationId xmlns:a16="http://schemas.microsoft.com/office/drawing/2014/main" id="{D87CB119-C7F9-CB65-C996-7918C87459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4" name="AutoShape 14" descr="Cronómetro">
            <a:extLst>
              <a:ext uri="{FF2B5EF4-FFF2-40B4-BE49-F238E27FC236}">
                <a16:creationId xmlns:a16="http://schemas.microsoft.com/office/drawing/2014/main" id="{77B1A9E5-61F5-CD63-08F0-BACA6BDF0D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505CE9-7DD0-4418-5560-6CF50E7E1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362" y="142628"/>
            <a:ext cx="1756485" cy="23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5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C0B6E-000C-072B-132A-15287B8EA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40664E7-5481-03BA-F25B-4E996D414FC8}"/>
              </a:ext>
            </a:extLst>
          </p:cNvPr>
          <p:cNvCxnSpPr>
            <a:cxnSpLocks/>
          </p:cNvCxnSpPr>
          <p:nvPr/>
        </p:nvCxnSpPr>
        <p:spPr>
          <a:xfrm flipH="1">
            <a:off x="0" y="2570694"/>
            <a:ext cx="762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BEE64994-1EF2-1F74-3D1A-B86B67A7028C}"/>
              </a:ext>
            </a:extLst>
          </p:cNvPr>
          <p:cNvCxnSpPr>
            <a:cxnSpLocks/>
          </p:cNvCxnSpPr>
          <p:nvPr/>
        </p:nvCxnSpPr>
        <p:spPr>
          <a:xfrm flipH="1">
            <a:off x="11610975" y="4107260"/>
            <a:ext cx="58102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0FA69777-0284-4D8E-E283-A33B814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ítulo 1">
            <a:extLst>
              <a:ext uri="{FF2B5EF4-FFF2-40B4-BE49-F238E27FC236}">
                <a16:creationId xmlns:a16="http://schemas.microsoft.com/office/drawing/2014/main" id="{92620491-5FCF-9FC2-C018-7A74FFD1A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26" y="-119683"/>
            <a:ext cx="10800000" cy="1358840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 Frentes de Obra Activos del Viaducto en Av. Caracas WF6 - Sector </a:t>
            </a:r>
            <a:r>
              <a:rPr lang="es-CO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Chapinero (corte 31/Mayo/2025)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A7F56F5-9C2C-0EBF-B885-F0E5A7CE1D37}"/>
              </a:ext>
            </a:extLst>
          </p:cNvPr>
          <p:cNvSpPr txBox="1"/>
          <p:nvPr/>
        </p:nvSpPr>
        <p:spPr>
          <a:xfrm>
            <a:off x="504824" y="1359979"/>
            <a:ext cx="5591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 Subestructura Viaducto</a:t>
            </a:r>
            <a:endParaRPr lang="es-CO" dirty="0">
              <a:solidFill>
                <a:srgbClr val="FFC000"/>
              </a:solidFill>
            </a:endParaRPr>
          </a:p>
        </p:txBody>
      </p:sp>
      <p:pic>
        <p:nvPicPr>
          <p:cNvPr id="4" name="Imagen 3" descr="Tabla&#10;&#10;El contenido generado por IA puede ser incorrecto.">
            <a:extLst>
              <a:ext uri="{FF2B5EF4-FFF2-40B4-BE49-F238E27FC236}">
                <a16:creationId xmlns:a16="http://schemas.microsoft.com/office/drawing/2014/main" id="{E00259C0-29A8-CD32-749B-6C5E79AFE0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22" t="5319"/>
          <a:stretch>
            <a:fillRect/>
          </a:stretch>
        </p:blipFill>
        <p:spPr>
          <a:xfrm>
            <a:off x="3219450" y="1729311"/>
            <a:ext cx="3311882" cy="191566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1E9E5D5-D7D8-BA6B-E9E9-FE93B206DFE2}"/>
              </a:ext>
            </a:extLst>
          </p:cNvPr>
          <p:cNvSpPr txBox="1"/>
          <p:nvPr/>
        </p:nvSpPr>
        <p:spPr>
          <a:xfrm>
            <a:off x="504824" y="3873859"/>
            <a:ext cx="619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 Estructura Edificios Estación 15</a:t>
            </a:r>
            <a:endParaRPr lang="es-CO" dirty="0">
              <a:solidFill>
                <a:srgbClr val="FFC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2F4A780-8B02-414B-EFDA-B2B8045655DC}"/>
              </a:ext>
            </a:extLst>
          </p:cNvPr>
          <p:cNvSpPr txBox="1"/>
          <p:nvPr/>
        </p:nvSpPr>
        <p:spPr>
          <a:xfrm>
            <a:off x="504824" y="5020731"/>
            <a:ext cx="458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 Estructura Edificios Estación 16</a:t>
            </a:r>
            <a:endParaRPr lang="es-CO" dirty="0">
              <a:solidFill>
                <a:srgbClr val="FFC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0BF10DC-CD8A-6F23-4FD8-B157937EAFC8}"/>
              </a:ext>
            </a:extLst>
          </p:cNvPr>
          <p:cNvSpPr txBox="1"/>
          <p:nvPr/>
        </p:nvSpPr>
        <p:spPr>
          <a:xfrm>
            <a:off x="504823" y="4227021"/>
            <a:ext cx="10725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ln>
                  <a:solidFill>
                    <a:schemeClr val="tx1"/>
                  </a:solidFill>
                </a:ln>
              </a:rPr>
              <a:t>Edificios Descendentes 1 y 2: </a:t>
            </a:r>
            <a:r>
              <a:rPr lang="es-CO" sz="1200" dirty="0">
                <a:ln>
                  <a:solidFill>
                    <a:schemeClr val="tx1"/>
                  </a:solidFill>
                </a:ln>
              </a:rPr>
              <a:t>Pilotes de cimentación terminados, avance en construcción de vigas de cimentación.</a:t>
            </a:r>
            <a:endParaRPr lang="es-CO" sz="1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510749F-709F-6B8D-F92F-E7565D6B783D}"/>
              </a:ext>
            </a:extLst>
          </p:cNvPr>
          <p:cNvSpPr txBox="1"/>
          <p:nvPr/>
        </p:nvSpPr>
        <p:spPr>
          <a:xfrm>
            <a:off x="504823" y="4558088"/>
            <a:ext cx="99441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ln>
                  <a:solidFill>
                    <a:schemeClr val="tx1"/>
                  </a:solidFill>
                </a:ln>
              </a:rPr>
              <a:t>Edificios Ascendente: </a:t>
            </a:r>
            <a:r>
              <a:rPr lang="es-CO" sz="1200" dirty="0">
                <a:ln>
                  <a:solidFill>
                    <a:schemeClr val="tx1"/>
                  </a:solidFill>
                </a:ln>
              </a:rPr>
              <a:t>Pilotes de cimentación terminados, avance en construcción de pantallas de cimentación.</a:t>
            </a:r>
            <a:endParaRPr lang="es-CO" sz="1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5A4294-AECF-70C1-938F-9BD18847AF4A}"/>
              </a:ext>
            </a:extLst>
          </p:cNvPr>
          <p:cNvSpPr txBox="1"/>
          <p:nvPr/>
        </p:nvSpPr>
        <p:spPr>
          <a:xfrm>
            <a:off x="504823" y="5386320"/>
            <a:ext cx="88963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ln>
                  <a:solidFill>
                    <a:schemeClr val="tx1"/>
                  </a:solidFill>
                </a:ln>
              </a:rPr>
              <a:t>Edificios Ascendente: </a:t>
            </a:r>
            <a:r>
              <a:rPr lang="es-CO" sz="1200" dirty="0">
                <a:ln>
                  <a:solidFill>
                    <a:schemeClr val="tx1"/>
                  </a:solidFill>
                </a:ln>
              </a:rPr>
              <a:t>Pilotes de cimentación terminados, avance en construcción de pantallas y </a:t>
            </a:r>
            <a:r>
              <a:rPr lang="es-CO" sz="1200" dirty="0" err="1">
                <a:ln>
                  <a:solidFill>
                    <a:schemeClr val="tx1"/>
                  </a:solidFill>
                </a:ln>
              </a:rPr>
              <a:t>barretes</a:t>
            </a:r>
            <a:r>
              <a:rPr lang="es-CO" sz="1200" dirty="0">
                <a:ln>
                  <a:solidFill>
                    <a:schemeClr val="tx1"/>
                  </a:solidFill>
                </a:ln>
              </a:rPr>
              <a:t> de cimentación.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2140233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428E7B5D-AD54-BD1E-E1E8-1A0322B98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9;g2e40bcde179_11_30">
            <a:extLst>
              <a:ext uri="{FF2B5EF4-FFF2-40B4-BE49-F238E27FC236}">
                <a16:creationId xmlns:a16="http://schemas.microsoft.com/office/drawing/2014/main" id="{C10FCFC9-8F14-E22D-2009-2B961DB54637}"/>
              </a:ext>
            </a:extLst>
          </p:cNvPr>
          <p:cNvSpPr/>
          <p:nvPr/>
        </p:nvSpPr>
        <p:spPr>
          <a:xfrm>
            <a:off x="0" y="-2125"/>
            <a:ext cx="12206700" cy="68577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80;g2e40bcde179_11_69">
            <a:extLst>
              <a:ext uri="{FF2B5EF4-FFF2-40B4-BE49-F238E27FC236}">
                <a16:creationId xmlns:a16="http://schemas.microsoft.com/office/drawing/2014/main" id="{D903D1FA-3B00-C848-838C-54B90973D704}"/>
              </a:ext>
            </a:extLst>
          </p:cNvPr>
          <p:cNvSpPr txBox="1"/>
          <p:nvPr/>
        </p:nvSpPr>
        <p:spPr>
          <a:xfrm>
            <a:off x="2731500" y="2734569"/>
            <a:ext cx="67290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CO" sz="6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GRACIAS</a:t>
            </a:r>
            <a:endParaRPr sz="60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Oswald"/>
              <a:cs typeface="Arial" panose="020B0604020202020204" pitchFamily="34" charset="0"/>
              <a:sym typeface="Oswald"/>
            </a:endParaRPr>
          </a:p>
        </p:txBody>
      </p:sp>
      <p:pic>
        <p:nvPicPr>
          <p:cNvPr id="6" name="Google Shape;182;g2e40bcde179_11_69" title="asp.png">
            <a:extLst>
              <a:ext uri="{FF2B5EF4-FFF2-40B4-BE49-F238E27FC236}">
                <a16:creationId xmlns:a16="http://schemas.microsoft.com/office/drawing/2014/main" id="{0AC4784E-56C6-0F45-3BFF-C4870391C0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5044" y="211299"/>
            <a:ext cx="637302" cy="53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821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AC3EFD95-C2FD-FB16-69F2-A3708689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8" y="785813"/>
            <a:ext cx="9751218" cy="5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áfico 4">
            <a:extLst>
              <a:ext uri="{FF2B5EF4-FFF2-40B4-BE49-F238E27FC236}">
                <a16:creationId xmlns:a16="http://schemas.microsoft.com/office/drawing/2014/main" id="{1732891E-B531-4F2F-A759-756130B4C3CE}"/>
              </a:ext>
            </a:extLst>
          </p:cNvPr>
          <p:cNvSpPr/>
          <p:nvPr/>
        </p:nvSpPr>
        <p:spPr>
          <a:xfrm>
            <a:off x="6405148" y="1163890"/>
            <a:ext cx="907300" cy="907300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FC800"/>
            </a:solidFill>
            <a:prstDash val="solid"/>
            <a:miter/>
          </a:ln>
        </p:spPr>
        <p:txBody>
          <a:bodyPr rtlCol="0" anchor="ctr"/>
          <a:lstStyle/>
          <a:p>
            <a:endParaRPr lang="es-CO" sz="1200" dirty="0">
              <a:latin typeface="Arial" panose="020B0604020202020204" pitchFamily="34" charset="0"/>
            </a:endParaRPr>
          </a:p>
        </p:txBody>
      </p:sp>
      <p:sp>
        <p:nvSpPr>
          <p:cNvPr id="5" name="Gráfico 4">
            <a:extLst>
              <a:ext uri="{FF2B5EF4-FFF2-40B4-BE49-F238E27FC236}">
                <a16:creationId xmlns:a16="http://schemas.microsoft.com/office/drawing/2014/main" id="{CB097BC7-9F5A-4499-B341-2B0CE3D756E7}"/>
              </a:ext>
            </a:extLst>
          </p:cNvPr>
          <p:cNvSpPr/>
          <p:nvPr/>
        </p:nvSpPr>
        <p:spPr>
          <a:xfrm>
            <a:off x="6405148" y="2274555"/>
            <a:ext cx="907300" cy="907300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FC800"/>
            </a:solidFill>
            <a:prstDash val="solid"/>
            <a:miter/>
          </a:ln>
        </p:spPr>
        <p:txBody>
          <a:bodyPr rtlCol="0" anchor="ctr"/>
          <a:lstStyle/>
          <a:p>
            <a:endParaRPr lang="es-CO" sz="1200" dirty="0">
              <a:latin typeface="Arial" panose="020B0604020202020204" pitchFamily="34" charset="0"/>
            </a:endParaRPr>
          </a:p>
        </p:txBody>
      </p:sp>
      <p:sp>
        <p:nvSpPr>
          <p:cNvPr id="6" name="Gráfico 4">
            <a:extLst>
              <a:ext uri="{FF2B5EF4-FFF2-40B4-BE49-F238E27FC236}">
                <a16:creationId xmlns:a16="http://schemas.microsoft.com/office/drawing/2014/main" id="{D3B2C588-0F01-47C4-B9DD-9DA2976A44A8}"/>
              </a:ext>
            </a:extLst>
          </p:cNvPr>
          <p:cNvSpPr/>
          <p:nvPr/>
        </p:nvSpPr>
        <p:spPr>
          <a:xfrm>
            <a:off x="9119548" y="2245980"/>
            <a:ext cx="907300" cy="907300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FC800"/>
            </a:solidFill>
            <a:prstDash val="solid"/>
            <a:miter/>
          </a:ln>
        </p:spPr>
        <p:txBody>
          <a:bodyPr rtlCol="0" anchor="ctr"/>
          <a:lstStyle/>
          <a:p>
            <a:endParaRPr lang="es-CO" sz="1200" dirty="0">
              <a:latin typeface="Arial" panose="020B0604020202020204" pitchFamily="34" charset="0"/>
            </a:endParaRPr>
          </a:p>
        </p:txBody>
      </p:sp>
      <p:sp>
        <p:nvSpPr>
          <p:cNvPr id="7" name="Gráfico 4">
            <a:extLst>
              <a:ext uri="{FF2B5EF4-FFF2-40B4-BE49-F238E27FC236}">
                <a16:creationId xmlns:a16="http://schemas.microsoft.com/office/drawing/2014/main" id="{D6068401-DD32-4E83-8B9B-520A9457E8D0}"/>
              </a:ext>
            </a:extLst>
          </p:cNvPr>
          <p:cNvSpPr/>
          <p:nvPr/>
        </p:nvSpPr>
        <p:spPr>
          <a:xfrm>
            <a:off x="9138833" y="1064702"/>
            <a:ext cx="907300" cy="907300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FC800"/>
            </a:solidFill>
            <a:prstDash val="solid"/>
            <a:miter/>
          </a:ln>
        </p:spPr>
        <p:txBody>
          <a:bodyPr rtlCol="0" anchor="ctr"/>
          <a:lstStyle/>
          <a:p>
            <a:endParaRPr lang="es-CO" sz="1200" dirty="0">
              <a:latin typeface="Arial" panose="020B0604020202020204" pitchFamily="34" charset="0"/>
            </a:endParaRPr>
          </a:p>
        </p:txBody>
      </p:sp>
      <p:sp>
        <p:nvSpPr>
          <p:cNvPr id="8" name="Gráfico 4">
            <a:extLst>
              <a:ext uri="{FF2B5EF4-FFF2-40B4-BE49-F238E27FC236}">
                <a16:creationId xmlns:a16="http://schemas.microsoft.com/office/drawing/2014/main" id="{3472B741-8AC0-44BF-B92A-B178632CD114}"/>
              </a:ext>
            </a:extLst>
          </p:cNvPr>
          <p:cNvSpPr/>
          <p:nvPr/>
        </p:nvSpPr>
        <p:spPr>
          <a:xfrm>
            <a:off x="3499431" y="2297481"/>
            <a:ext cx="907300" cy="907300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FC800"/>
            </a:solidFill>
            <a:prstDash val="solid"/>
            <a:miter/>
          </a:ln>
        </p:spPr>
        <p:txBody>
          <a:bodyPr rtlCol="0" anchor="ctr"/>
          <a:lstStyle/>
          <a:p>
            <a:endParaRPr lang="es-CO" sz="1200" dirty="0">
              <a:latin typeface="Arial" panose="020B0604020202020204" pitchFamily="34" charset="0"/>
            </a:endParaRPr>
          </a:p>
        </p:txBody>
      </p:sp>
      <p:sp>
        <p:nvSpPr>
          <p:cNvPr id="9" name="Gráfico 4">
            <a:extLst>
              <a:ext uri="{FF2B5EF4-FFF2-40B4-BE49-F238E27FC236}">
                <a16:creationId xmlns:a16="http://schemas.microsoft.com/office/drawing/2014/main" id="{45F9D1DA-DB34-4104-977F-70964EA96888}"/>
              </a:ext>
            </a:extLst>
          </p:cNvPr>
          <p:cNvSpPr/>
          <p:nvPr/>
        </p:nvSpPr>
        <p:spPr>
          <a:xfrm>
            <a:off x="3497888" y="1170090"/>
            <a:ext cx="907300" cy="907300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FC800"/>
            </a:solidFill>
            <a:prstDash val="solid"/>
            <a:miter/>
          </a:ln>
        </p:spPr>
        <p:txBody>
          <a:bodyPr rtlCol="0" anchor="ctr"/>
          <a:lstStyle/>
          <a:p>
            <a:endParaRPr lang="es-CO" sz="1200" dirty="0">
              <a:latin typeface="Arial" panose="020B060402020202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94FE9E92-4451-47F2-B6AE-F88C6368F2EA}"/>
              </a:ext>
            </a:extLst>
          </p:cNvPr>
          <p:cNvSpPr/>
          <p:nvPr/>
        </p:nvSpPr>
        <p:spPr>
          <a:xfrm>
            <a:off x="4610736" y="1339812"/>
            <a:ext cx="1413644" cy="354703"/>
          </a:xfrm>
          <a:prstGeom prst="roundRect">
            <a:avLst>
              <a:gd name="adj" fmla="val 50000"/>
            </a:avLst>
          </a:prstGeom>
          <a:solidFill>
            <a:srgbClr val="FF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23,96 km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9D4C945-8788-4C92-AADD-3ED52297A867}"/>
              </a:ext>
            </a:extLst>
          </p:cNvPr>
          <p:cNvSpPr/>
          <p:nvPr/>
        </p:nvSpPr>
        <p:spPr>
          <a:xfrm>
            <a:off x="4610736" y="1803257"/>
            <a:ext cx="1493480" cy="115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9D6F19C-04EC-4FAA-B19A-5E476BBE0544}"/>
              </a:ext>
            </a:extLst>
          </p:cNvPr>
          <p:cNvSpPr/>
          <p:nvPr/>
        </p:nvSpPr>
        <p:spPr>
          <a:xfrm>
            <a:off x="4596520" y="2468287"/>
            <a:ext cx="1413644" cy="354703"/>
          </a:xfrm>
          <a:prstGeom prst="roundRect">
            <a:avLst>
              <a:gd name="adj" fmla="val 50000"/>
            </a:avLst>
          </a:prstGeom>
          <a:solidFill>
            <a:srgbClr val="FF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0CCB649-1851-4FE9-B51B-CA33BFB3277C}"/>
              </a:ext>
            </a:extLst>
          </p:cNvPr>
          <p:cNvSpPr/>
          <p:nvPr/>
        </p:nvSpPr>
        <p:spPr>
          <a:xfrm>
            <a:off x="4550456" y="2895474"/>
            <a:ext cx="1493480" cy="115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Viaducto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BD8BDB2B-8A75-496F-A570-F2504E5EF7BF}"/>
              </a:ext>
            </a:extLst>
          </p:cNvPr>
          <p:cNvSpPr/>
          <p:nvPr/>
        </p:nvSpPr>
        <p:spPr>
          <a:xfrm>
            <a:off x="7491752" y="1334802"/>
            <a:ext cx="1413644" cy="354703"/>
          </a:xfrm>
          <a:prstGeom prst="roundRect">
            <a:avLst>
              <a:gd name="adj" fmla="val 50000"/>
            </a:avLst>
          </a:prstGeom>
          <a:solidFill>
            <a:srgbClr val="FF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864BC1A-07AE-46BC-BF4E-D71CE4BB7B26}"/>
              </a:ext>
            </a:extLst>
          </p:cNvPr>
          <p:cNvSpPr/>
          <p:nvPr/>
        </p:nvSpPr>
        <p:spPr>
          <a:xfrm>
            <a:off x="7466049" y="1796201"/>
            <a:ext cx="1493480" cy="115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Estaciones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DD5D06D-8357-420A-91C7-DED056881803}"/>
              </a:ext>
            </a:extLst>
          </p:cNvPr>
          <p:cNvSpPr/>
          <p:nvPr/>
        </p:nvSpPr>
        <p:spPr>
          <a:xfrm>
            <a:off x="7510406" y="2419580"/>
            <a:ext cx="1413644" cy="354703"/>
          </a:xfrm>
          <a:prstGeom prst="roundRect">
            <a:avLst>
              <a:gd name="adj" fmla="val 50000"/>
            </a:avLst>
          </a:prstGeom>
          <a:solidFill>
            <a:srgbClr val="FF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1891AE7-2988-495B-826E-D4FBD1497D99}"/>
              </a:ext>
            </a:extLst>
          </p:cNvPr>
          <p:cNvSpPr/>
          <p:nvPr/>
        </p:nvSpPr>
        <p:spPr>
          <a:xfrm>
            <a:off x="7367861" y="2705649"/>
            <a:ext cx="1689855" cy="547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Estaciones integradas con </a:t>
            </a:r>
            <a:r>
              <a:rPr lang="es-ES" sz="11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TransMilenio</a:t>
            </a:r>
            <a:r>
              <a:rPr lang="es-ES" sz="11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DBFC79C3-0FC3-427F-A882-4B12DB38F0A0}"/>
              </a:ext>
            </a:extLst>
          </p:cNvPr>
          <p:cNvSpPr/>
          <p:nvPr/>
        </p:nvSpPr>
        <p:spPr>
          <a:xfrm>
            <a:off x="10225437" y="1337785"/>
            <a:ext cx="1413644" cy="354703"/>
          </a:xfrm>
          <a:prstGeom prst="roundRect">
            <a:avLst>
              <a:gd name="adj" fmla="val 50000"/>
            </a:avLst>
          </a:prstGeom>
          <a:solidFill>
            <a:srgbClr val="FF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92E7A9C7-8773-4EBF-A475-4057E18F56E8}"/>
              </a:ext>
            </a:extLst>
          </p:cNvPr>
          <p:cNvSpPr/>
          <p:nvPr/>
        </p:nvSpPr>
        <p:spPr>
          <a:xfrm>
            <a:off x="10161831" y="2457890"/>
            <a:ext cx="1413644" cy="354703"/>
          </a:xfrm>
          <a:prstGeom prst="roundRect">
            <a:avLst>
              <a:gd name="adj" fmla="val 50000"/>
            </a:avLst>
          </a:prstGeom>
          <a:solidFill>
            <a:srgbClr val="FF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D952E5E-A621-42D1-802B-7AFCE2CF8579}"/>
              </a:ext>
            </a:extLst>
          </p:cNvPr>
          <p:cNvSpPr/>
          <p:nvPr/>
        </p:nvSpPr>
        <p:spPr>
          <a:xfrm>
            <a:off x="10184888" y="2926923"/>
            <a:ext cx="1493480" cy="115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Edificios de acceso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8BC35CF-FEF9-48F4-9E88-D46EAFFF58F2}"/>
              </a:ext>
            </a:extLst>
          </p:cNvPr>
          <p:cNvSpPr/>
          <p:nvPr/>
        </p:nvSpPr>
        <p:spPr>
          <a:xfrm>
            <a:off x="10100786" y="1768765"/>
            <a:ext cx="1687001" cy="492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Estaciones con edificios laterales de acceso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BDBDFF87-D008-42B4-AC48-D63F9E19E1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7521" y="1378389"/>
            <a:ext cx="287335" cy="492574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9FAFF55D-89B1-4A0D-A012-3BF9B9110C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220" y="2642373"/>
            <a:ext cx="511906" cy="219388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E56B57F6-B50A-44ED-9D08-E448B00EB8C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65077" y="1334802"/>
            <a:ext cx="589316" cy="510290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00716620-EC5D-4712-A398-91775327DA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800000">
            <a:off x="6498376" y="2669608"/>
            <a:ext cx="720845" cy="119067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4D9E7C9F-173D-4971-83C0-762EFD82342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63645" y="1256122"/>
            <a:ext cx="272106" cy="584639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40360EA0-38B0-4339-8F1D-9A540670B33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84865" y="2454102"/>
            <a:ext cx="381514" cy="503598"/>
          </a:xfrm>
          <a:prstGeom prst="rect">
            <a:avLst/>
          </a:prstGeom>
        </p:spPr>
      </p:pic>
      <p:sp>
        <p:nvSpPr>
          <p:cNvPr id="29" name="Gráfico 4">
            <a:extLst>
              <a:ext uri="{FF2B5EF4-FFF2-40B4-BE49-F238E27FC236}">
                <a16:creationId xmlns:a16="http://schemas.microsoft.com/office/drawing/2014/main" id="{87EE9C20-59F6-44EF-9628-CA7411AAC2F8}"/>
              </a:ext>
            </a:extLst>
          </p:cNvPr>
          <p:cNvSpPr/>
          <p:nvPr/>
        </p:nvSpPr>
        <p:spPr>
          <a:xfrm>
            <a:off x="226625" y="2381994"/>
            <a:ext cx="811977" cy="81197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92D050"/>
            </a:solidFill>
            <a:prstDash val="solid"/>
            <a:miter/>
          </a:ln>
        </p:spPr>
        <p:txBody>
          <a:bodyPr rtlCol="0" anchor="ctr"/>
          <a:lstStyle/>
          <a:p>
            <a:endParaRPr lang="es-CO" sz="1100" dirty="0">
              <a:latin typeface="Arial" panose="020B0604020202020204" pitchFamily="34" charset="0"/>
            </a:endParaRPr>
          </a:p>
        </p:txBody>
      </p:sp>
      <p:sp>
        <p:nvSpPr>
          <p:cNvPr id="30" name="Gráfico 4">
            <a:extLst>
              <a:ext uri="{FF2B5EF4-FFF2-40B4-BE49-F238E27FC236}">
                <a16:creationId xmlns:a16="http://schemas.microsoft.com/office/drawing/2014/main" id="{9971B72C-A6D5-46E2-8D8F-807F23A34241}"/>
              </a:ext>
            </a:extLst>
          </p:cNvPr>
          <p:cNvSpPr/>
          <p:nvPr/>
        </p:nvSpPr>
        <p:spPr>
          <a:xfrm>
            <a:off x="194996" y="1361749"/>
            <a:ext cx="811977" cy="81197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92D050"/>
            </a:solidFill>
            <a:prstDash val="solid"/>
            <a:miter/>
          </a:ln>
        </p:spPr>
        <p:txBody>
          <a:bodyPr rtlCol="0" anchor="ctr"/>
          <a:lstStyle/>
          <a:p>
            <a:endParaRPr lang="es-CO" sz="1100" dirty="0">
              <a:latin typeface="Arial" panose="020B0604020202020204" pitchFamily="34" charset="0"/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6A53BC76-4643-4DB1-8BEB-765BCACC7460}"/>
              </a:ext>
            </a:extLst>
          </p:cNvPr>
          <p:cNvSpPr/>
          <p:nvPr/>
        </p:nvSpPr>
        <p:spPr>
          <a:xfrm>
            <a:off x="1190926" y="1519189"/>
            <a:ext cx="1685351" cy="31743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km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54F1DE6-B4AA-4B76-AE63-459293899F73}"/>
              </a:ext>
            </a:extLst>
          </p:cNvPr>
          <p:cNvSpPr/>
          <p:nvPr/>
        </p:nvSpPr>
        <p:spPr>
          <a:xfrm>
            <a:off x="1380555" y="1933943"/>
            <a:ext cx="1336572" cy="103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Ciclorrutas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F5B6CADB-D235-4308-9E3E-3008CF81E274}"/>
              </a:ext>
            </a:extLst>
          </p:cNvPr>
          <p:cNvSpPr/>
          <p:nvPr/>
        </p:nvSpPr>
        <p:spPr>
          <a:xfrm>
            <a:off x="1208451" y="2540403"/>
            <a:ext cx="1685351" cy="31743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9,750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B223A94-2D31-44B8-8815-DB8274DA03B2}"/>
              </a:ext>
            </a:extLst>
          </p:cNvPr>
          <p:cNvSpPr/>
          <p:nvPr/>
        </p:nvSpPr>
        <p:spPr>
          <a:xfrm>
            <a:off x="1167227" y="2922709"/>
            <a:ext cx="1660087" cy="317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Cupos de </a:t>
            </a:r>
            <a:r>
              <a:rPr lang="es-ES" sz="10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cicloparqueaderos</a:t>
            </a:r>
            <a:endParaRPr lang="es-ES" sz="105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Gráfico 34">
            <a:extLst>
              <a:ext uri="{FF2B5EF4-FFF2-40B4-BE49-F238E27FC236}">
                <a16:creationId xmlns:a16="http://schemas.microsoft.com/office/drawing/2014/main" id="{07BAF2BB-A1A0-4428-B1A0-C00B7474708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3694" y="1580892"/>
            <a:ext cx="541417" cy="363185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F5BE0386-4762-46A4-9707-1230E73644A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5489" y="2605580"/>
            <a:ext cx="511484" cy="347878"/>
          </a:xfrm>
          <a:prstGeom prst="rect">
            <a:avLst/>
          </a:prstGeom>
        </p:spPr>
      </p:pic>
      <p:sp>
        <p:nvSpPr>
          <p:cNvPr id="39" name="Gráfico 4">
            <a:extLst>
              <a:ext uri="{FF2B5EF4-FFF2-40B4-BE49-F238E27FC236}">
                <a16:creationId xmlns:a16="http://schemas.microsoft.com/office/drawing/2014/main" id="{99034505-177A-4C4C-AF3C-C60C2F1B2311}"/>
              </a:ext>
            </a:extLst>
          </p:cNvPr>
          <p:cNvSpPr/>
          <p:nvPr/>
        </p:nvSpPr>
        <p:spPr>
          <a:xfrm>
            <a:off x="6713557" y="5136884"/>
            <a:ext cx="818313" cy="818313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chemeClr val="accent4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CO" sz="1100" dirty="0">
              <a:latin typeface="Arial" panose="020B0604020202020204" pitchFamily="34" charset="0"/>
            </a:endParaRPr>
          </a:p>
        </p:txBody>
      </p:sp>
      <p:sp>
        <p:nvSpPr>
          <p:cNvPr id="40" name="Gráfico 4">
            <a:extLst>
              <a:ext uri="{FF2B5EF4-FFF2-40B4-BE49-F238E27FC236}">
                <a16:creationId xmlns:a16="http://schemas.microsoft.com/office/drawing/2014/main" id="{02E6D50F-5BB0-429E-9C05-7E57BC087039}"/>
              </a:ext>
            </a:extLst>
          </p:cNvPr>
          <p:cNvSpPr/>
          <p:nvPr/>
        </p:nvSpPr>
        <p:spPr>
          <a:xfrm>
            <a:off x="6683891" y="3859736"/>
            <a:ext cx="818313" cy="818313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chemeClr val="accent4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CO" sz="1100" dirty="0">
              <a:latin typeface="Arial" panose="020B0604020202020204" pitchFamily="34" charset="0"/>
            </a:endParaRP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9DF9165D-87A3-4751-89AB-4B90EF7178DB}"/>
              </a:ext>
            </a:extLst>
          </p:cNvPr>
          <p:cNvSpPr/>
          <p:nvPr/>
        </p:nvSpPr>
        <p:spPr>
          <a:xfrm>
            <a:off x="7687592" y="4018404"/>
            <a:ext cx="1698501" cy="319914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1’348.106 m2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5C8D8C48-16BE-4E1F-8D58-A051206C2A13}"/>
              </a:ext>
            </a:extLst>
          </p:cNvPr>
          <p:cNvSpPr/>
          <p:nvPr/>
        </p:nvSpPr>
        <p:spPr>
          <a:xfrm>
            <a:off x="7687592" y="4428894"/>
            <a:ext cx="3532770" cy="523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público renovado. </a:t>
            </a:r>
          </a:p>
          <a:p>
            <a:r>
              <a:rPr lang="es-E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Estas áreas incluyen andenes, separadores, parques, ciclorrutas, vías, vías de </a:t>
            </a:r>
            <a:r>
              <a:rPr lang="es-ES" sz="10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TransMilenio</a:t>
            </a:r>
            <a:endParaRPr lang="es-ES" sz="105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4C62D616-2599-45FC-AD07-31C5BE3C2377}"/>
              </a:ext>
            </a:extLst>
          </p:cNvPr>
          <p:cNvSpPr/>
          <p:nvPr/>
        </p:nvSpPr>
        <p:spPr>
          <a:xfrm>
            <a:off x="7703045" y="5231175"/>
            <a:ext cx="1779741" cy="319914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94.856 m2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E0B05202-2F43-4529-A7D1-72D06B8201B1}"/>
              </a:ext>
            </a:extLst>
          </p:cNvPr>
          <p:cNvSpPr/>
          <p:nvPr/>
        </p:nvSpPr>
        <p:spPr>
          <a:xfrm>
            <a:off x="7747133" y="5713737"/>
            <a:ext cx="3010894" cy="319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público generado.</a:t>
            </a:r>
          </a:p>
          <a:p>
            <a:r>
              <a:rPr lang="es-E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Incluye estaciones y bienes fiscales en todo el proyecto</a:t>
            </a:r>
          </a:p>
        </p:txBody>
      </p:sp>
      <p:pic>
        <p:nvPicPr>
          <p:cNvPr id="45" name="Gráfico 44">
            <a:extLst>
              <a:ext uri="{FF2B5EF4-FFF2-40B4-BE49-F238E27FC236}">
                <a16:creationId xmlns:a16="http://schemas.microsoft.com/office/drawing/2014/main" id="{E77B0255-B749-4BD3-A41E-3F9DEC4A7F2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905842" y="4091596"/>
            <a:ext cx="382673" cy="382671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D6C8E478-BBBD-4ACC-BDF9-BB3B0CA9A7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909961" y="5335736"/>
            <a:ext cx="422720" cy="407623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5D4BB553-815A-497B-82A2-FCC83CDBEB4B}"/>
              </a:ext>
            </a:extLst>
          </p:cNvPr>
          <p:cNvSpPr txBox="1"/>
          <p:nvPr/>
        </p:nvSpPr>
        <p:spPr>
          <a:xfrm>
            <a:off x="375489" y="861057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rgbClr val="00B050"/>
                </a:solidFill>
                <a:latin typeface="Arial" panose="020B0604020202020204" pitchFamily="34" charset="0"/>
              </a:rPr>
              <a:t>Integración con la bicicleta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23B7F00-78A7-4279-A275-962D17A5003F}"/>
              </a:ext>
            </a:extLst>
          </p:cNvPr>
          <p:cNvSpPr txBox="1"/>
          <p:nvPr/>
        </p:nvSpPr>
        <p:spPr>
          <a:xfrm>
            <a:off x="7288515" y="340467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rgbClr val="7030A0"/>
                </a:solidFill>
                <a:latin typeface="Arial" panose="020B0604020202020204" pitchFamily="34" charset="0"/>
              </a:rPr>
              <a:t>Nuevo espacio público</a:t>
            </a:r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835079A4-A0E2-4E43-87FF-9704D0ED2232}"/>
              </a:ext>
            </a:extLst>
          </p:cNvPr>
          <p:cNvSpPr/>
          <p:nvPr/>
        </p:nvSpPr>
        <p:spPr>
          <a:xfrm>
            <a:off x="2645121" y="298772"/>
            <a:ext cx="6730086" cy="422910"/>
          </a:xfrm>
          <a:prstGeom prst="roundRect">
            <a:avLst>
              <a:gd name="adj" fmla="val 50000"/>
            </a:avLst>
          </a:prstGeom>
          <a:solidFill>
            <a:srgbClr val="2FA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Línea 1 del Metro de Bogotá - Características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BE259E-9703-A77B-18CF-01FE26A8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27" y="3376083"/>
            <a:ext cx="5116029" cy="32413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205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ráfico 4">
            <a:extLst>
              <a:ext uri="{FF2B5EF4-FFF2-40B4-BE49-F238E27FC236}">
                <a16:creationId xmlns:a16="http://schemas.microsoft.com/office/drawing/2014/main" id="{BC3909E0-9E69-47A6-B19B-208833D0CEDF}"/>
              </a:ext>
            </a:extLst>
          </p:cNvPr>
          <p:cNvSpPr/>
          <p:nvPr/>
        </p:nvSpPr>
        <p:spPr>
          <a:xfrm>
            <a:off x="1207561" y="2163139"/>
            <a:ext cx="928027" cy="92802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09010"/>
            </a:solidFill>
            <a:prstDash val="solid"/>
            <a:miter/>
          </a:ln>
        </p:spPr>
        <p:txBody>
          <a:bodyPr rtlCol="0" anchor="ctr"/>
          <a:lstStyle/>
          <a:p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54" name="Gráfico 4">
            <a:extLst>
              <a:ext uri="{FF2B5EF4-FFF2-40B4-BE49-F238E27FC236}">
                <a16:creationId xmlns:a16="http://schemas.microsoft.com/office/drawing/2014/main" id="{64EAC3E3-5DE3-4059-A085-41CC6431F48A}"/>
              </a:ext>
            </a:extLst>
          </p:cNvPr>
          <p:cNvSpPr/>
          <p:nvPr/>
        </p:nvSpPr>
        <p:spPr>
          <a:xfrm>
            <a:off x="1207561" y="987996"/>
            <a:ext cx="928027" cy="92802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09010"/>
            </a:solidFill>
            <a:prstDash val="solid"/>
            <a:miter/>
          </a:ln>
        </p:spPr>
        <p:txBody>
          <a:bodyPr rtlCol="0" anchor="ctr"/>
          <a:lstStyle/>
          <a:p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A275F0B9-70C1-4106-ACBE-6AE986B63650}"/>
              </a:ext>
            </a:extLst>
          </p:cNvPr>
          <p:cNvSpPr/>
          <p:nvPr/>
        </p:nvSpPr>
        <p:spPr>
          <a:xfrm>
            <a:off x="2366574" y="1165622"/>
            <a:ext cx="1445939" cy="362806"/>
          </a:xfrm>
          <a:prstGeom prst="roundRect">
            <a:avLst>
              <a:gd name="adj" fmla="val 50000"/>
            </a:avLst>
          </a:prstGeom>
          <a:solidFill>
            <a:srgbClr val="F09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F082AB49-53AC-4AD0-92A6-218ADA0599C7}"/>
              </a:ext>
            </a:extLst>
          </p:cNvPr>
          <p:cNvSpPr/>
          <p:nvPr/>
        </p:nvSpPr>
        <p:spPr>
          <a:xfrm>
            <a:off x="2396639" y="2310196"/>
            <a:ext cx="1445939" cy="362806"/>
          </a:xfrm>
          <a:prstGeom prst="roundRect">
            <a:avLst>
              <a:gd name="adj" fmla="val 50000"/>
            </a:avLst>
          </a:prstGeom>
          <a:solidFill>
            <a:srgbClr val="F09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9C828E2-BC80-4881-9400-DD50CF3FBE37}"/>
              </a:ext>
            </a:extLst>
          </p:cNvPr>
          <p:cNvSpPr/>
          <p:nvPr/>
        </p:nvSpPr>
        <p:spPr>
          <a:xfrm>
            <a:off x="2343672" y="2797348"/>
            <a:ext cx="1527598" cy="117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Eléctrico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4DD327E-0393-49C0-9974-3B8912E61F60}"/>
              </a:ext>
            </a:extLst>
          </p:cNvPr>
          <p:cNvSpPr/>
          <p:nvPr/>
        </p:nvSpPr>
        <p:spPr>
          <a:xfrm>
            <a:off x="2333509" y="1711942"/>
            <a:ext cx="1839875" cy="20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Estaciones convencionales </a:t>
            </a:r>
          </a:p>
        </p:txBody>
      </p:sp>
      <p:pic>
        <p:nvPicPr>
          <p:cNvPr id="44" name="Gráfico 43">
            <a:extLst>
              <a:ext uri="{FF2B5EF4-FFF2-40B4-BE49-F238E27FC236}">
                <a16:creationId xmlns:a16="http://schemas.microsoft.com/office/drawing/2014/main" id="{AA436B75-D705-488E-95C0-160B6471AA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8721" y="1371051"/>
            <a:ext cx="807622" cy="223468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88D9ACBF-3F9E-4AA8-A4E0-C5EBF9B472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4972" y="2377695"/>
            <a:ext cx="420821" cy="560465"/>
          </a:xfrm>
          <a:prstGeom prst="rect">
            <a:avLst/>
          </a:prstGeom>
        </p:spPr>
      </p:pic>
      <p:sp>
        <p:nvSpPr>
          <p:cNvPr id="65" name="Gráfico 4">
            <a:extLst>
              <a:ext uri="{FF2B5EF4-FFF2-40B4-BE49-F238E27FC236}">
                <a16:creationId xmlns:a16="http://schemas.microsoft.com/office/drawing/2014/main" id="{F8F9F93F-DCE4-434F-B0FC-19B85719ACB7}"/>
              </a:ext>
            </a:extLst>
          </p:cNvPr>
          <p:cNvSpPr/>
          <p:nvPr/>
        </p:nvSpPr>
        <p:spPr>
          <a:xfrm>
            <a:off x="1207561" y="3381100"/>
            <a:ext cx="928027" cy="92802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09010"/>
            </a:solidFill>
            <a:prstDash val="solid"/>
            <a:miter/>
          </a:ln>
        </p:spPr>
        <p:txBody>
          <a:bodyPr rtlCol="0" anchor="ctr"/>
          <a:lstStyle/>
          <a:p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0E091D8F-E094-497A-97AC-1ADD5678063B}"/>
              </a:ext>
            </a:extLst>
          </p:cNvPr>
          <p:cNvSpPr/>
          <p:nvPr/>
        </p:nvSpPr>
        <p:spPr>
          <a:xfrm>
            <a:off x="2290178" y="3558727"/>
            <a:ext cx="1819876" cy="362806"/>
          </a:xfrm>
          <a:prstGeom prst="roundRect">
            <a:avLst>
              <a:gd name="adj" fmla="val 50000"/>
            </a:avLst>
          </a:prstGeom>
          <a:solidFill>
            <a:srgbClr val="F09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2,92 millones 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932E6054-6389-4D27-850C-51CF11167D54}"/>
              </a:ext>
            </a:extLst>
          </p:cNvPr>
          <p:cNvSpPr/>
          <p:nvPr/>
        </p:nvSpPr>
        <p:spPr>
          <a:xfrm>
            <a:off x="2249954" y="4269591"/>
            <a:ext cx="1839875" cy="101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Habitantes beneficiados con el proyecto</a:t>
            </a:r>
          </a:p>
        </p:txBody>
      </p:sp>
      <p:sp>
        <p:nvSpPr>
          <p:cNvPr id="81" name="Gráfico 4">
            <a:extLst>
              <a:ext uri="{FF2B5EF4-FFF2-40B4-BE49-F238E27FC236}">
                <a16:creationId xmlns:a16="http://schemas.microsoft.com/office/drawing/2014/main" id="{C9962CED-4756-4281-802A-1A8011CF0FA1}"/>
              </a:ext>
            </a:extLst>
          </p:cNvPr>
          <p:cNvSpPr/>
          <p:nvPr/>
        </p:nvSpPr>
        <p:spPr>
          <a:xfrm>
            <a:off x="1207561" y="4638867"/>
            <a:ext cx="928027" cy="92802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09010"/>
            </a:solidFill>
            <a:prstDash val="solid"/>
            <a:miter/>
          </a:ln>
        </p:spPr>
        <p:txBody>
          <a:bodyPr rtlCol="0" anchor="ctr"/>
          <a:lstStyle/>
          <a:p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CDC4DDFF-3D92-4797-847D-5BBD4782AB09}"/>
              </a:ext>
            </a:extLst>
          </p:cNvPr>
          <p:cNvSpPr/>
          <p:nvPr/>
        </p:nvSpPr>
        <p:spPr>
          <a:xfrm>
            <a:off x="2298152" y="4816493"/>
            <a:ext cx="1642906" cy="362806"/>
          </a:xfrm>
          <a:prstGeom prst="roundRect">
            <a:avLst>
              <a:gd name="adj" fmla="val 50000"/>
            </a:avLst>
          </a:prstGeom>
          <a:solidFill>
            <a:srgbClr val="F09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88%</a:t>
            </a: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B4BF14CD-394F-4311-9820-5F159FF9EFE6}"/>
              </a:ext>
            </a:extLst>
          </p:cNvPr>
          <p:cNvSpPr/>
          <p:nvPr/>
        </p:nvSpPr>
        <p:spPr>
          <a:xfrm>
            <a:off x="2270183" y="5266283"/>
            <a:ext cx="1899997" cy="420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Pertenecen a</a:t>
            </a:r>
          </a:p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estratos 1,2 y 3</a:t>
            </a:r>
          </a:p>
        </p:txBody>
      </p:sp>
      <p:sp>
        <p:nvSpPr>
          <p:cNvPr id="88" name="Gráfico 4">
            <a:extLst>
              <a:ext uri="{FF2B5EF4-FFF2-40B4-BE49-F238E27FC236}">
                <a16:creationId xmlns:a16="http://schemas.microsoft.com/office/drawing/2014/main" id="{A61D8C38-D19F-4DD2-B945-30DE94232338}"/>
              </a:ext>
            </a:extLst>
          </p:cNvPr>
          <p:cNvSpPr/>
          <p:nvPr/>
        </p:nvSpPr>
        <p:spPr>
          <a:xfrm>
            <a:off x="7692039" y="3442887"/>
            <a:ext cx="928027" cy="92802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09010"/>
            </a:solidFill>
            <a:prstDash val="solid"/>
            <a:miter/>
          </a:ln>
        </p:spPr>
        <p:txBody>
          <a:bodyPr rtlCol="0" anchor="ctr"/>
          <a:lstStyle/>
          <a:p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110CF710-5F94-4DF9-A031-6F7A7944AE42}"/>
              </a:ext>
            </a:extLst>
          </p:cNvPr>
          <p:cNvSpPr/>
          <p:nvPr/>
        </p:nvSpPr>
        <p:spPr>
          <a:xfrm>
            <a:off x="8754658" y="3620514"/>
            <a:ext cx="1839875" cy="362806"/>
          </a:xfrm>
          <a:prstGeom prst="roundRect">
            <a:avLst>
              <a:gd name="adj" fmla="val 50000"/>
            </a:avLst>
          </a:prstGeom>
          <a:solidFill>
            <a:srgbClr val="F09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localidades </a:t>
            </a: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1CF8220E-4E2B-4933-9694-B3BA8FD83A4D}"/>
              </a:ext>
            </a:extLst>
          </p:cNvPr>
          <p:cNvSpPr/>
          <p:nvPr/>
        </p:nvSpPr>
        <p:spPr>
          <a:xfrm>
            <a:off x="8744315" y="4037232"/>
            <a:ext cx="2399254" cy="824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Bosa, Kennedy, Puente</a:t>
            </a:r>
          </a:p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Aranda, Antonio Nariño, Santa Fe, Mártires, Teusaquillo, Chapinero y Barrios Unidos</a:t>
            </a:r>
          </a:p>
        </p:txBody>
      </p:sp>
      <p:sp>
        <p:nvSpPr>
          <p:cNvPr id="92" name="Gráfico 4">
            <a:extLst>
              <a:ext uri="{FF2B5EF4-FFF2-40B4-BE49-F238E27FC236}">
                <a16:creationId xmlns:a16="http://schemas.microsoft.com/office/drawing/2014/main" id="{6875A5AA-EF93-41D9-9DE8-629793803DB2}"/>
              </a:ext>
            </a:extLst>
          </p:cNvPr>
          <p:cNvSpPr/>
          <p:nvPr/>
        </p:nvSpPr>
        <p:spPr>
          <a:xfrm>
            <a:off x="7692039" y="4960655"/>
            <a:ext cx="928027" cy="92802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09010"/>
            </a:solidFill>
            <a:prstDash val="solid"/>
            <a:miter/>
          </a:ln>
        </p:spPr>
        <p:txBody>
          <a:bodyPr rtlCol="0" anchor="ctr"/>
          <a:lstStyle/>
          <a:p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93" name="Rectángulo: esquinas redondeadas 92">
            <a:extLst>
              <a:ext uri="{FF2B5EF4-FFF2-40B4-BE49-F238E27FC236}">
                <a16:creationId xmlns:a16="http://schemas.microsoft.com/office/drawing/2014/main" id="{067ED9FD-DCC7-4CA0-A8F0-A96CB1B96A85}"/>
              </a:ext>
            </a:extLst>
          </p:cNvPr>
          <p:cNvSpPr/>
          <p:nvPr/>
        </p:nvSpPr>
        <p:spPr>
          <a:xfrm>
            <a:off x="8782630" y="5138280"/>
            <a:ext cx="1801560" cy="362806"/>
          </a:xfrm>
          <a:prstGeom prst="roundRect">
            <a:avLst>
              <a:gd name="adj" fmla="val 50000"/>
            </a:avLst>
          </a:prstGeom>
          <a:solidFill>
            <a:srgbClr val="F09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minutos</a:t>
            </a: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6484438A-DE1D-46CC-8FB4-9F87F8EA2D8F}"/>
              </a:ext>
            </a:extLst>
          </p:cNvPr>
          <p:cNvSpPr/>
          <p:nvPr/>
        </p:nvSpPr>
        <p:spPr>
          <a:xfrm>
            <a:off x="8782630" y="5517268"/>
            <a:ext cx="2097891" cy="43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de viaje entre portal Américas y calle 72</a:t>
            </a:r>
          </a:p>
        </p:txBody>
      </p:sp>
      <p:pic>
        <p:nvPicPr>
          <p:cNvPr id="96" name="Gráfico 95">
            <a:extLst>
              <a:ext uri="{FF2B5EF4-FFF2-40B4-BE49-F238E27FC236}">
                <a16:creationId xmlns:a16="http://schemas.microsoft.com/office/drawing/2014/main" id="{309CA85C-0437-47C0-BC53-99A84DE0D7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0631" y="3668844"/>
            <a:ext cx="491097" cy="352539"/>
          </a:xfrm>
          <a:prstGeom prst="rect">
            <a:avLst/>
          </a:prstGeom>
        </p:spPr>
      </p:pic>
      <p:pic>
        <p:nvPicPr>
          <p:cNvPr id="97" name="Gráfico 96">
            <a:extLst>
              <a:ext uri="{FF2B5EF4-FFF2-40B4-BE49-F238E27FC236}">
                <a16:creationId xmlns:a16="http://schemas.microsoft.com/office/drawing/2014/main" id="{8B0A9D8D-6BDA-4FE8-A1A1-F10252E33CE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8779" y="4857969"/>
            <a:ext cx="505590" cy="503591"/>
          </a:xfrm>
          <a:prstGeom prst="rect">
            <a:avLst/>
          </a:prstGeom>
        </p:spPr>
      </p:pic>
      <p:pic>
        <p:nvPicPr>
          <p:cNvPr id="98" name="Gráfico 97">
            <a:extLst>
              <a:ext uri="{FF2B5EF4-FFF2-40B4-BE49-F238E27FC236}">
                <a16:creationId xmlns:a16="http://schemas.microsoft.com/office/drawing/2014/main" id="{7AE9C865-80CF-4547-8F9A-4DF85E3E873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50115" y="3678395"/>
            <a:ext cx="641082" cy="415349"/>
          </a:xfrm>
          <a:prstGeom prst="rect">
            <a:avLst/>
          </a:prstGeom>
        </p:spPr>
      </p:pic>
      <p:pic>
        <p:nvPicPr>
          <p:cNvPr id="99" name="Gráfico 98">
            <a:extLst>
              <a:ext uri="{FF2B5EF4-FFF2-40B4-BE49-F238E27FC236}">
                <a16:creationId xmlns:a16="http://schemas.microsoft.com/office/drawing/2014/main" id="{D3E8AEDD-C7DB-417C-B46F-B6A32BB6D22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03257" y="5159466"/>
            <a:ext cx="527758" cy="484714"/>
          </a:xfrm>
          <a:prstGeom prst="rect">
            <a:avLst/>
          </a:prstGeom>
        </p:spPr>
      </p:pic>
      <p:sp>
        <p:nvSpPr>
          <p:cNvPr id="124" name="Gráfico 4">
            <a:extLst>
              <a:ext uri="{FF2B5EF4-FFF2-40B4-BE49-F238E27FC236}">
                <a16:creationId xmlns:a16="http://schemas.microsoft.com/office/drawing/2014/main" id="{82DF1043-6E17-4654-B9EE-626F5790CD36}"/>
              </a:ext>
            </a:extLst>
          </p:cNvPr>
          <p:cNvSpPr/>
          <p:nvPr/>
        </p:nvSpPr>
        <p:spPr>
          <a:xfrm>
            <a:off x="4655866" y="3372943"/>
            <a:ext cx="928027" cy="92802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09010"/>
            </a:solidFill>
            <a:prstDash val="solid"/>
            <a:miter/>
          </a:ln>
        </p:spPr>
        <p:txBody>
          <a:bodyPr rtlCol="0" anchor="ctr"/>
          <a:lstStyle/>
          <a:p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125" name="Gráfico 4">
            <a:extLst>
              <a:ext uri="{FF2B5EF4-FFF2-40B4-BE49-F238E27FC236}">
                <a16:creationId xmlns:a16="http://schemas.microsoft.com/office/drawing/2014/main" id="{609F1BB5-52D1-4F1C-9FFB-9E0C46E4C783}"/>
              </a:ext>
            </a:extLst>
          </p:cNvPr>
          <p:cNvSpPr/>
          <p:nvPr/>
        </p:nvSpPr>
        <p:spPr>
          <a:xfrm>
            <a:off x="4655866" y="4508981"/>
            <a:ext cx="928027" cy="92802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09010"/>
            </a:solidFill>
            <a:prstDash val="solid"/>
            <a:miter/>
          </a:ln>
        </p:spPr>
        <p:txBody>
          <a:bodyPr rtlCol="0" anchor="ctr"/>
          <a:lstStyle/>
          <a:p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126" name="Gráfico 4">
            <a:extLst>
              <a:ext uri="{FF2B5EF4-FFF2-40B4-BE49-F238E27FC236}">
                <a16:creationId xmlns:a16="http://schemas.microsoft.com/office/drawing/2014/main" id="{45BB4B3C-A910-4EAC-9FD0-D7132D75E413}"/>
              </a:ext>
            </a:extLst>
          </p:cNvPr>
          <p:cNvSpPr/>
          <p:nvPr/>
        </p:nvSpPr>
        <p:spPr>
          <a:xfrm>
            <a:off x="7678221" y="2184311"/>
            <a:ext cx="928027" cy="92802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09010"/>
            </a:solidFill>
            <a:prstDash val="solid"/>
            <a:miter/>
          </a:ln>
        </p:spPr>
        <p:txBody>
          <a:bodyPr rtlCol="0" anchor="ctr"/>
          <a:lstStyle/>
          <a:p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127" name="Gráfico 4">
            <a:extLst>
              <a:ext uri="{FF2B5EF4-FFF2-40B4-BE49-F238E27FC236}">
                <a16:creationId xmlns:a16="http://schemas.microsoft.com/office/drawing/2014/main" id="{ECDBA105-4658-4CE0-98DF-47AF4301260A}"/>
              </a:ext>
            </a:extLst>
          </p:cNvPr>
          <p:cNvSpPr/>
          <p:nvPr/>
        </p:nvSpPr>
        <p:spPr>
          <a:xfrm>
            <a:off x="7639175" y="988290"/>
            <a:ext cx="928027" cy="92802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09010"/>
            </a:solidFill>
            <a:prstDash val="solid"/>
            <a:miter/>
          </a:ln>
        </p:spPr>
        <p:txBody>
          <a:bodyPr rtlCol="0" anchor="ctr"/>
          <a:lstStyle/>
          <a:p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128" name="Gráfico 4">
            <a:extLst>
              <a:ext uri="{FF2B5EF4-FFF2-40B4-BE49-F238E27FC236}">
                <a16:creationId xmlns:a16="http://schemas.microsoft.com/office/drawing/2014/main" id="{05B84136-3E4D-4C4F-B19D-4E5AF2470E64}"/>
              </a:ext>
            </a:extLst>
          </p:cNvPr>
          <p:cNvSpPr/>
          <p:nvPr/>
        </p:nvSpPr>
        <p:spPr>
          <a:xfrm>
            <a:off x="4645142" y="2127860"/>
            <a:ext cx="928027" cy="92802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09010"/>
            </a:solidFill>
            <a:prstDash val="solid"/>
            <a:miter/>
          </a:ln>
        </p:spPr>
        <p:txBody>
          <a:bodyPr rtlCol="0" anchor="ctr"/>
          <a:lstStyle/>
          <a:p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129" name="Gráfico 4">
            <a:extLst>
              <a:ext uri="{FF2B5EF4-FFF2-40B4-BE49-F238E27FC236}">
                <a16:creationId xmlns:a16="http://schemas.microsoft.com/office/drawing/2014/main" id="{01CC1AB3-A170-408C-BBB1-9266FD61BF7A}"/>
              </a:ext>
            </a:extLst>
          </p:cNvPr>
          <p:cNvSpPr/>
          <p:nvPr/>
        </p:nvSpPr>
        <p:spPr>
          <a:xfrm>
            <a:off x="4643563" y="974715"/>
            <a:ext cx="928027" cy="928027"/>
          </a:xfrm>
          <a:custGeom>
            <a:avLst/>
            <a:gdLst>
              <a:gd name="connsiteX0" fmla="*/ 1085081 w 1085081"/>
              <a:gd name="connsiteY0" fmla="*/ 542541 h 1085081"/>
              <a:gd name="connsiteX1" fmla="*/ 542541 w 1085081"/>
              <a:gd name="connsiteY1" fmla="*/ 1085081 h 1085081"/>
              <a:gd name="connsiteX2" fmla="*/ 0 w 1085081"/>
              <a:gd name="connsiteY2" fmla="*/ 542541 h 1085081"/>
              <a:gd name="connsiteX3" fmla="*/ 542541 w 1085081"/>
              <a:gd name="connsiteY3" fmla="*/ 0 h 1085081"/>
              <a:gd name="connsiteX4" fmla="*/ 1085081 w 1085081"/>
              <a:gd name="connsiteY4" fmla="*/ 542541 h 108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081" h="1085081">
                <a:moveTo>
                  <a:pt x="1085081" y="542541"/>
                </a:moveTo>
                <a:cubicBezTo>
                  <a:pt x="1085081" y="842177"/>
                  <a:pt x="842177" y="1085081"/>
                  <a:pt x="542541" y="1085081"/>
                </a:cubicBezTo>
                <a:cubicBezTo>
                  <a:pt x="242904" y="1085081"/>
                  <a:pt x="0" y="842177"/>
                  <a:pt x="0" y="542541"/>
                </a:cubicBezTo>
                <a:cubicBezTo>
                  <a:pt x="0" y="242904"/>
                  <a:pt x="242904" y="0"/>
                  <a:pt x="542541" y="0"/>
                </a:cubicBezTo>
                <a:cubicBezTo>
                  <a:pt x="842177" y="0"/>
                  <a:pt x="1085081" y="242904"/>
                  <a:pt x="1085081" y="542541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F09010"/>
            </a:solidFill>
            <a:prstDash val="solid"/>
            <a:miter/>
          </a:ln>
        </p:spPr>
        <p:txBody>
          <a:bodyPr rtlCol="0" anchor="ctr"/>
          <a:lstStyle/>
          <a:p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130" name="Rectángulo: esquinas redondeadas 129">
            <a:extLst>
              <a:ext uri="{FF2B5EF4-FFF2-40B4-BE49-F238E27FC236}">
                <a16:creationId xmlns:a16="http://schemas.microsoft.com/office/drawing/2014/main" id="{AB84AF70-3ECA-45D2-B50E-A3FAEB7244F0}"/>
              </a:ext>
            </a:extLst>
          </p:cNvPr>
          <p:cNvSpPr/>
          <p:nvPr/>
        </p:nvSpPr>
        <p:spPr>
          <a:xfrm>
            <a:off x="5781834" y="1154655"/>
            <a:ext cx="1445939" cy="362806"/>
          </a:xfrm>
          <a:prstGeom prst="roundRect">
            <a:avLst>
              <a:gd name="adj" fmla="val 50000"/>
            </a:avLst>
          </a:prstGeom>
          <a:solidFill>
            <a:srgbClr val="F09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1.050.000</a:t>
            </a:r>
          </a:p>
        </p:txBody>
      </p: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B2F54F54-785C-4444-95F4-BC988D84CC79}"/>
              </a:ext>
            </a:extLst>
          </p:cNvPr>
          <p:cNvSpPr/>
          <p:nvPr/>
        </p:nvSpPr>
        <p:spPr>
          <a:xfrm>
            <a:off x="5770866" y="1694496"/>
            <a:ext cx="1527598" cy="117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pasajeros día </a:t>
            </a:r>
          </a:p>
        </p:txBody>
      </p:sp>
      <p:sp>
        <p:nvSpPr>
          <p:cNvPr id="132" name="Rectángulo: esquinas redondeadas 131">
            <a:extLst>
              <a:ext uri="{FF2B5EF4-FFF2-40B4-BE49-F238E27FC236}">
                <a16:creationId xmlns:a16="http://schemas.microsoft.com/office/drawing/2014/main" id="{6C8CB051-BED0-405A-89D5-E08A6E4BE2FD}"/>
              </a:ext>
            </a:extLst>
          </p:cNvPr>
          <p:cNvSpPr/>
          <p:nvPr/>
        </p:nvSpPr>
        <p:spPr>
          <a:xfrm>
            <a:off x="5767293" y="2308910"/>
            <a:ext cx="1542140" cy="362806"/>
          </a:xfrm>
          <a:prstGeom prst="roundRect">
            <a:avLst>
              <a:gd name="adj" fmla="val 50000"/>
            </a:avLst>
          </a:prstGeom>
          <a:solidFill>
            <a:srgbClr val="F09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72.000 </a:t>
            </a:r>
            <a:r>
              <a:rPr lang="es-CO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</a:t>
            </a:r>
            <a:endParaRPr lang="es-CO" sz="1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ángulo 132">
            <a:extLst>
              <a:ext uri="{FF2B5EF4-FFF2-40B4-BE49-F238E27FC236}">
                <a16:creationId xmlns:a16="http://schemas.microsoft.com/office/drawing/2014/main" id="{661D78FB-D009-4655-AC64-307F9E34472E}"/>
              </a:ext>
            </a:extLst>
          </p:cNvPr>
          <p:cNvSpPr/>
          <p:nvPr/>
        </p:nvSpPr>
        <p:spPr>
          <a:xfrm>
            <a:off x="5754595" y="2889324"/>
            <a:ext cx="1527598" cy="117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Capacidad máxima hora / sentido</a:t>
            </a:r>
          </a:p>
        </p:txBody>
      </p:sp>
      <p:sp>
        <p:nvSpPr>
          <p:cNvPr id="134" name="Rectángulo: esquinas redondeadas 133">
            <a:extLst>
              <a:ext uri="{FF2B5EF4-FFF2-40B4-BE49-F238E27FC236}">
                <a16:creationId xmlns:a16="http://schemas.microsoft.com/office/drawing/2014/main" id="{389B0507-F29E-4709-85FA-146B5D764276}"/>
              </a:ext>
            </a:extLst>
          </p:cNvPr>
          <p:cNvSpPr/>
          <p:nvPr/>
        </p:nvSpPr>
        <p:spPr>
          <a:xfrm>
            <a:off x="5767293" y="3445926"/>
            <a:ext cx="1445939" cy="362806"/>
          </a:xfrm>
          <a:prstGeom prst="roundRect">
            <a:avLst>
              <a:gd name="adj" fmla="val 50000"/>
            </a:avLst>
          </a:prstGeom>
          <a:solidFill>
            <a:srgbClr val="F09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</a:t>
            </a:r>
            <a:r>
              <a:rPr lang="es-CO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</a:t>
            </a:r>
            <a:endParaRPr lang="es-CO" sz="1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ángulo 134">
            <a:extLst>
              <a:ext uri="{FF2B5EF4-FFF2-40B4-BE49-F238E27FC236}">
                <a16:creationId xmlns:a16="http://schemas.microsoft.com/office/drawing/2014/main" id="{EBDB83E0-BC6B-488A-A4AA-5C5383BA4ECE}"/>
              </a:ext>
            </a:extLst>
          </p:cNvPr>
          <p:cNvSpPr/>
          <p:nvPr/>
        </p:nvSpPr>
        <p:spPr>
          <a:xfrm>
            <a:off x="5770866" y="4038514"/>
            <a:ext cx="1527598" cy="117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Intervalo mínimo en hora pico</a:t>
            </a:r>
          </a:p>
        </p:txBody>
      </p:sp>
      <p:sp>
        <p:nvSpPr>
          <p:cNvPr id="136" name="Rectángulo: esquinas redondeadas 135">
            <a:extLst>
              <a:ext uri="{FF2B5EF4-FFF2-40B4-BE49-F238E27FC236}">
                <a16:creationId xmlns:a16="http://schemas.microsoft.com/office/drawing/2014/main" id="{2916D547-3712-4146-9BE6-DBDBCCC7DB8D}"/>
              </a:ext>
            </a:extLst>
          </p:cNvPr>
          <p:cNvSpPr/>
          <p:nvPr/>
        </p:nvSpPr>
        <p:spPr>
          <a:xfrm>
            <a:off x="5786374" y="4555485"/>
            <a:ext cx="1445939" cy="362806"/>
          </a:xfrm>
          <a:prstGeom prst="roundRect">
            <a:avLst>
              <a:gd name="adj" fmla="val 50000"/>
            </a:avLst>
          </a:prstGeom>
          <a:solidFill>
            <a:srgbClr val="F09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km/h</a:t>
            </a:r>
          </a:p>
        </p:txBody>
      </p:sp>
      <p:sp>
        <p:nvSpPr>
          <p:cNvPr id="137" name="Rectángulo 136">
            <a:extLst>
              <a:ext uri="{FF2B5EF4-FFF2-40B4-BE49-F238E27FC236}">
                <a16:creationId xmlns:a16="http://schemas.microsoft.com/office/drawing/2014/main" id="{2D3AB2D4-3F6D-4653-B015-A57DB6CCD932}"/>
              </a:ext>
            </a:extLst>
          </p:cNvPr>
          <p:cNvSpPr/>
          <p:nvPr/>
        </p:nvSpPr>
        <p:spPr>
          <a:xfrm>
            <a:off x="5761099" y="5111415"/>
            <a:ext cx="1728459" cy="560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 máxima de operación </a:t>
            </a:r>
          </a:p>
        </p:txBody>
      </p:sp>
      <p:sp>
        <p:nvSpPr>
          <p:cNvPr id="138" name="Rectángulo: esquinas redondeadas 137">
            <a:extLst>
              <a:ext uri="{FF2B5EF4-FFF2-40B4-BE49-F238E27FC236}">
                <a16:creationId xmlns:a16="http://schemas.microsoft.com/office/drawing/2014/main" id="{F86DC799-D28F-4111-A4C9-87462E9D47F3}"/>
              </a:ext>
            </a:extLst>
          </p:cNvPr>
          <p:cNvSpPr/>
          <p:nvPr/>
        </p:nvSpPr>
        <p:spPr>
          <a:xfrm>
            <a:off x="8750602" y="1089497"/>
            <a:ext cx="1833588" cy="362806"/>
          </a:xfrm>
          <a:prstGeom prst="roundRect">
            <a:avLst>
              <a:gd name="adj" fmla="val 50000"/>
            </a:avLst>
          </a:prstGeom>
          <a:solidFill>
            <a:srgbClr val="F09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km/h</a:t>
            </a:r>
          </a:p>
        </p:txBody>
      </p:sp>
      <p:sp>
        <p:nvSpPr>
          <p:cNvPr id="139" name="Rectángulo: esquinas redondeadas 138">
            <a:extLst>
              <a:ext uri="{FF2B5EF4-FFF2-40B4-BE49-F238E27FC236}">
                <a16:creationId xmlns:a16="http://schemas.microsoft.com/office/drawing/2014/main" id="{791E25E4-A922-4B85-9B8B-6DB3095CC9D9}"/>
              </a:ext>
            </a:extLst>
          </p:cNvPr>
          <p:cNvSpPr/>
          <p:nvPr/>
        </p:nvSpPr>
        <p:spPr>
          <a:xfrm>
            <a:off x="8744315" y="2299228"/>
            <a:ext cx="1839875" cy="362806"/>
          </a:xfrm>
          <a:prstGeom prst="roundRect">
            <a:avLst>
              <a:gd name="adj" fmla="val 50000"/>
            </a:avLst>
          </a:prstGeom>
          <a:solidFill>
            <a:srgbClr val="F09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57B10342-A2DC-4713-A7D5-6AD4606F7DFF}"/>
              </a:ext>
            </a:extLst>
          </p:cNvPr>
          <p:cNvSpPr/>
          <p:nvPr/>
        </p:nvSpPr>
        <p:spPr>
          <a:xfrm>
            <a:off x="8760497" y="2952855"/>
            <a:ext cx="1626569" cy="218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Trenes al inicio de operación </a:t>
            </a:r>
          </a:p>
        </p:txBody>
      </p:sp>
      <p:sp>
        <p:nvSpPr>
          <p:cNvPr id="141" name="Rectángulo 140">
            <a:extLst>
              <a:ext uri="{FF2B5EF4-FFF2-40B4-BE49-F238E27FC236}">
                <a16:creationId xmlns:a16="http://schemas.microsoft.com/office/drawing/2014/main" id="{B90BE8E6-FBA7-4C3F-9742-7DDD1B9B6ACB}"/>
              </a:ext>
            </a:extLst>
          </p:cNvPr>
          <p:cNvSpPr/>
          <p:nvPr/>
        </p:nvSpPr>
        <p:spPr>
          <a:xfrm>
            <a:off x="8767490" y="1501935"/>
            <a:ext cx="1725540" cy="657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 comercial</a:t>
            </a:r>
          </a:p>
        </p:txBody>
      </p:sp>
      <p:pic>
        <p:nvPicPr>
          <p:cNvPr id="152" name="Gráfico 151">
            <a:extLst>
              <a:ext uri="{FF2B5EF4-FFF2-40B4-BE49-F238E27FC236}">
                <a16:creationId xmlns:a16="http://schemas.microsoft.com/office/drawing/2014/main" id="{34452693-4465-43E4-B8CA-E9F713ADE02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60307" y="1251826"/>
            <a:ext cx="497695" cy="361799"/>
          </a:xfrm>
          <a:prstGeom prst="rect">
            <a:avLst/>
          </a:prstGeom>
        </p:spPr>
      </p:pic>
      <p:pic>
        <p:nvPicPr>
          <p:cNvPr id="153" name="Gráfico 152">
            <a:extLst>
              <a:ext uri="{FF2B5EF4-FFF2-40B4-BE49-F238E27FC236}">
                <a16:creationId xmlns:a16="http://schemas.microsoft.com/office/drawing/2014/main" id="{0CDFE038-4279-4933-A807-1CF3A24FDE9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3346218">
            <a:off x="4971328" y="2358328"/>
            <a:ext cx="290794" cy="498503"/>
          </a:xfrm>
          <a:prstGeom prst="rect">
            <a:avLst/>
          </a:prstGeom>
        </p:spPr>
      </p:pic>
      <p:pic>
        <p:nvPicPr>
          <p:cNvPr id="154" name="Gráfico 153">
            <a:extLst>
              <a:ext uri="{FF2B5EF4-FFF2-40B4-BE49-F238E27FC236}">
                <a16:creationId xmlns:a16="http://schemas.microsoft.com/office/drawing/2014/main" id="{AED35BBF-E129-4E41-9E52-F487D5FD68B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87961" y="3629216"/>
            <a:ext cx="433860" cy="398473"/>
          </a:xfrm>
          <a:prstGeom prst="rect">
            <a:avLst/>
          </a:prstGeom>
        </p:spPr>
      </p:pic>
      <p:pic>
        <p:nvPicPr>
          <p:cNvPr id="155" name="Gráfico 154">
            <a:extLst>
              <a:ext uri="{FF2B5EF4-FFF2-40B4-BE49-F238E27FC236}">
                <a16:creationId xmlns:a16="http://schemas.microsoft.com/office/drawing/2014/main" id="{AE4ED62B-94F4-4F83-A7F4-B7047B6D3058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903177" y="4732163"/>
            <a:ext cx="457796" cy="457796"/>
          </a:xfrm>
          <a:prstGeom prst="rect">
            <a:avLst/>
          </a:prstGeom>
        </p:spPr>
      </p:pic>
      <p:pic>
        <p:nvPicPr>
          <p:cNvPr id="156" name="Gráfico 155">
            <a:extLst>
              <a:ext uri="{FF2B5EF4-FFF2-40B4-BE49-F238E27FC236}">
                <a16:creationId xmlns:a16="http://schemas.microsoft.com/office/drawing/2014/main" id="{7E213758-A2D6-4C08-9C24-06589853F7F5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04371" y="1264141"/>
            <a:ext cx="436509" cy="325720"/>
          </a:xfrm>
          <a:prstGeom prst="rect">
            <a:avLst/>
          </a:prstGeom>
        </p:spPr>
      </p:pic>
      <p:pic>
        <p:nvPicPr>
          <p:cNvPr id="157" name="Gráfico 156">
            <a:extLst>
              <a:ext uri="{FF2B5EF4-FFF2-40B4-BE49-F238E27FC236}">
                <a16:creationId xmlns:a16="http://schemas.microsoft.com/office/drawing/2014/main" id="{69BBE4D7-6783-4A90-9710-5C6956924EE8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938558" y="2544041"/>
            <a:ext cx="486653" cy="208566"/>
          </a:xfrm>
          <a:prstGeom prst="rect">
            <a:avLst/>
          </a:prstGeom>
        </p:spPr>
      </p:pic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A166AAE6-B655-4B14-9AA5-5E3C41C31585}"/>
              </a:ext>
            </a:extLst>
          </p:cNvPr>
          <p:cNvSpPr/>
          <p:nvPr/>
        </p:nvSpPr>
        <p:spPr>
          <a:xfrm>
            <a:off x="2730957" y="305857"/>
            <a:ext cx="6730086" cy="422910"/>
          </a:xfrm>
          <a:prstGeom prst="roundRect">
            <a:avLst>
              <a:gd name="adj" fmla="val 50000"/>
            </a:avLst>
          </a:prstGeom>
          <a:solidFill>
            <a:srgbClr val="2FA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Línea 1 del Metro de Bogotá - Características</a:t>
            </a:r>
          </a:p>
        </p:txBody>
      </p:sp>
    </p:spTree>
    <p:extLst>
      <p:ext uri="{BB962C8B-B14F-4D97-AF65-F5344CB8AC3E}">
        <p14:creationId xmlns:p14="http://schemas.microsoft.com/office/powerpoint/2010/main" val="2944204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D4E1A1A4-F807-4AD8-841A-73EA710AD6D6}"/>
              </a:ext>
            </a:extLst>
          </p:cNvPr>
          <p:cNvCxnSpPr>
            <a:cxnSpLocks/>
          </p:cNvCxnSpPr>
          <p:nvPr/>
        </p:nvCxnSpPr>
        <p:spPr>
          <a:xfrm>
            <a:off x="2403942" y="1584293"/>
            <a:ext cx="7384116" cy="0"/>
          </a:xfrm>
          <a:prstGeom prst="line">
            <a:avLst/>
          </a:prstGeom>
          <a:ln w="76200">
            <a:solidFill>
              <a:srgbClr val="E3893C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2012E7D-1422-4F9E-B42C-1914EF187AFC}"/>
              </a:ext>
            </a:extLst>
          </p:cNvPr>
          <p:cNvSpPr/>
          <p:nvPr/>
        </p:nvSpPr>
        <p:spPr>
          <a:xfrm>
            <a:off x="3746043" y="604094"/>
            <a:ext cx="4781550" cy="528506"/>
          </a:xfrm>
          <a:prstGeom prst="roundRect">
            <a:avLst>
              <a:gd name="adj" fmla="val 50000"/>
            </a:avLst>
          </a:prstGeom>
          <a:solidFill>
            <a:srgbClr val="2FA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Metro 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Bogotá será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A254A0C-4679-49EF-AD30-48257B27EE66}"/>
              </a:ext>
            </a:extLst>
          </p:cNvPr>
          <p:cNvSpPr txBox="1"/>
          <p:nvPr/>
        </p:nvSpPr>
        <p:spPr>
          <a:xfrm>
            <a:off x="1594377" y="2241099"/>
            <a:ext cx="3373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sistema de transporte </a:t>
            </a:r>
          </a:p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sostenible 100% eléctrico.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9D8F3AA3-D0F1-4FC9-8E66-2C34B8640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396" y="2241099"/>
            <a:ext cx="549981" cy="65997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3A7B7F5-6824-43AD-B5F8-153BCCC53E74}"/>
              </a:ext>
            </a:extLst>
          </p:cNvPr>
          <p:cNvSpPr txBox="1"/>
          <p:nvPr/>
        </p:nvSpPr>
        <p:spPr>
          <a:xfrm>
            <a:off x="1776344" y="3750789"/>
            <a:ext cx="3590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Limpio, cómodo, seguro, puntual y frecuente</a:t>
            </a:r>
            <a:endParaRPr lang="es-CO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6D319F8-B698-42EE-BAB2-08860FDFB8F8}"/>
              </a:ext>
            </a:extLst>
          </p:cNvPr>
          <p:cNvSpPr txBox="1"/>
          <p:nvPr/>
        </p:nvSpPr>
        <p:spPr>
          <a:xfrm>
            <a:off x="6844524" y="2179543"/>
            <a:ext cx="4544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movilizará a los ciudadanos desde Bosa </a:t>
            </a:r>
          </a:p>
          <a:p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hasta la avenida Caracas con calle 72 en 27 minutos</a:t>
            </a:r>
            <a:endParaRPr lang="es-CO" sz="16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5EF0B1AF-413F-41C9-AD0F-5EE958CD4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1313" y="2226258"/>
            <a:ext cx="421260" cy="72216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A57389F5-B2E3-4907-8016-EC63E1161C5D}"/>
              </a:ext>
            </a:extLst>
          </p:cNvPr>
          <p:cNvSpPr txBox="1"/>
          <p:nvPr/>
        </p:nvSpPr>
        <p:spPr>
          <a:xfrm>
            <a:off x="7146691" y="3688669"/>
            <a:ext cx="3871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una capacidad de </a:t>
            </a:r>
          </a:p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millón de pasajeros diarios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3C772281-0E7C-49DF-B221-E418E83924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844" r="93408" b="-4892"/>
          <a:stretch/>
        </p:blipFill>
        <p:spPr>
          <a:xfrm>
            <a:off x="6136818" y="3746282"/>
            <a:ext cx="729393" cy="666919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6D8BE4B7-EDC4-48BF-A91A-5DA0994E32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2030" y="3812909"/>
            <a:ext cx="514712" cy="583646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43CADFE2-C03F-431D-9B25-1667FA6A46CE}"/>
              </a:ext>
            </a:extLst>
          </p:cNvPr>
          <p:cNvSpPr/>
          <p:nvPr/>
        </p:nvSpPr>
        <p:spPr>
          <a:xfrm>
            <a:off x="762000" y="1942044"/>
            <a:ext cx="4544357" cy="125730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CE5002C-ACC2-4012-9043-001DC0C8CB0E}"/>
              </a:ext>
            </a:extLst>
          </p:cNvPr>
          <p:cNvSpPr/>
          <p:nvPr/>
        </p:nvSpPr>
        <p:spPr>
          <a:xfrm>
            <a:off x="762000" y="3479351"/>
            <a:ext cx="4544357" cy="1257300"/>
          </a:xfrm>
          <a:prstGeom prst="roundRect">
            <a:avLst/>
          </a:prstGeom>
          <a:noFill/>
          <a:ln w="57150">
            <a:solidFill>
              <a:srgbClr val="2FA6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7C4E4800-6AA2-4F6A-AA8F-F3D1C91B5C08}"/>
              </a:ext>
            </a:extLst>
          </p:cNvPr>
          <p:cNvSpPr/>
          <p:nvPr/>
        </p:nvSpPr>
        <p:spPr>
          <a:xfrm>
            <a:off x="5856338" y="1942044"/>
            <a:ext cx="5754637" cy="1257300"/>
          </a:xfrm>
          <a:prstGeom prst="roundRect">
            <a:avLst/>
          </a:prstGeom>
          <a:noFill/>
          <a:ln w="57150">
            <a:solidFill>
              <a:srgbClr val="2FA6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B99A5C73-4F09-4211-A002-AAE5622D7A98}"/>
              </a:ext>
            </a:extLst>
          </p:cNvPr>
          <p:cNvSpPr/>
          <p:nvPr/>
        </p:nvSpPr>
        <p:spPr>
          <a:xfrm>
            <a:off x="5856338" y="3456673"/>
            <a:ext cx="5754637" cy="125730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178655D9-4670-4333-80E5-523671A3E775}"/>
              </a:ext>
            </a:extLst>
          </p:cNvPr>
          <p:cNvCxnSpPr>
            <a:stCxn id="3" idx="1"/>
          </p:cNvCxnSpPr>
          <p:nvPr/>
        </p:nvCxnSpPr>
        <p:spPr>
          <a:xfrm flipH="1">
            <a:off x="0" y="2570694"/>
            <a:ext cx="762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1437304D-1B6C-4D3E-992F-568645501797}"/>
              </a:ext>
            </a:extLst>
          </p:cNvPr>
          <p:cNvCxnSpPr>
            <a:cxnSpLocks/>
          </p:cNvCxnSpPr>
          <p:nvPr/>
        </p:nvCxnSpPr>
        <p:spPr>
          <a:xfrm flipH="1">
            <a:off x="11610975" y="4107260"/>
            <a:ext cx="58102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: esquinas redondeadas 15">
            <a:hlinkClick r:id="rId10" action="ppaction://hlinksldjump"/>
            <a:extLst>
              <a:ext uri="{FF2B5EF4-FFF2-40B4-BE49-F238E27FC236}">
                <a16:creationId xmlns:a16="http://schemas.microsoft.com/office/drawing/2014/main" id="{D826873E-1D9E-4B8D-A046-D38C555740DB}"/>
              </a:ext>
            </a:extLst>
          </p:cNvPr>
          <p:cNvSpPr/>
          <p:nvPr/>
        </p:nvSpPr>
        <p:spPr>
          <a:xfrm>
            <a:off x="9648825" y="5286375"/>
            <a:ext cx="1962150" cy="39052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SIGUIENTE</a:t>
            </a: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0CDDD470-E5FB-4EB7-A275-AE77E0C53C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88881" y="5200649"/>
            <a:ext cx="361950" cy="561975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AAB8875-FB11-C3CC-2506-C62BBC17DCDC}"/>
              </a:ext>
            </a:extLst>
          </p:cNvPr>
          <p:cNvCxnSpPr>
            <a:cxnSpLocks/>
          </p:cNvCxnSpPr>
          <p:nvPr/>
        </p:nvCxnSpPr>
        <p:spPr>
          <a:xfrm>
            <a:off x="6201313" y="1132600"/>
            <a:ext cx="0" cy="48878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A2B3F5F-37EF-AA6B-083F-D51B90EE1A1F}"/>
              </a:ext>
            </a:extLst>
          </p:cNvPr>
          <p:cNvCxnSpPr>
            <a:cxnSpLocks/>
          </p:cNvCxnSpPr>
          <p:nvPr/>
        </p:nvCxnSpPr>
        <p:spPr>
          <a:xfrm>
            <a:off x="9788058" y="1553941"/>
            <a:ext cx="0" cy="388103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C96373D-4901-B834-36D6-0E5CC8608F3C}"/>
              </a:ext>
            </a:extLst>
          </p:cNvPr>
          <p:cNvCxnSpPr>
            <a:cxnSpLocks/>
          </p:cNvCxnSpPr>
          <p:nvPr/>
        </p:nvCxnSpPr>
        <p:spPr>
          <a:xfrm>
            <a:off x="2429435" y="1553941"/>
            <a:ext cx="0" cy="388103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105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68158-4C47-DF97-5B6D-AE3BB0F9C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F537850F-4997-2603-3B1F-73DA7992D020}"/>
              </a:ext>
            </a:extLst>
          </p:cNvPr>
          <p:cNvCxnSpPr>
            <a:cxnSpLocks/>
          </p:cNvCxnSpPr>
          <p:nvPr/>
        </p:nvCxnSpPr>
        <p:spPr>
          <a:xfrm flipH="1">
            <a:off x="0" y="2570694"/>
            <a:ext cx="762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34B8542D-1C3C-3379-C840-EC5F9FE762D3}"/>
              </a:ext>
            </a:extLst>
          </p:cNvPr>
          <p:cNvCxnSpPr>
            <a:cxnSpLocks/>
          </p:cNvCxnSpPr>
          <p:nvPr/>
        </p:nvCxnSpPr>
        <p:spPr>
          <a:xfrm flipH="1">
            <a:off x="11610975" y="4107260"/>
            <a:ext cx="58102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ítulo 1">
            <a:extLst>
              <a:ext uri="{FF2B5EF4-FFF2-40B4-BE49-F238E27FC236}">
                <a16:creationId xmlns:a16="http://schemas.microsoft.com/office/drawing/2014/main" id="{A03A3912-5494-DF0E-580F-F1FCE764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26" y="-119683"/>
            <a:ext cx="10800000" cy="1358840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Frentes de Obra Activos del Viaducto en Av. Caracas WF6 - Sector </a:t>
            </a:r>
            <a:r>
              <a:rPr lang="es-CO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Chapinero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392CD9-AD9A-D5E6-1741-7BFE337158FC}"/>
              </a:ext>
            </a:extLst>
          </p:cNvPr>
          <p:cNvSpPr txBox="1"/>
          <p:nvPr/>
        </p:nvSpPr>
        <p:spPr>
          <a:xfrm>
            <a:off x="1547794" y="5637562"/>
            <a:ext cx="3086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Tramo Calles 45 y 53</a:t>
            </a:r>
            <a:endParaRPr lang="es-CO" dirty="0">
              <a:solidFill>
                <a:srgbClr val="FFC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33C9FD2-8454-31DB-E93C-70F15968E7B3}"/>
              </a:ext>
            </a:extLst>
          </p:cNvPr>
          <p:cNvSpPr txBox="1"/>
          <p:nvPr/>
        </p:nvSpPr>
        <p:spPr>
          <a:xfrm>
            <a:off x="6757987" y="5637562"/>
            <a:ext cx="3886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Tramo calles 57 y 63</a:t>
            </a:r>
            <a:endParaRPr lang="es-CO" dirty="0">
              <a:solidFill>
                <a:srgbClr val="FFC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BF409B7-3CB6-D08E-F2E6-B3B309E3B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57" y="1390970"/>
            <a:ext cx="3807460" cy="4165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F0ECE49-6EEF-B6B6-56EC-05C93036E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60" y="1382090"/>
            <a:ext cx="5942629" cy="41500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343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D964A-1AE0-B21C-64A8-34DFEC9DC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1E3EFA70-E953-FDD8-FD45-28E24381E95F}"/>
              </a:ext>
            </a:extLst>
          </p:cNvPr>
          <p:cNvCxnSpPr>
            <a:cxnSpLocks/>
          </p:cNvCxnSpPr>
          <p:nvPr/>
        </p:nvCxnSpPr>
        <p:spPr>
          <a:xfrm flipH="1">
            <a:off x="0" y="2570694"/>
            <a:ext cx="762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9E11569D-5C92-033D-105E-11A75CDC3750}"/>
              </a:ext>
            </a:extLst>
          </p:cNvPr>
          <p:cNvCxnSpPr>
            <a:cxnSpLocks/>
          </p:cNvCxnSpPr>
          <p:nvPr/>
        </p:nvCxnSpPr>
        <p:spPr>
          <a:xfrm flipH="1">
            <a:off x="11610975" y="4107260"/>
            <a:ext cx="58102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A9E735C5-329F-4D0B-7C1D-14BF7E09A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ítulo 1">
            <a:extLst>
              <a:ext uri="{FF2B5EF4-FFF2-40B4-BE49-F238E27FC236}">
                <a16:creationId xmlns:a16="http://schemas.microsoft.com/office/drawing/2014/main" id="{E443E89E-D931-EC1B-5BBD-4F978AB4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26" y="-119683"/>
            <a:ext cx="10800000" cy="1358840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Frentes de Obra Activos del Viaducto en Av. Caracas WF6 - Sector </a:t>
            </a:r>
            <a:r>
              <a:rPr lang="es-CO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Chapinero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1B9C831-A3BB-D773-6B50-B21DBBBF6536}"/>
              </a:ext>
            </a:extLst>
          </p:cNvPr>
          <p:cNvSpPr txBox="1"/>
          <p:nvPr/>
        </p:nvSpPr>
        <p:spPr>
          <a:xfrm>
            <a:off x="1285726" y="5694097"/>
            <a:ext cx="3086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Tramo calles 63  y 67</a:t>
            </a:r>
            <a:endParaRPr lang="es-CO" dirty="0">
              <a:solidFill>
                <a:srgbClr val="FFC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A3F69ED-6FF5-BD52-339C-7EE394AF5307}"/>
              </a:ext>
            </a:extLst>
          </p:cNvPr>
          <p:cNvSpPr txBox="1"/>
          <p:nvPr/>
        </p:nvSpPr>
        <p:spPr>
          <a:xfrm>
            <a:off x="7972577" y="5639769"/>
            <a:ext cx="3419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Tramo calles 69 y 72</a:t>
            </a:r>
            <a:endParaRPr lang="es-CO" dirty="0">
              <a:solidFill>
                <a:srgbClr val="FFC0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6376043-321B-6231-CDC0-ADE171166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27" y="1433376"/>
            <a:ext cx="4791224" cy="41303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0267434-3158-632D-C67A-E46BF9A6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02" y="1433376"/>
            <a:ext cx="5885897" cy="41303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128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97DBC-C4D1-8572-33B6-BA5F5C898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0AA08EC-B007-547E-31B7-7F8DA44F2F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05" r="12783"/>
          <a:stretch>
            <a:fillRect/>
          </a:stretch>
        </p:blipFill>
        <p:spPr>
          <a:xfrm>
            <a:off x="400049" y="1255280"/>
            <a:ext cx="6534150" cy="4932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3E8BA9C-7C76-9674-98FE-47167E86D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50" y="179999"/>
            <a:ext cx="10800000" cy="1000252"/>
          </a:xfrm>
        </p:spPr>
        <p:txBody>
          <a:bodyPr/>
          <a:lstStyle/>
          <a:p>
            <a:r>
              <a:rPr lang="es-CO" sz="32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Estación</a:t>
            </a:r>
            <a:r>
              <a:rPr lang="es-CO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</a:t>
            </a:r>
            <a:br>
              <a:rPr lang="es-C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O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Caracas entre calles 61 y 63</a:t>
            </a:r>
            <a:endParaRPr lang="es-CO" sz="2800" dirty="0">
              <a:ln>
                <a:solidFill>
                  <a:schemeClr val="tx1"/>
                </a:solidFill>
              </a:ln>
              <a:solidFill>
                <a:srgbClr val="D361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9C7B46D-258A-8E57-0627-CBA930B765B0}"/>
              </a:ext>
            </a:extLst>
          </p:cNvPr>
          <p:cNvSpPr txBox="1"/>
          <p:nvPr/>
        </p:nvSpPr>
        <p:spPr>
          <a:xfrm flipH="1">
            <a:off x="400049" y="6263199"/>
            <a:ext cx="2791895" cy="282000"/>
          </a:xfrm>
          <a:prstGeom prst="round2Diag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CC0000"/>
                </a:solidFill>
                <a:latin typeface="Oswald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Avance: 31 de mayo de 2025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wald"/>
              <a:ea typeface="+mn-ea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B591F42-6EC2-0C8B-F2F4-F104F24E6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7588" r="8079" b="10838"/>
          <a:stretch>
            <a:fillRect/>
          </a:stretch>
        </p:blipFill>
        <p:spPr bwMode="auto">
          <a:xfrm>
            <a:off x="7153276" y="1725461"/>
            <a:ext cx="4594860" cy="29489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Diagrama&#10;&#10;El contenido generado por IA puede ser incorrecto.">
            <a:extLst>
              <a:ext uri="{FF2B5EF4-FFF2-40B4-BE49-F238E27FC236}">
                <a16:creationId xmlns:a16="http://schemas.microsoft.com/office/drawing/2014/main" id="{D8EA81E6-547E-E083-CCF7-D4F728A671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6" y="4119880"/>
            <a:ext cx="549525" cy="554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764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32B85-13A2-C980-12AE-4EE180B49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pastel, pista, cubierto, nieve&#10;&#10;El contenido generado por IA puede ser incorrecto.">
            <a:extLst>
              <a:ext uri="{FF2B5EF4-FFF2-40B4-BE49-F238E27FC236}">
                <a16:creationId xmlns:a16="http://schemas.microsoft.com/office/drawing/2014/main" id="{B0BF5FEE-C762-FE1D-6E79-089602E09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58" y="1518680"/>
            <a:ext cx="7078318" cy="41486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479477B-2367-683B-2248-6E4757EFA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82" y="134807"/>
            <a:ext cx="6776234" cy="895650"/>
          </a:xfrm>
        </p:spPr>
        <p:txBody>
          <a:bodyPr/>
          <a:lstStyle/>
          <a:p>
            <a:r>
              <a:rPr lang="es-CO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Estación 16</a:t>
            </a:r>
            <a:br>
              <a:rPr lang="es-C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O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Caracas entre calles 72 y 74</a:t>
            </a:r>
            <a:endParaRPr lang="es-CO" sz="280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E2C0E5-62A4-DF56-AA00-C3F886D16FAA}"/>
              </a:ext>
            </a:extLst>
          </p:cNvPr>
          <p:cNvSpPr txBox="1"/>
          <p:nvPr/>
        </p:nvSpPr>
        <p:spPr>
          <a:xfrm flipH="1">
            <a:off x="160682" y="6441193"/>
            <a:ext cx="2791895" cy="282000"/>
          </a:xfrm>
          <a:prstGeom prst="round2Diag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CC0000"/>
                </a:solidFill>
                <a:latin typeface="Oswald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Avance: 31 de mayo de 2025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wald"/>
              <a:ea typeface="+mn-ea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678EBC5-9E34-4763-3FB2-2374CCAE9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6515" b="12171"/>
          <a:stretch>
            <a:fillRect/>
          </a:stretch>
        </p:blipFill>
        <p:spPr bwMode="auto">
          <a:xfrm>
            <a:off x="7429648" y="1944287"/>
            <a:ext cx="4382594" cy="296942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Diagrama&#10;&#10;El contenido generado por IA puede ser incorrecto.">
            <a:extLst>
              <a:ext uri="{FF2B5EF4-FFF2-40B4-BE49-F238E27FC236}">
                <a16:creationId xmlns:a16="http://schemas.microsoft.com/office/drawing/2014/main" id="{B0D70862-DEED-3D94-BEF5-FF738B02AE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48" y="4359192"/>
            <a:ext cx="549525" cy="554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91755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5_Simple Ligh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Simple Light">
  <a:themeElements>
    <a:clrScheme name="Simple Light">
      <a:dk1>
        <a:srgbClr val="50328A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50328A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27E69BCCB5D8044B6E160DAC7625E6C" ma:contentTypeVersion="11" ma:contentTypeDescription="Crear nuevo documento." ma:contentTypeScope="" ma:versionID="0acb1f95d5eee24db079e8bc1a829db9">
  <xsd:schema xmlns:xsd="http://www.w3.org/2001/XMLSchema" xmlns:xs="http://www.w3.org/2001/XMLSchema" xmlns:p="http://schemas.microsoft.com/office/2006/metadata/properties" xmlns:ns2="2e44f70c-12d8-4fea-8f63-fe8cf885363f" xmlns:ns3="19a70380-d37a-4c22-a3b6-a454a60272ff" targetNamespace="http://schemas.microsoft.com/office/2006/metadata/properties" ma:root="true" ma:fieldsID="7730a3b7341e8cbe8479bbd810cb3eb5" ns2:_="" ns3:_="">
    <xsd:import namespace="2e44f70c-12d8-4fea-8f63-fe8cf885363f"/>
    <xsd:import namespace="19a70380-d37a-4c22-a3b6-a454a60272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44f70c-12d8-4fea-8f63-fe8cf88536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70380-d37a-4c22-a3b6-a454a60272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3E529E-0EE6-4697-8320-E1F7631DD5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5EE206-5894-476F-A25F-6395C0B2EC33}">
  <ds:schemaRefs>
    <ds:schemaRef ds:uri="19a70380-d37a-4c22-a3b6-a454a60272ff"/>
    <ds:schemaRef ds:uri="2e44f70c-12d8-4fea-8f63-fe8cf885363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61E7CCC-1C1E-42C6-BCE8-9436012ACFDA}">
  <ds:schemaRefs>
    <ds:schemaRef ds:uri="19a70380-d37a-4c22-a3b6-a454a60272ff"/>
    <ds:schemaRef ds:uri="2e44f70c-12d8-4fea-8f63-fe8cf88536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2413</TotalTime>
  <Words>415</Words>
  <Application>Microsoft Office PowerPoint</Application>
  <PresentationFormat>Panorámica</PresentationFormat>
  <Paragraphs>80</Paragraphs>
  <Slides>11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8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2_Office Theme</vt:lpstr>
      <vt:lpstr>2_Tema de Office</vt:lpstr>
      <vt:lpstr>5_Simple Light</vt:lpstr>
      <vt:lpstr>4_Simple Light</vt:lpstr>
      <vt:lpstr>1_Simple Light</vt:lpstr>
      <vt:lpstr>3_Office Theme</vt:lpstr>
      <vt:lpstr>Simple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Frentes de Obra Activos del Viaducto en Av. Caracas WF6 - Sector Chapinero</vt:lpstr>
      <vt:lpstr>Frentes de Obra Activos del Viaducto en Av. Caracas WF6 - Sector Chapinero</vt:lpstr>
      <vt:lpstr>Estación 15 Av. Caracas entre calles 61 y 63</vt:lpstr>
      <vt:lpstr>Estación 16 Av. Caracas entre calles 72 y 74</vt:lpstr>
      <vt:lpstr>Avance Frentes de Obra Activos del Viaducto en Av. Caracas WF6 - Sector Chapinero (corte 31/Mayo/2025)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VERONICA MARIA GUTIERREZ USTARIZ</dc:creator>
  <cp:lastModifiedBy>MARLY YANIR DAZA ZEA</cp:lastModifiedBy>
  <cp:revision>10</cp:revision>
  <dcterms:created xsi:type="dcterms:W3CDTF">2024-03-05T21:50:54Z</dcterms:created>
  <dcterms:modified xsi:type="dcterms:W3CDTF">2025-07-14T18:46:11Z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0x010100327E69BCCB5D8044B6E160DAC7625E6C</vt:lpwstr>
  </property>
</Properties>
</file>