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12" roundtripDataSignature="AMtx7mivAPeo9zIvDt1Nqu1bY7VttyFGS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5C15C67-CDE3-4781-A8EC-470362AC9F60}">
  <a:tblStyle styleId="{E5C15C67-CDE3-4781-A8EC-470362AC9F60}"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11" Type="http://schemas.openxmlformats.org/officeDocument/2006/relationships/slide" Target="slides/slide5.xml"/><Relationship Id="rId10" Type="http://schemas.openxmlformats.org/officeDocument/2006/relationships/slide" Target="slides/slide4.xml"/><Relationship Id="rId12" Type="http://customschemas.google.com/relationships/presentationmetadata" Target="metadata"/><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10cc4ac9e9_4_78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9" name="Google Shape;89;g210cc4ac9e9_4_78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6" name="Google Shape;96;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4" name="Google Shape;104;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4" name="Google Shape;114;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13"/>
          <p:cNvSpPr txBox="1"/>
          <p:nvPr>
            <p:ph type="ctrTitle"/>
          </p:nvPr>
        </p:nvSpPr>
        <p:spPr>
          <a:xfrm>
            <a:off x="3954481" y="841772"/>
            <a:ext cx="4530375" cy="1790775"/>
          </a:xfrm>
          <a:prstGeom prst="rect">
            <a:avLst/>
          </a:prstGeom>
          <a:noFill/>
          <a:ln>
            <a:noFill/>
          </a:ln>
        </p:spPr>
        <p:txBody>
          <a:bodyPr anchorCtr="0" anchor="b" bIns="34275" lIns="68575" spcFirstLastPara="1" rIns="68575" wrap="square" tIns="34275">
            <a:normAutofit/>
          </a:bodyPr>
          <a:lstStyle>
            <a:lvl1pPr lvl="0" algn="ctr">
              <a:lnSpc>
                <a:spcPct val="90000"/>
              </a:lnSpc>
              <a:spcBef>
                <a:spcPts val="0"/>
              </a:spcBef>
              <a:spcAft>
                <a:spcPts val="0"/>
              </a:spcAft>
              <a:buClr>
                <a:srgbClr val="C00000"/>
              </a:buClr>
              <a:buSzPts val="4500"/>
              <a:buFont typeface="Calibri"/>
              <a:buNone/>
              <a:defRPr b="1" sz="2600">
                <a:solidFill>
                  <a:srgbClr val="F2F2F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3" name="Google Shape;13;p13"/>
          <p:cNvSpPr txBox="1"/>
          <p:nvPr>
            <p:ph idx="1" type="subTitle"/>
          </p:nvPr>
        </p:nvSpPr>
        <p:spPr>
          <a:xfrm>
            <a:off x="3954481" y="2701528"/>
            <a:ext cx="4530375" cy="1241775"/>
          </a:xfrm>
          <a:prstGeom prst="rect">
            <a:avLst/>
          </a:prstGeom>
          <a:noFill/>
          <a:ln>
            <a:noFill/>
          </a:ln>
        </p:spPr>
        <p:txBody>
          <a:bodyPr anchorCtr="0" anchor="t" bIns="34275" lIns="68575" spcFirstLastPara="1" rIns="68575" wrap="square" tIns="34275">
            <a:normAutofit/>
          </a:bodyPr>
          <a:lstStyle>
            <a:lvl1pPr lvl="0" algn="ctr">
              <a:lnSpc>
                <a:spcPct val="90000"/>
              </a:lnSpc>
              <a:spcBef>
                <a:spcPts val="800"/>
              </a:spcBef>
              <a:spcAft>
                <a:spcPts val="0"/>
              </a:spcAft>
              <a:buClr>
                <a:schemeClr val="dk1"/>
              </a:buClr>
              <a:buSzPts val="1800"/>
              <a:buNone/>
              <a:defRPr sz="1800">
                <a:solidFill>
                  <a:srgbClr val="F2F2F2"/>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sp>
        <p:nvSpPr>
          <p:cNvPr id="14" name="Google Shape;14;p13"/>
          <p:cNvSpPr txBox="1"/>
          <p:nvPr>
            <p:ph idx="10" type="dt"/>
          </p:nvPr>
        </p:nvSpPr>
        <p:spPr>
          <a:xfrm>
            <a:off x="628650" y="4767263"/>
            <a:ext cx="2057400" cy="273825"/>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5" name="Google Shape;15;p13"/>
          <p:cNvSpPr txBox="1"/>
          <p:nvPr>
            <p:ph idx="11" type="ftr"/>
          </p:nvPr>
        </p:nvSpPr>
        <p:spPr>
          <a:xfrm>
            <a:off x="3028950" y="4767263"/>
            <a:ext cx="3086100" cy="273825"/>
          </a:xfrm>
          <a:prstGeom prst="rect">
            <a:avLst/>
          </a:prstGeom>
          <a:noFill/>
          <a:ln>
            <a:noFill/>
          </a:ln>
        </p:spPr>
        <p:txBody>
          <a:bodyPr anchorCtr="0" anchor="ctr" bIns="34275" lIns="68575" spcFirstLastPara="1" rIns="68575" wrap="square" tIns="34275">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6" name="Google Shape;16;p13"/>
          <p:cNvSpPr txBox="1"/>
          <p:nvPr>
            <p:ph idx="12" type="sldNum"/>
          </p:nvPr>
        </p:nvSpPr>
        <p:spPr>
          <a:xfrm>
            <a:off x="6457950" y="4767263"/>
            <a:ext cx="2057400" cy="273825"/>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22"/>
          <p:cNvSpPr txBox="1"/>
          <p:nvPr>
            <p:ph type="title"/>
          </p:nvPr>
        </p:nvSpPr>
        <p:spPr>
          <a:xfrm>
            <a:off x="628650" y="273844"/>
            <a:ext cx="7886700" cy="994275"/>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rgbClr val="C00000"/>
              </a:buClr>
              <a:buSzPts val="1400"/>
              <a:buNone/>
              <a:defRPr>
                <a:solidFill>
                  <a:srgbClr val="1F386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70" name="Google Shape;70;p22"/>
          <p:cNvSpPr txBox="1"/>
          <p:nvPr>
            <p:ph idx="1" type="body"/>
          </p:nvPr>
        </p:nvSpPr>
        <p:spPr>
          <a:xfrm rot="5400000">
            <a:off x="2940300" y="-942431"/>
            <a:ext cx="3263400" cy="78867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71" name="Google Shape;71;p22"/>
          <p:cNvSpPr txBox="1"/>
          <p:nvPr>
            <p:ph idx="10" type="dt"/>
          </p:nvPr>
        </p:nvSpPr>
        <p:spPr>
          <a:xfrm>
            <a:off x="628650" y="4767263"/>
            <a:ext cx="2057400" cy="273825"/>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72" name="Google Shape;72;p22"/>
          <p:cNvSpPr txBox="1"/>
          <p:nvPr>
            <p:ph idx="11" type="ftr"/>
          </p:nvPr>
        </p:nvSpPr>
        <p:spPr>
          <a:xfrm>
            <a:off x="3028950" y="4767263"/>
            <a:ext cx="3086100" cy="273825"/>
          </a:xfrm>
          <a:prstGeom prst="rect">
            <a:avLst/>
          </a:prstGeom>
          <a:noFill/>
          <a:ln>
            <a:noFill/>
          </a:ln>
        </p:spPr>
        <p:txBody>
          <a:bodyPr anchorCtr="0" anchor="ctr" bIns="34275" lIns="68575" spcFirstLastPara="1" rIns="68575" wrap="square" tIns="34275">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73" name="Google Shape;73;p22"/>
          <p:cNvSpPr txBox="1"/>
          <p:nvPr>
            <p:ph idx="12" type="sldNum"/>
          </p:nvPr>
        </p:nvSpPr>
        <p:spPr>
          <a:xfrm>
            <a:off x="6457950" y="4767263"/>
            <a:ext cx="2057400" cy="273825"/>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23"/>
          <p:cNvSpPr txBox="1"/>
          <p:nvPr>
            <p:ph type="title"/>
          </p:nvPr>
        </p:nvSpPr>
        <p:spPr>
          <a:xfrm rot="5400000">
            <a:off x="5350050" y="1467469"/>
            <a:ext cx="4358925" cy="1971675"/>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rgbClr val="C00000"/>
              </a:buClr>
              <a:buSzPts val="1400"/>
              <a:buNone/>
              <a:defRPr>
                <a:solidFill>
                  <a:srgbClr val="1F386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76" name="Google Shape;76;p23"/>
          <p:cNvSpPr txBox="1"/>
          <p:nvPr>
            <p:ph idx="1" type="body"/>
          </p:nvPr>
        </p:nvSpPr>
        <p:spPr>
          <a:xfrm rot="5400000">
            <a:off x="1349550" y="-447056"/>
            <a:ext cx="4358925" cy="5800725"/>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77" name="Google Shape;77;p23"/>
          <p:cNvSpPr txBox="1"/>
          <p:nvPr>
            <p:ph idx="10" type="dt"/>
          </p:nvPr>
        </p:nvSpPr>
        <p:spPr>
          <a:xfrm>
            <a:off x="628650" y="4767263"/>
            <a:ext cx="2057400" cy="273825"/>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78" name="Google Shape;78;p23"/>
          <p:cNvSpPr txBox="1"/>
          <p:nvPr>
            <p:ph idx="11" type="ftr"/>
          </p:nvPr>
        </p:nvSpPr>
        <p:spPr>
          <a:xfrm>
            <a:off x="3028950" y="4767263"/>
            <a:ext cx="3086100" cy="273825"/>
          </a:xfrm>
          <a:prstGeom prst="rect">
            <a:avLst/>
          </a:prstGeom>
          <a:noFill/>
          <a:ln>
            <a:noFill/>
          </a:ln>
        </p:spPr>
        <p:txBody>
          <a:bodyPr anchorCtr="0" anchor="ctr" bIns="34275" lIns="68575" spcFirstLastPara="1" rIns="68575" wrap="square" tIns="34275">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79" name="Google Shape;79;p23"/>
          <p:cNvSpPr txBox="1"/>
          <p:nvPr>
            <p:ph idx="12" type="sldNum"/>
          </p:nvPr>
        </p:nvSpPr>
        <p:spPr>
          <a:xfrm>
            <a:off x="6457950" y="4767263"/>
            <a:ext cx="2057400" cy="273825"/>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14"/>
          <p:cNvSpPr txBox="1"/>
          <p:nvPr>
            <p:ph type="title"/>
          </p:nvPr>
        </p:nvSpPr>
        <p:spPr>
          <a:xfrm>
            <a:off x="1986456" y="273844"/>
            <a:ext cx="6528893" cy="994275"/>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rgbClr val="C00000"/>
              </a:buClr>
              <a:buSzPts val="1400"/>
              <a:buNone/>
              <a:defRPr sz="2600">
                <a:solidFill>
                  <a:srgbClr val="1F386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9" name="Google Shape;19;p14"/>
          <p:cNvSpPr txBox="1"/>
          <p:nvPr>
            <p:ph idx="1" type="body"/>
          </p:nvPr>
        </p:nvSpPr>
        <p:spPr>
          <a:xfrm>
            <a:off x="1986455" y="1369219"/>
            <a:ext cx="6528894" cy="32634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solidFill>
                  <a:schemeClr val="dk1"/>
                </a:solidFill>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20" name="Google Shape;20;p14"/>
          <p:cNvSpPr txBox="1"/>
          <p:nvPr>
            <p:ph idx="10" type="dt"/>
          </p:nvPr>
        </p:nvSpPr>
        <p:spPr>
          <a:xfrm>
            <a:off x="628650" y="4767263"/>
            <a:ext cx="2057400" cy="273825"/>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21" name="Google Shape;21;p14"/>
          <p:cNvSpPr txBox="1"/>
          <p:nvPr>
            <p:ph idx="11" type="ftr"/>
          </p:nvPr>
        </p:nvSpPr>
        <p:spPr>
          <a:xfrm>
            <a:off x="3028950" y="4767263"/>
            <a:ext cx="3086100" cy="273825"/>
          </a:xfrm>
          <a:prstGeom prst="rect">
            <a:avLst/>
          </a:prstGeom>
          <a:noFill/>
          <a:ln>
            <a:noFill/>
          </a:ln>
        </p:spPr>
        <p:txBody>
          <a:bodyPr anchorCtr="0" anchor="ctr" bIns="34275" lIns="68575" spcFirstLastPara="1" rIns="68575" wrap="square" tIns="34275">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22" name="Google Shape;22;p14"/>
          <p:cNvSpPr txBox="1"/>
          <p:nvPr>
            <p:ph idx="12" type="sldNum"/>
          </p:nvPr>
        </p:nvSpPr>
        <p:spPr>
          <a:xfrm>
            <a:off x="6457950" y="4767263"/>
            <a:ext cx="2057400" cy="273825"/>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15"/>
          <p:cNvSpPr txBox="1"/>
          <p:nvPr>
            <p:ph type="title"/>
          </p:nvPr>
        </p:nvSpPr>
        <p:spPr>
          <a:xfrm>
            <a:off x="623888" y="1282303"/>
            <a:ext cx="7886700" cy="2139525"/>
          </a:xfrm>
          <a:prstGeom prst="rect">
            <a:avLst/>
          </a:prstGeom>
          <a:noFill/>
          <a:ln>
            <a:noFill/>
          </a:ln>
        </p:spPr>
        <p:txBody>
          <a:bodyPr anchorCtr="0" anchor="b" bIns="34275" lIns="68575" spcFirstLastPara="1" rIns="68575" wrap="square" tIns="34275">
            <a:normAutofit/>
          </a:bodyPr>
          <a:lstStyle>
            <a:lvl1pPr lvl="0" algn="ctr">
              <a:lnSpc>
                <a:spcPct val="90000"/>
              </a:lnSpc>
              <a:spcBef>
                <a:spcPts val="0"/>
              </a:spcBef>
              <a:spcAft>
                <a:spcPts val="0"/>
              </a:spcAft>
              <a:buClr>
                <a:srgbClr val="C00000"/>
              </a:buClr>
              <a:buSzPts val="4500"/>
              <a:buFont typeface="Calibri"/>
              <a:buNone/>
              <a:defRPr sz="4500">
                <a:solidFill>
                  <a:srgbClr val="1F386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25" name="Google Shape;25;p15"/>
          <p:cNvSpPr txBox="1"/>
          <p:nvPr>
            <p:ph idx="1" type="body"/>
          </p:nvPr>
        </p:nvSpPr>
        <p:spPr>
          <a:xfrm>
            <a:off x="623888" y="3442097"/>
            <a:ext cx="7886700" cy="1125225"/>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rgbClr val="888888"/>
              </a:buClr>
              <a:buSzPts val="1800"/>
              <a:buNone/>
              <a:defRPr sz="1800">
                <a:solidFill>
                  <a:srgbClr val="888888"/>
                </a:solidFill>
              </a:defRPr>
            </a:lvl1pPr>
            <a:lvl2pPr indent="-228600" lvl="1" marL="914400" algn="l">
              <a:lnSpc>
                <a:spcPct val="90000"/>
              </a:lnSpc>
              <a:spcBef>
                <a:spcPts val="400"/>
              </a:spcBef>
              <a:spcAft>
                <a:spcPts val="0"/>
              </a:spcAft>
              <a:buClr>
                <a:srgbClr val="888888"/>
              </a:buClr>
              <a:buSzPts val="1500"/>
              <a:buNone/>
              <a:defRPr sz="1500">
                <a:solidFill>
                  <a:srgbClr val="888888"/>
                </a:solidFill>
              </a:defRPr>
            </a:lvl2pPr>
            <a:lvl3pPr indent="-228600" lvl="2" marL="1371600" algn="l">
              <a:lnSpc>
                <a:spcPct val="90000"/>
              </a:lnSpc>
              <a:spcBef>
                <a:spcPts val="400"/>
              </a:spcBef>
              <a:spcAft>
                <a:spcPts val="0"/>
              </a:spcAft>
              <a:buClr>
                <a:srgbClr val="888888"/>
              </a:buClr>
              <a:buSzPts val="1400"/>
              <a:buNone/>
              <a:defRPr sz="1400">
                <a:solidFill>
                  <a:srgbClr val="888888"/>
                </a:solidFill>
              </a:defRPr>
            </a:lvl3pPr>
            <a:lvl4pPr indent="-228600" lvl="3" marL="1828800" algn="l">
              <a:lnSpc>
                <a:spcPct val="90000"/>
              </a:lnSpc>
              <a:spcBef>
                <a:spcPts val="400"/>
              </a:spcBef>
              <a:spcAft>
                <a:spcPts val="0"/>
              </a:spcAft>
              <a:buClr>
                <a:srgbClr val="888888"/>
              </a:buClr>
              <a:buSzPts val="1200"/>
              <a:buNone/>
              <a:defRPr sz="1200">
                <a:solidFill>
                  <a:srgbClr val="888888"/>
                </a:solidFill>
              </a:defRPr>
            </a:lvl4pPr>
            <a:lvl5pPr indent="-228600" lvl="4" marL="2286000" algn="l">
              <a:lnSpc>
                <a:spcPct val="90000"/>
              </a:lnSpc>
              <a:spcBef>
                <a:spcPts val="400"/>
              </a:spcBef>
              <a:spcAft>
                <a:spcPts val="0"/>
              </a:spcAft>
              <a:buClr>
                <a:srgbClr val="888888"/>
              </a:buClr>
              <a:buSzPts val="1200"/>
              <a:buNone/>
              <a:defRPr sz="1200">
                <a:solidFill>
                  <a:srgbClr val="888888"/>
                </a:solidFill>
              </a:defRPr>
            </a:lvl5pPr>
            <a:lvl6pPr indent="-228600" lvl="5" marL="2743200" algn="l">
              <a:lnSpc>
                <a:spcPct val="90000"/>
              </a:lnSpc>
              <a:spcBef>
                <a:spcPts val="400"/>
              </a:spcBef>
              <a:spcAft>
                <a:spcPts val="0"/>
              </a:spcAft>
              <a:buClr>
                <a:srgbClr val="888888"/>
              </a:buClr>
              <a:buSzPts val="1200"/>
              <a:buNone/>
              <a:defRPr sz="1200">
                <a:solidFill>
                  <a:srgbClr val="888888"/>
                </a:solidFill>
              </a:defRPr>
            </a:lvl6pPr>
            <a:lvl7pPr indent="-228600" lvl="6" marL="3200400" algn="l">
              <a:lnSpc>
                <a:spcPct val="90000"/>
              </a:lnSpc>
              <a:spcBef>
                <a:spcPts val="400"/>
              </a:spcBef>
              <a:spcAft>
                <a:spcPts val="0"/>
              </a:spcAft>
              <a:buClr>
                <a:srgbClr val="888888"/>
              </a:buClr>
              <a:buSzPts val="1200"/>
              <a:buNone/>
              <a:defRPr sz="1200">
                <a:solidFill>
                  <a:srgbClr val="888888"/>
                </a:solidFill>
              </a:defRPr>
            </a:lvl7pPr>
            <a:lvl8pPr indent="-228600" lvl="7" marL="3657600" algn="l">
              <a:lnSpc>
                <a:spcPct val="90000"/>
              </a:lnSpc>
              <a:spcBef>
                <a:spcPts val="400"/>
              </a:spcBef>
              <a:spcAft>
                <a:spcPts val="0"/>
              </a:spcAft>
              <a:buClr>
                <a:srgbClr val="888888"/>
              </a:buClr>
              <a:buSzPts val="1200"/>
              <a:buNone/>
              <a:defRPr sz="1200">
                <a:solidFill>
                  <a:srgbClr val="888888"/>
                </a:solidFill>
              </a:defRPr>
            </a:lvl8pPr>
            <a:lvl9pPr indent="-228600" lvl="8" marL="4114800" algn="l">
              <a:lnSpc>
                <a:spcPct val="90000"/>
              </a:lnSpc>
              <a:spcBef>
                <a:spcPts val="400"/>
              </a:spcBef>
              <a:spcAft>
                <a:spcPts val="0"/>
              </a:spcAft>
              <a:buClr>
                <a:srgbClr val="888888"/>
              </a:buClr>
              <a:buSzPts val="1200"/>
              <a:buNone/>
              <a:defRPr sz="1200">
                <a:solidFill>
                  <a:srgbClr val="888888"/>
                </a:solidFill>
              </a:defRPr>
            </a:lvl9pPr>
          </a:lstStyle>
          <a:p/>
        </p:txBody>
      </p:sp>
      <p:sp>
        <p:nvSpPr>
          <p:cNvPr id="26" name="Google Shape;26;p15"/>
          <p:cNvSpPr txBox="1"/>
          <p:nvPr>
            <p:ph idx="10" type="dt"/>
          </p:nvPr>
        </p:nvSpPr>
        <p:spPr>
          <a:xfrm>
            <a:off x="628650" y="4767263"/>
            <a:ext cx="2057400" cy="273825"/>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27" name="Google Shape;27;p15"/>
          <p:cNvSpPr txBox="1"/>
          <p:nvPr>
            <p:ph idx="11" type="ftr"/>
          </p:nvPr>
        </p:nvSpPr>
        <p:spPr>
          <a:xfrm>
            <a:off x="3028950" y="4767263"/>
            <a:ext cx="3086100" cy="273825"/>
          </a:xfrm>
          <a:prstGeom prst="rect">
            <a:avLst/>
          </a:prstGeom>
          <a:noFill/>
          <a:ln>
            <a:noFill/>
          </a:ln>
        </p:spPr>
        <p:txBody>
          <a:bodyPr anchorCtr="0" anchor="ctr" bIns="34275" lIns="68575" spcFirstLastPara="1" rIns="68575" wrap="square" tIns="34275">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28" name="Google Shape;28;p15"/>
          <p:cNvSpPr txBox="1"/>
          <p:nvPr>
            <p:ph idx="12" type="sldNum"/>
          </p:nvPr>
        </p:nvSpPr>
        <p:spPr>
          <a:xfrm>
            <a:off x="6457950" y="4767263"/>
            <a:ext cx="2057400" cy="273825"/>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16"/>
          <p:cNvSpPr txBox="1"/>
          <p:nvPr>
            <p:ph type="title"/>
          </p:nvPr>
        </p:nvSpPr>
        <p:spPr>
          <a:xfrm>
            <a:off x="628650" y="273844"/>
            <a:ext cx="7886700" cy="994275"/>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rgbClr val="C00000"/>
              </a:buClr>
              <a:buSzPts val="1400"/>
              <a:buNone/>
              <a:defRPr>
                <a:solidFill>
                  <a:srgbClr val="1F386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31" name="Google Shape;31;p16"/>
          <p:cNvSpPr txBox="1"/>
          <p:nvPr>
            <p:ph idx="1" type="body"/>
          </p:nvPr>
        </p:nvSpPr>
        <p:spPr>
          <a:xfrm>
            <a:off x="6286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32" name="Google Shape;32;p16"/>
          <p:cNvSpPr txBox="1"/>
          <p:nvPr>
            <p:ph idx="2" type="body"/>
          </p:nvPr>
        </p:nvSpPr>
        <p:spPr>
          <a:xfrm>
            <a:off x="46291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33" name="Google Shape;33;p16"/>
          <p:cNvSpPr txBox="1"/>
          <p:nvPr>
            <p:ph idx="10" type="dt"/>
          </p:nvPr>
        </p:nvSpPr>
        <p:spPr>
          <a:xfrm>
            <a:off x="628650" y="4767263"/>
            <a:ext cx="2057400" cy="273825"/>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34" name="Google Shape;34;p16"/>
          <p:cNvSpPr txBox="1"/>
          <p:nvPr>
            <p:ph idx="11" type="ftr"/>
          </p:nvPr>
        </p:nvSpPr>
        <p:spPr>
          <a:xfrm>
            <a:off x="3028950" y="4767263"/>
            <a:ext cx="3086100" cy="273825"/>
          </a:xfrm>
          <a:prstGeom prst="rect">
            <a:avLst/>
          </a:prstGeom>
          <a:noFill/>
          <a:ln>
            <a:noFill/>
          </a:ln>
        </p:spPr>
        <p:txBody>
          <a:bodyPr anchorCtr="0" anchor="ctr" bIns="34275" lIns="68575" spcFirstLastPara="1" rIns="68575" wrap="square" tIns="34275">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35" name="Google Shape;35;p16"/>
          <p:cNvSpPr txBox="1"/>
          <p:nvPr>
            <p:ph idx="12" type="sldNum"/>
          </p:nvPr>
        </p:nvSpPr>
        <p:spPr>
          <a:xfrm>
            <a:off x="6457950" y="4767263"/>
            <a:ext cx="2057400" cy="273825"/>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17"/>
          <p:cNvSpPr txBox="1"/>
          <p:nvPr>
            <p:ph type="title"/>
          </p:nvPr>
        </p:nvSpPr>
        <p:spPr>
          <a:xfrm>
            <a:off x="629841" y="273844"/>
            <a:ext cx="7886700" cy="994275"/>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rgbClr val="C00000"/>
              </a:buClr>
              <a:buSzPts val="1400"/>
              <a:buNone/>
              <a:defRPr>
                <a:solidFill>
                  <a:srgbClr val="1F386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38" name="Google Shape;38;p17"/>
          <p:cNvSpPr txBox="1"/>
          <p:nvPr>
            <p:ph idx="1" type="body"/>
          </p:nvPr>
        </p:nvSpPr>
        <p:spPr>
          <a:xfrm>
            <a:off x="629841" y="1260872"/>
            <a:ext cx="3868425" cy="617850"/>
          </a:xfrm>
          <a:prstGeom prst="rect">
            <a:avLst/>
          </a:prstGeom>
          <a:noFill/>
          <a:ln>
            <a:noFill/>
          </a:ln>
        </p:spPr>
        <p:txBody>
          <a:bodyPr anchorCtr="0" anchor="b" bIns="34275" lIns="68575" spcFirstLastPara="1" rIns="68575" wrap="square" tIns="34275">
            <a:normAutofit/>
          </a:bodyPr>
          <a:lstStyle>
            <a:lvl1pPr indent="-228600" lvl="0" marL="457200" algn="l">
              <a:lnSpc>
                <a:spcPct val="90000"/>
              </a:lnSpc>
              <a:spcBef>
                <a:spcPts val="800"/>
              </a:spcBef>
              <a:spcAft>
                <a:spcPts val="0"/>
              </a:spcAft>
              <a:buClr>
                <a:schemeClr val="dk1"/>
              </a:buClr>
              <a:buSzPts val="1800"/>
              <a:buNone/>
              <a:defRPr b="1" sz="1800"/>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39" name="Google Shape;39;p17"/>
          <p:cNvSpPr txBox="1"/>
          <p:nvPr>
            <p:ph idx="2" type="body"/>
          </p:nvPr>
        </p:nvSpPr>
        <p:spPr>
          <a:xfrm>
            <a:off x="629841" y="1878806"/>
            <a:ext cx="3868425" cy="276345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40" name="Google Shape;40;p17"/>
          <p:cNvSpPr txBox="1"/>
          <p:nvPr>
            <p:ph idx="3" type="body"/>
          </p:nvPr>
        </p:nvSpPr>
        <p:spPr>
          <a:xfrm>
            <a:off x="4629150" y="1260872"/>
            <a:ext cx="3887325" cy="617850"/>
          </a:xfrm>
          <a:prstGeom prst="rect">
            <a:avLst/>
          </a:prstGeom>
          <a:noFill/>
          <a:ln>
            <a:noFill/>
          </a:ln>
        </p:spPr>
        <p:txBody>
          <a:bodyPr anchorCtr="0" anchor="b" bIns="34275" lIns="68575" spcFirstLastPara="1" rIns="68575" wrap="square" tIns="34275">
            <a:normAutofit/>
          </a:bodyPr>
          <a:lstStyle>
            <a:lvl1pPr indent="-228600" lvl="0" marL="457200" algn="l">
              <a:lnSpc>
                <a:spcPct val="90000"/>
              </a:lnSpc>
              <a:spcBef>
                <a:spcPts val="800"/>
              </a:spcBef>
              <a:spcAft>
                <a:spcPts val="0"/>
              </a:spcAft>
              <a:buClr>
                <a:schemeClr val="dk1"/>
              </a:buClr>
              <a:buSzPts val="1800"/>
              <a:buNone/>
              <a:defRPr b="1" sz="1800"/>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41" name="Google Shape;41;p17"/>
          <p:cNvSpPr txBox="1"/>
          <p:nvPr>
            <p:ph idx="4" type="body"/>
          </p:nvPr>
        </p:nvSpPr>
        <p:spPr>
          <a:xfrm>
            <a:off x="4629150" y="1878806"/>
            <a:ext cx="3887325" cy="276345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42" name="Google Shape;42;p17"/>
          <p:cNvSpPr txBox="1"/>
          <p:nvPr>
            <p:ph idx="10" type="dt"/>
          </p:nvPr>
        </p:nvSpPr>
        <p:spPr>
          <a:xfrm>
            <a:off x="628650" y="4767263"/>
            <a:ext cx="2057400" cy="273825"/>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43" name="Google Shape;43;p17"/>
          <p:cNvSpPr txBox="1"/>
          <p:nvPr>
            <p:ph idx="11" type="ftr"/>
          </p:nvPr>
        </p:nvSpPr>
        <p:spPr>
          <a:xfrm>
            <a:off x="3028950" y="4767263"/>
            <a:ext cx="3086100" cy="273825"/>
          </a:xfrm>
          <a:prstGeom prst="rect">
            <a:avLst/>
          </a:prstGeom>
          <a:noFill/>
          <a:ln>
            <a:noFill/>
          </a:ln>
        </p:spPr>
        <p:txBody>
          <a:bodyPr anchorCtr="0" anchor="ctr" bIns="34275" lIns="68575" spcFirstLastPara="1" rIns="68575" wrap="square" tIns="34275">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44" name="Google Shape;44;p17"/>
          <p:cNvSpPr txBox="1"/>
          <p:nvPr>
            <p:ph idx="12" type="sldNum"/>
          </p:nvPr>
        </p:nvSpPr>
        <p:spPr>
          <a:xfrm>
            <a:off x="6457950" y="4767263"/>
            <a:ext cx="2057400" cy="273825"/>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18"/>
          <p:cNvSpPr txBox="1"/>
          <p:nvPr>
            <p:ph type="title"/>
          </p:nvPr>
        </p:nvSpPr>
        <p:spPr>
          <a:xfrm>
            <a:off x="628650" y="273844"/>
            <a:ext cx="7886700" cy="994275"/>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rgbClr val="C00000"/>
              </a:buClr>
              <a:buSzPts val="1400"/>
              <a:buNone/>
              <a:defRPr>
                <a:solidFill>
                  <a:srgbClr val="1F386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47" name="Google Shape;47;p18"/>
          <p:cNvSpPr txBox="1"/>
          <p:nvPr>
            <p:ph idx="10" type="dt"/>
          </p:nvPr>
        </p:nvSpPr>
        <p:spPr>
          <a:xfrm>
            <a:off x="628650" y="4767263"/>
            <a:ext cx="2057400" cy="273825"/>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48" name="Google Shape;48;p18"/>
          <p:cNvSpPr txBox="1"/>
          <p:nvPr>
            <p:ph idx="11" type="ftr"/>
          </p:nvPr>
        </p:nvSpPr>
        <p:spPr>
          <a:xfrm>
            <a:off x="3028950" y="4767263"/>
            <a:ext cx="3086100" cy="273825"/>
          </a:xfrm>
          <a:prstGeom prst="rect">
            <a:avLst/>
          </a:prstGeom>
          <a:noFill/>
          <a:ln>
            <a:noFill/>
          </a:ln>
        </p:spPr>
        <p:txBody>
          <a:bodyPr anchorCtr="0" anchor="ctr" bIns="34275" lIns="68575" spcFirstLastPara="1" rIns="68575" wrap="square" tIns="34275">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49" name="Google Shape;49;p18"/>
          <p:cNvSpPr txBox="1"/>
          <p:nvPr>
            <p:ph idx="12" type="sldNum"/>
          </p:nvPr>
        </p:nvSpPr>
        <p:spPr>
          <a:xfrm>
            <a:off x="6457950" y="4767263"/>
            <a:ext cx="2057400" cy="273825"/>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9"/>
          <p:cNvSpPr txBox="1"/>
          <p:nvPr>
            <p:ph idx="10" type="dt"/>
          </p:nvPr>
        </p:nvSpPr>
        <p:spPr>
          <a:xfrm>
            <a:off x="628650" y="4767263"/>
            <a:ext cx="2057400" cy="273825"/>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52" name="Google Shape;52;p19"/>
          <p:cNvSpPr txBox="1"/>
          <p:nvPr>
            <p:ph idx="11" type="ftr"/>
          </p:nvPr>
        </p:nvSpPr>
        <p:spPr>
          <a:xfrm>
            <a:off x="3028950" y="4767263"/>
            <a:ext cx="3086100" cy="273825"/>
          </a:xfrm>
          <a:prstGeom prst="rect">
            <a:avLst/>
          </a:prstGeom>
          <a:noFill/>
          <a:ln>
            <a:noFill/>
          </a:ln>
        </p:spPr>
        <p:txBody>
          <a:bodyPr anchorCtr="0" anchor="ctr" bIns="34275" lIns="68575" spcFirstLastPara="1" rIns="68575" wrap="square" tIns="34275">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53" name="Google Shape;53;p19"/>
          <p:cNvSpPr txBox="1"/>
          <p:nvPr>
            <p:ph idx="12" type="sldNum"/>
          </p:nvPr>
        </p:nvSpPr>
        <p:spPr>
          <a:xfrm>
            <a:off x="6457950" y="4767263"/>
            <a:ext cx="2057400" cy="273825"/>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20"/>
          <p:cNvSpPr txBox="1"/>
          <p:nvPr>
            <p:ph type="title"/>
          </p:nvPr>
        </p:nvSpPr>
        <p:spPr>
          <a:xfrm>
            <a:off x="629841" y="342900"/>
            <a:ext cx="2949075" cy="120015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rgbClr val="C00000"/>
              </a:buClr>
              <a:buSzPts val="2400"/>
              <a:buFont typeface="Calibri"/>
              <a:buNone/>
              <a:defRPr sz="2400">
                <a:solidFill>
                  <a:srgbClr val="1F386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56" name="Google Shape;56;p20"/>
          <p:cNvSpPr txBox="1"/>
          <p:nvPr>
            <p:ph idx="1" type="body"/>
          </p:nvPr>
        </p:nvSpPr>
        <p:spPr>
          <a:xfrm>
            <a:off x="3887391" y="740569"/>
            <a:ext cx="4629150" cy="3655125"/>
          </a:xfrm>
          <a:prstGeom prst="rect">
            <a:avLst/>
          </a:prstGeom>
          <a:noFill/>
          <a:ln>
            <a:noFill/>
          </a:ln>
        </p:spPr>
        <p:txBody>
          <a:bodyPr anchorCtr="0" anchor="t" bIns="34275" lIns="68575" spcFirstLastPara="1" rIns="68575" wrap="square" tIns="34275">
            <a:normAutofit/>
          </a:bodyPr>
          <a:lstStyle>
            <a:lvl1pPr indent="-381000" lvl="0" marL="457200" algn="l">
              <a:lnSpc>
                <a:spcPct val="90000"/>
              </a:lnSpc>
              <a:spcBef>
                <a:spcPts val="800"/>
              </a:spcBef>
              <a:spcAft>
                <a:spcPts val="0"/>
              </a:spcAft>
              <a:buClr>
                <a:schemeClr val="dk1"/>
              </a:buClr>
              <a:buSzPts val="2400"/>
              <a:buChar char="•"/>
              <a:defRPr sz="2400"/>
            </a:lvl1pPr>
            <a:lvl2pPr indent="-361950" lvl="1" marL="914400" algn="l">
              <a:lnSpc>
                <a:spcPct val="90000"/>
              </a:lnSpc>
              <a:spcBef>
                <a:spcPts val="400"/>
              </a:spcBef>
              <a:spcAft>
                <a:spcPts val="0"/>
              </a:spcAft>
              <a:buClr>
                <a:schemeClr val="dk1"/>
              </a:buClr>
              <a:buSzPts val="2100"/>
              <a:buChar char="•"/>
              <a:defRPr sz="2100"/>
            </a:lvl2pPr>
            <a:lvl3pPr indent="-342900" lvl="2" marL="1371600" algn="l">
              <a:lnSpc>
                <a:spcPct val="90000"/>
              </a:lnSpc>
              <a:spcBef>
                <a:spcPts val="400"/>
              </a:spcBef>
              <a:spcAft>
                <a:spcPts val="0"/>
              </a:spcAft>
              <a:buClr>
                <a:schemeClr val="dk1"/>
              </a:buClr>
              <a:buSzPts val="1800"/>
              <a:buChar char="•"/>
              <a:defRPr sz="1800"/>
            </a:lvl3pPr>
            <a:lvl4pPr indent="-323850" lvl="3" marL="1828800" algn="l">
              <a:lnSpc>
                <a:spcPct val="90000"/>
              </a:lnSpc>
              <a:spcBef>
                <a:spcPts val="400"/>
              </a:spcBef>
              <a:spcAft>
                <a:spcPts val="0"/>
              </a:spcAft>
              <a:buClr>
                <a:schemeClr val="dk1"/>
              </a:buClr>
              <a:buSzPts val="1500"/>
              <a:buChar char="•"/>
              <a:defRPr sz="1500"/>
            </a:lvl4pPr>
            <a:lvl5pPr indent="-323850" lvl="4" marL="2286000" algn="l">
              <a:lnSpc>
                <a:spcPct val="90000"/>
              </a:lnSpc>
              <a:spcBef>
                <a:spcPts val="400"/>
              </a:spcBef>
              <a:spcAft>
                <a:spcPts val="0"/>
              </a:spcAft>
              <a:buClr>
                <a:schemeClr val="dk1"/>
              </a:buClr>
              <a:buSzPts val="1500"/>
              <a:buChar char="•"/>
              <a:defRPr sz="1500"/>
            </a:lvl5pPr>
            <a:lvl6pPr indent="-323850" lvl="5" marL="2743200" algn="l">
              <a:lnSpc>
                <a:spcPct val="90000"/>
              </a:lnSpc>
              <a:spcBef>
                <a:spcPts val="400"/>
              </a:spcBef>
              <a:spcAft>
                <a:spcPts val="0"/>
              </a:spcAft>
              <a:buClr>
                <a:schemeClr val="dk1"/>
              </a:buClr>
              <a:buSzPts val="1500"/>
              <a:buChar char="•"/>
              <a:defRPr sz="1500"/>
            </a:lvl6pPr>
            <a:lvl7pPr indent="-323850" lvl="6" marL="3200400" algn="l">
              <a:lnSpc>
                <a:spcPct val="90000"/>
              </a:lnSpc>
              <a:spcBef>
                <a:spcPts val="400"/>
              </a:spcBef>
              <a:spcAft>
                <a:spcPts val="0"/>
              </a:spcAft>
              <a:buClr>
                <a:schemeClr val="dk1"/>
              </a:buClr>
              <a:buSzPts val="1500"/>
              <a:buChar char="•"/>
              <a:defRPr sz="1500"/>
            </a:lvl7pPr>
            <a:lvl8pPr indent="-323850" lvl="7" marL="3657600" algn="l">
              <a:lnSpc>
                <a:spcPct val="90000"/>
              </a:lnSpc>
              <a:spcBef>
                <a:spcPts val="400"/>
              </a:spcBef>
              <a:spcAft>
                <a:spcPts val="0"/>
              </a:spcAft>
              <a:buClr>
                <a:schemeClr val="dk1"/>
              </a:buClr>
              <a:buSzPts val="1500"/>
              <a:buChar char="•"/>
              <a:defRPr sz="1500"/>
            </a:lvl8pPr>
            <a:lvl9pPr indent="-323850" lvl="8" marL="4114800" algn="l">
              <a:lnSpc>
                <a:spcPct val="90000"/>
              </a:lnSpc>
              <a:spcBef>
                <a:spcPts val="400"/>
              </a:spcBef>
              <a:spcAft>
                <a:spcPts val="0"/>
              </a:spcAft>
              <a:buClr>
                <a:schemeClr val="dk1"/>
              </a:buClr>
              <a:buSzPts val="1500"/>
              <a:buChar char="•"/>
              <a:defRPr sz="1500"/>
            </a:lvl9pPr>
          </a:lstStyle>
          <a:p/>
        </p:txBody>
      </p:sp>
      <p:sp>
        <p:nvSpPr>
          <p:cNvPr id="57" name="Google Shape;57;p20"/>
          <p:cNvSpPr txBox="1"/>
          <p:nvPr>
            <p:ph idx="2" type="body"/>
          </p:nvPr>
        </p:nvSpPr>
        <p:spPr>
          <a:xfrm>
            <a:off x="629841" y="1543050"/>
            <a:ext cx="2949075" cy="2858625"/>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chemeClr val="dk1"/>
              </a:buClr>
              <a:buSzPts val="1200"/>
              <a:buNone/>
              <a:defRPr sz="1200"/>
            </a:lvl1pPr>
            <a:lvl2pPr indent="-228600" lvl="1" marL="914400" algn="l">
              <a:lnSpc>
                <a:spcPct val="90000"/>
              </a:lnSpc>
              <a:spcBef>
                <a:spcPts val="400"/>
              </a:spcBef>
              <a:spcAft>
                <a:spcPts val="0"/>
              </a:spcAft>
              <a:buClr>
                <a:schemeClr val="dk1"/>
              </a:buClr>
              <a:buSzPts val="1100"/>
              <a:buNone/>
              <a:defRPr sz="1100"/>
            </a:lvl2pPr>
            <a:lvl3pPr indent="-228600" lvl="2" marL="1371600" algn="l">
              <a:lnSpc>
                <a:spcPct val="90000"/>
              </a:lnSpc>
              <a:spcBef>
                <a:spcPts val="400"/>
              </a:spcBef>
              <a:spcAft>
                <a:spcPts val="0"/>
              </a:spcAft>
              <a:buClr>
                <a:schemeClr val="dk1"/>
              </a:buClr>
              <a:buSzPts val="900"/>
              <a:buNone/>
              <a:defRPr sz="900"/>
            </a:lvl3pPr>
            <a:lvl4pPr indent="-228600" lvl="3" marL="1828800" algn="l">
              <a:lnSpc>
                <a:spcPct val="90000"/>
              </a:lnSpc>
              <a:spcBef>
                <a:spcPts val="400"/>
              </a:spcBef>
              <a:spcAft>
                <a:spcPts val="0"/>
              </a:spcAft>
              <a:buClr>
                <a:schemeClr val="dk1"/>
              </a:buClr>
              <a:buSzPts val="800"/>
              <a:buNone/>
              <a:defRPr sz="800"/>
            </a:lvl4pPr>
            <a:lvl5pPr indent="-228600" lvl="4" marL="2286000" algn="l">
              <a:lnSpc>
                <a:spcPct val="90000"/>
              </a:lnSpc>
              <a:spcBef>
                <a:spcPts val="400"/>
              </a:spcBef>
              <a:spcAft>
                <a:spcPts val="0"/>
              </a:spcAft>
              <a:buClr>
                <a:schemeClr val="dk1"/>
              </a:buClr>
              <a:buSzPts val="800"/>
              <a:buNone/>
              <a:defRPr sz="800"/>
            </a:lvl5pPr>
            <a:lvl6pPr indent="-228600" lvl="5" marL="2743200" algn="l">
              <a:lnSpc>
                <a:spcPct val="90000"/>
              </a:lnSpc>
              <a:spcBef>
                <a:spcPts val="400"/>
              </a:spcBef>
              <a:spcAft>
                <a:spcPts val="0"/>
              </a:spcAft>
              <a:buClr>
                <a:schemeClr val="dk1"/>
              </a:buClr>
              <a:buSzPts val="800"/>
              <a:buNone/>
              <a:defRPr sz="800"/>
            </a:lvl6pPr>
            <a:lvl7pPr indent="-228600" lvl="6" marL="3200400" algn="l">
              <a:lnSpc>
                <a:spcPct val="90000"/>
              </a:lnSpc>
              <a:spcBef>
                <a:spcPts val="400"/>
              </a:spcBef>
              <a:spcAft>
                <a:spcPts val="0"/>
              </a:spcAft>
              <a:buClr>
                <a:schemeClr val="dk1"/>
              </a:buClr>
              <a:buSzPts val="800"/>
              <a:buNone/>
              <a:defRPr sz="800"/>
            </a:lvl7pPr>
            <a:lvl8pPr indent="-228600" lvl="7" marL="3657600" algn="l">
              <a:lnSpc>
                <a:spcPct val="90000"/>
              </a:lnSpc>
              <a:spcBef>
                <a:spcPts val="400"/>
              </a:spcBef>
              <a:spcAft>
                <a:spcPts val="0"/>
              </a:spcAft>
              <a:buClr>
                <a:schemeClr val="dk1"/>
              </a:buClr>
              <a:buSzPts val="800"/>
              <a:buNone/>
              <a:defRPr sz="800"/>
            </a:lvl8pPr>
            <a:lvl9pPr indent="-228600" lvl="8" marL="4114800" algn="l">
              <a:lnSpc>
                <a:spcPct val="90000"/>
              </a:lnSpc>
              <a:spcBef>
                <a:spcPts val="400"/>
              </a:spcBef>
              <a:spcAft>
                <a:spcPts val="0"/>
              </a:spcAft>
              <a:buClr>
                <a:schemeClr val="dk1"/>
              </a:buClr>
              <a:buSzPts val="800"/>
              <a:buNone/>
              <a:defRPr sz="800"/>
            </a:lvl9pPr>
          </a:lstStyle>
          <a:p/>
        </p:txBody>
      </p:sp>
      <p:sp>
        <p:nvSpPr>
          <p:cNvPr id="58" name="Google Shape;58;p20"/>
          <p:cNvSpPr txBox="1"/>
          <p:nvPr>
            <p:ph idx="10" type="dt"/>
          </p:nvPr>
        </p:nvSpPr>
        <p:spPr>
          <a:xfrm>
            <a:off x="628650" y="4767263"/>
            <a:ext cx="2057400" cy="273825"/>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59" name="Google Shape;59;p20"/>
          <p:cNvSpPr txBox="1"/>
          <p:nvPr>
            <p:ph idx="11" type="ftr"/>
          </p:nvPr>
        </p:nvSpPr>
        <p:spPr>
          <a:xfrm>
            <a:off x="3028950" y="4767263"/>
            <a:ext cx="3086100" cy="273825"/>
          </a:xfrm>
          <a:prstGeom prst="rect">
            <a:avLst/>
          </a:prstGeom>
          <a:noFill/>
          <a:ln>
            <a:noFill/>
          </a:ln>
        </p:spPr>
        <p:txBody>
          <a:bodyPr anchorCtr="0" anchor="ctr" bIns="34275" lIns="68575" spcFirstLastPara="1" rIns="68575" wrap="square" tIns="34275">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60" name="Google Shape;60;p20"/>
          <p:cNvSpPr txBox="1"/>
          <p:nvPr>
            <p:ph idx="12" type="sldNum"/>
          </p:nvPr>
        </p:nvSpPr>
        <p:spPr>
          <a:xfrm>
            <a:off x="6457950" y="4767263"/>
            <a:ext cx="2057400" cy="273825"/>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21"/>
          <p:cNvSpPr txBox="1"/>
          <p:nvPr>
            <p:ph type="title"/>
          </p:nvPr>
        </p:nvSpPr>
        <p:spPr>
          <a:xfrm>
            <a:off x="629841" y="342900"/>
            <a:ext cx="2949075" cy="120015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rgbClr val="C00000"/>
              </a:buClr>
              <a:buSzPts val="2400"/>
              <a:buFont typeface="Calibri"/>
              <a:buNone/>
              <a:defRPr sz="2400">
                <a:solidFill>
                  <a:srgbClr val="1F386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63" name="Google Shape;63;p21"/>
          <p:cNvSpPr/>
          <p:nvPr>
            <p:ph idx="2" type="pic"/>
          </p:nvPr>
        </p:nvSpPr>
        <p:spPr>
          <a:xfrm>
            <a:off x="3887391" y="740569"/>
            <a:ext cx="4629150" cy="3655125"/>
          </a:xfrm>
          <a:prstGeom prst="rect">
            <a:avLst/>
          </a:prstGeom>
          <a:noFill/>
          <a:ln>
            <a:noFill/>
          </a:ln>
        </p:spPr>
      </p:sp>
      <p:sp>
        <p:nvSpPr>
          <p:cNvPr id="64" name="Google Shape;64;p21"/>
          <p:cNvSpPr txBox="1"/>
          <p:nvPr>
            <p:ph idx="1" type="body"/>
          </p:nvPr>
        </p:nvSpPr>
        <p:spPr>
          <a:xfrm>
            <a:off x="629841" y="1543050"/>
            <a:ext cx="2949075" cy="2858625"/>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chemeClr val="dk1"/>
              </a:buClr>
              <a:buSzPts val="1200"/>
              <a:buNone/>
              <a:defRPr sz="1200"/>
            </a:lvl1pPr>
            <a:lvl2pPr indent="-228600" lvl="1" marL="914400" algn="l">
              <a:lnSpc>
                <a:spcPct val="90000"/>
              </a:lnSpc>
              <a:spcBef>
                <a:spcPts val="400"/>
              </a:spcBef>
              <a:spcAft>
                <a:spcPts val="0"/>
              </a:spcAft>
              <a:buClr>
                <a:schemeClr val="dk1"/>
              </a:buClr>
              <a:buSzPts val="1100"/>
              <a:buNone/>
              <a:defRPr sz="1100"/>
            </a:lvl2pPr>
            <a:lvl3pPr indent="-228600" lvl="2" marL="1371600" algn="l">
              <a:lnSpc>
                <a:spcPct val="90000"/>
              </a:lnSpc>
              <a:spcBef>
                <a:spcPts val="400"/>
              </a:spcBef>
              <a:spcAft>
                <a:spcPts val="0"/>
              </a:spcAft>
              <a:buClr>
                <a:schemeClr val="dk1"/>
              </a:buClr>
              <a:buSzPts val="900"/>
              <a:buNone/>
              <a:defRPr sz="900"/>
            </a:lvl3pPr>
            <a:lvl4pPr indent="-228600" lvl="3" marL="1828800" algn="l">
              <a:lnSpc>
                <a:spcPct val="90000"/>
              </a:lnSpc>
              <a:spcBef>
                <a:spcPts val="400"/>
              </a:spcBef>
              <a:spcAft>
                <a:spcPts val="0"/>
              </a:spcAft>
              <a:buClr>
                <a:schemeClr val="dk1"/>
              </a:buClr>
              <a:buSzPts val="800"/>
              <a:buNone/>
              <a:defRPr sz="800"/>
            </a:lvl4pPr>
            <a:lvl5pPr indent="-228600" lvl="4" marL="2286000" algn="l">
              <a:lnSpc>
                <a:spcPct val="90000"/>
              </a:lnSpc>
              <a:spcBef>
                <a:spcPts val="400"/>
              </a:spcBef>
              <a:spcAft>
                <a:spcPts val="0"/>
              </a:spcAft>
              <a:buClr>
                <a:schemeClr val="dk1"/>
              </a:buClr>
              <a:buSzPts val="800"/>
              <a:buNone/>
              <a:defRPr sz="800"/>
            </a:lvl5pPr>
            <a:lvl6pPr indent="-228600" lvl="5" marL="2743200" algn="l">
              <a:lnSpc>
                <a:spcPct val="90000"/>
              </a:lnSpc>
              <a:spcBef>
                <a:spcPts val="400"/>
              </a:spcBef>
              <a:spcAft>
                <a:spcPts val="0"/>
              </a:spcAft>
              <a:buClr>
                <a:schemeClr val="dk1"/>
              </a:buClr>
              <a:buSzPts val="800"/>
              <a:buNone/>
              <a:defRPr sz="800"/>
            </a:lvl6pPr>
            <a:lvl7pPr indent="-228600" lvl="6" marL="3200400" algn="l">
              <a:lnSpc>
                <a:spcPct val="90000"/>
              </a:lnSpc>
              <a:spcBef>
                <a:spcPts val="400"/>
              </a:spcBef>
              <a:spcAft>
                <a:spcPts val="0"/>
              </a:spcAft>
              <a:buClr>
                <a:schemeClr val="dk1"/>
              </a:buClr>
              <a:buSzPts val="800"/>
              <a:buNone/>
              <a:defRPr sz="800"/>
            </a:lvl7pPr>
            <a:lvl8pPr indent="-228600" lvl="7" marL="3657600" algn="l">
              <a:lnSpc>
                <a:spcPct val="90000"/>
              </a:lnSpc>
              <a:spcBef>
                <a:spcPts val="400"/>
              </a:spcBef>
              <a:spcAft>
                <a:spcPts val="0"/>
              </a:spcAft>
              <a:buClr>
                <a:schemeClr val="dk1"/>
              </a:buClr>
              <a:buSzPts val="800"/>
              <a:buNone/>
              <a:defRPr sz="800"/>
            </a:lvl8pPr>
            <a:lvl9pPr indent="-228600" lvl="8" marL="4114800" algn="l">
              <a:lnSpc>
                <a:spcPct val="90000"/>
              </a:lnSpc>
              <a:spcBef>
                <a:spcPts val="400"/>
              </a:spcBef>
              <a:spcAft>
                <a:spcPts val="0"/>
              </a:spcAft>
              <a:buClr>
                <a:schemeClr val="dk1"/>
              </a:buClr>
              <a:buSzPts val="800"/>
              <a:buNone/>
              <a:defRPr sz="800"/>
            </a:lvl9pPr>
          </a:lstStyle>
          <a:p/>
        </p:txBody>
      </p:sp>
      <p:sp>
        <p:nvSpPr>
          <p:cNvPr id="65" name="Google Shape;65;p21"/>
          <p:cNvSpPr txBox="1"/>
          <p:nvPr>
            <p:ph idx="10" type="dt"/>
          </p:nvPr>
        </p:nvSpPr>
        <p:spPr>
          <a:xfrm>
            <a:off x="628650" y="4767263"/>
            <a:ext cx="2057400" cy="273825"/>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66" name="Google Shape;66;p21"/>
          <p:cNvSpPr txBox="1"/>
          <p:nvPr>
            <p:ph idx="11" type="ftr"/>
          </p:nvPr>
        </p:nvSpPr>
        <p:spPr>
          <a:xfrm>
            <a:off x="3028950" y="4767263"/>
            <a:ext cx="3086100" cy="273825"/>
          </a:xfrm>
          <a:prstGeom prst="rect">
            <a:avLst/>
          </a:prstGeom>
          <a:noFill/>
          <a:ln>
            <a:noFill/>
          </a:ln>
        </p:spPr>
        <p:txBody>
          <a:bodyPr anchorCtr="0" anchor="ctr" bIns="34275" lIns="68575" spcFirstLastPara="1" rIns="68575" wrap="square" tIns="34275">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67" name="Google Shape;67;p21"/>
          <p:cNvSpPr txBox="1"/>
          <p:nvPr>
            <p:ph idx="12" type="sldNum"/>
          </p:nvPr>
        </p:nvSpPr>
        <p:spPr>
          <a:xfrm>
            <a:off x="6457950" y="4767263"/>
            <a:ext cx="2057400" cy="273825"/>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2"/>
          <p:cNvSpPr txBox="1"/>
          <p:nvPr>
            <p:ph type="title"/>
          </p:nvPr>
        </p:nvSpPr>
        <p:spPr>
          <a:xfrm>
            <a:off x="628650" y="273844"/>
            <a:ext cx="7886700" cy="994275"/>
          </a:xfrm>
          <a:prstGeom prst="rect">
            <a:avLst/>
          </a:prstGeom>
          <a:noFill/>
          <a:ln>
            <a:noFill/>
          </a:ln>
        </p:spPr>
        <p:txBody>
          <a:bodyPr anchorCtr="0" anchor="ctr" bIns="34275" lIns="68575" spcFirstLastPara="1" rIns="68575" wrap="square" tIns="34275">
            <a:normAutofit/>
          </a:bodyPr>
          <a:lstStyle>
            <a:lvl1pPr lvl="0" marR="0" rtl="0" algn="l">
              <a:lnSpc>
                <a:spcPct val="90000"/>
              </a:lnSpc>
              <a:spcBef>
                <a:spcPts val="0"/>
              </a:spcBef>
              <a:spcAft>
                <a:spcPts val="0"/>
              </a:spcAft>
              <a:buClr>
                <a:srgbClr val="C00000"/>
              </a:buClr>
              <a:buSzPts val="3300"/>
              <a:buFont typeface="Calibri"/>
              <a:buNone/>
              <a:defRPr b="1" i="0" sz="3300" u="none" cap="none" strike="noStrike">
                <a:solidFill>
                  <a:srgbClr val="C00000"/>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9pPr>
          </a:lstStyle>
          <a:p/>
        </p:txBody>
      </p:sp>
      <p:sp>
        <p:nvSpPr>
          <p:cNvPr id="7" name="Google Shape;7;p12"/>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8" name="Google Shape;8;p12"/>
          <p:cNvSpPr txBox="1"/>
          <p:nvPr>
            <p:ph idx="10" type="dt"/>
          </p:nvPr>
        </p:nvSpPr>
        <p:spPr>
          <a:xfrm>
            <a:off x="628650" y="4767263"/>
            <a:ext cx="2057400" cy="273825"/>
          </a:xfrm>
          <a:prstGeom prst="rect">
            <a:avLst/>
          </a:prstGeom>
          <a:noFill/>
          <a:ln>
            <a:noFill/>
          </a:ln>
        </p:spPr>
        <p:txBody>
          <a:bodyPr anchorCtr="0" anchor="ctr"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9" name="Google Shape;9;p12"/>
          <p:cNvSpPr txBox="1"/>
          <p:nvPr>
            <p:ph idx="11" type="ftr"/>
          </p:nvPr>
        </p:nvSpPr>
        <p:spPr>
          <a:xfrm>
            <a:off x="3028950" y="4767263"/>
            <a:ext cx="3086100" cy="273825"/>
          </a:xfrm>
          <a:prstGeom prst="rect">
            <a:avLst/>
          </a:prstGeom>
          <a:noFill/>
          <a:ln>
            <a:noFill/>
          </a:ln>
        </p:spPr>
        <p:txBody>
          <a:bodyPr anchorCtr="0" anchor="ctr" bIns="34275" lIns="68575" spcFirstLastPara="1" rIns="68575" wrap="square" tIns="34275">
            <a:noAutofit/>
          </a:bodyPr>
          <a:lstStyle>
            <a:lvl1pPr lvl="0" marR="0" rtl="0" algn="ctr">
              <a:lnSpc>
                <a:spcPct val="100000"/>
              </a:lnSpc>
              <a:spcBef>
                <a:spcPts val="0"/>
              </a:spcBef>
              <a:spcAft>
                <a:spcPts val="0"/>
              </a:spcAft>
              <a:buClr>
                <a:srgbClr val="000000"/>
              </a:buClr>
              <a:buSzPts val="11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10" name="Google Shape;10;p12"/>
          <p:cNvSpPr txBox="1"/>
          <p:nvPr>
            <p:ph idx="12" type="sldNum"/>
          </p:nvPr>
        </p:nvSpPr>
        <p:spPr>
          <a:xfrm>
            <a:off x="6457950" y="4767263"/>
            <a:ext cx="2057400" cy="273825"/>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6.png"/><Relationship Id="rId4" Type="http://schemas.openxmlformats.org/officeDocument/2006/relationships/hyperlink" Target="https://www.movilidadbogota.gov.co/web/instancias_de_coordinacion" TargetMode="External"/><Relationship Id="rId5"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95290"/>
        </a:solidFill>
      </p:bgPr>
    </p:bg>
    <p:spTree>
      <p:nvGrpSpPr>
        <p:cNvPr id="83" name="Shape 83"/>
        <p:cNvGrpSpPr/>
        <p:nvPr/>
      </p:nvGrpSpPr>
      <p:grpSpPr>
        <a:xfrm>
          <a:off x="0" y="0"/>
          <a:ext cx="0" cy="0"/>
          <a:chOff x="0" y="0"/>
          <a:chExt cx="0" cy="0"/>
        </a:xfrm>
      </p:grpSpPr>
      <p:pic>
        <p:nvPicPr>
          <p:cNvPr id="84" name="Google Shape;84;p1"/>
          <p:cNvPicPr preferRelativeResize="0"/>
          <p:nvPr/>
        </p:nvPicPr>
        <p:blipFill rotWithShape="1">
          <a:blip r:embed="rId3">
            <a:alphaModFix/>
          </a:blip>
          <a:srcRect b="0" l="0" r="0" t="0"/>
          <a:stretch/>
        </p:blipFill>
        <p:spPr>
          <a:xfrm>
            <a:off x="0" y="0"/>
            <a:ext cx="9144000" cy="5143500"/>
          </a:xfrm>
          <a:prstGeom prst="rect">
            <a:avLst/>
          </a:prstGeom>
          <a:noFill/>
          <a:ln>
            <a:noFill/>
          </a:ln>
        </p:spPr>
      </p:pic>
      <p:sp>
        <p:nvSpPr>
          <p:cNvPr id="85" name="Google Shape;85;p1"/>
          <p:cNvSpPr txBox="1"/>
          <p:nvPr>
            <p:ph type="ctrTitle"/>
          </p:nvPr>
        </p:nvSpPr>
        <p:spPr>
          <a:xfrm>
            <a:off x="3954481" y="841772"/>
            <a:ext cx="4530375" cy="1790775"/>
          </a:xfrm>
          <a:prstGeom prst="rect">
            <a:avLst/>
          </a:prstGeom>
          <a:noFill/>
          <a:ln>
            <a:noFill/>
          </a:ln>
        </p:spPr>
        <p:txBody>
          <a:bodyPr anchorCtr="0" anchor="ctr" bIns="34275" lIns="68575" spcFirstLastPara="1" rIns="68575" wrap="square" tIns="34275">
            <a:normAutofit/>
          </a:bodyPr>
          <a:lstStyle/>
          <a:p>
            <a:pPr indent="0" lvl="0" marL="63500" rtl="0" algn="ctr">
              <a:lnSpc>
                <a:spcPct val="115000"/>
              </a:lnSpc>
              <a:spcBef>
                <a:spcPts val="0"/>
              </a:spcBef>
              <a:spcAft>
                <a:spcPts val="0"/>
              </a:spcAft>
              <a:buSzPts val="2600"/>
              <a:buNone/>
            </a:pPr>
            <a:r>
              <a:rPr lang="en" sz="2600">
                <a:solidFill>
                  <a:schemeClr val="lt1"/>
                </a:solidFill>
              </a:rPr>
              <a:t> </a:t>
            </a:r>
            <a:endParaRPr sz="2600">
              <a:solidFill>
                <a:schemeClr val="lt1"/>
              </a:solidFill>
            </a:endParaRPr>
          </a:p>
        </p:txBody>
      </p:sp>
      <p:sp>
        <p:nvSpPr>
          <p:cNvPr id="86" name="Google Shape;86;p1"/>
          <p:cNvSpPr txBox="1"/>
          <p:nvPr>
            <p:ph idx="1" type="subTitle"/>
          </p:nvPr>
        </p:nvSpPr>
        <p:spPr>
          <a:xfrm>
            <a:off x="3906288" y="1056875"/>
            <a:ext cx="4530300" cy="2740500"/>
          </a:xfrm>
          <a:prstGeom prst="rect">
            <a:avLst/>
          </a:prstGeom>
          <a:noFill/>
          <a:ln>
            <a:noFill/>
          </a:ln>
        </p:spPr>
        <p:txBody>
          <a:bodyPr anchorCtr="0" anchor="ctr" bIns="34275" lIns="68575" spcFirstLastPara="1" rIns="68575" wrap="square" tIns="34275">
            <a:noAutofit/>
          </a:bodyPr>
          <a:lstStyle/>
          <a:p>
            <a:pPr indent="0" lvl="0" marL="0" rtl="0" algn="ctr">
              <a:lnSpc>
                <a:spcPct val="90000"/>
              </a:lnSpc>
              <a:spcBef>
                <a:spcPts val="800"/>
              </a:spcBef>
              <a:spcAft>
                <a:spcPts val="0"/>
              </a:spcAft>
              <a:buClr>
                <a:schemeClr val="dk1"/>
              </a:buClr>
              <a:buSzPts val="1800"/>
              <a:buNone/>
            </a:pPr>
            <a:r>
              <a:rPr b="1" lang="en" sz="3300">
                <a:solidFill>
                  <a:schemeClr val="lt1"/>
                </a:solidFill>
              </a:rPr>
              <a:t>Comité Sectorial de Gestión y Desempeño del Sector Movilidad</a:t>
            </a:r>
            <a:endParaRPr/>
          </a:p>
          <a:p>
            <a:pPr indent="0" lvl="0" marL="0" rtl="0" algn="ctr">
              <a:lnSpc>
                <a:spcPct val="90000"/>
              </a:lnSpc>
              <a:spcBef>
                <a:spcPts val="800"/>
              </a:spcBef>
              <a:spcAft>
                <a:spcPts val="0"/>
              </a:spcAft>
              <a:buClr>
                <a:schemeClr val="dk1"/>
              </a:buClr>
              <a:buSzPts val="1800"/>
              <a:buNone/>
            </a:pPr>
            <a:r>
              <a:rPr lang="en" sz="2500">
                <a:solidFill>
                  <a:schemeClr val="lt1"/>
                </a:solidFill>
              </a:rPr>
              <a:t>Sesión ordinaria</a:t>
            </a:r>
            <a:endParaRPr/>
          </a:p>
          <a:p>
            <a:pPr indent="0" lvl="0" marL="0" rtl="0" algn="ctr">
              <a:lnSpc>
                <a:spcPct val="90000"/>
              </a:lnSpc>
              <a:spcBef>
                <a:spcPts val="800"/>
              </a:spcBef>
              <a:spcAft>
                <a:spcPts val="0"/>
              </a:spcAft>
              <a:buClr>
                <a:schemeClr val="dk1"/>
              </a:buClr>
              <a:buSzPts val="1800"/>
              <a:buNone/>
            </a:pPr>
            <a:r>
              <a:rPr lang="en" sz="2500">
                <a:solidFill>
                  <a:schemeClr val="lt1"/>
                </a:solidFill>
              </a:rPr>
              <a:t>Febrero 2023</a:t>
            </a:r>
            <a:endParaRPr sz="2500">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5CBDE"/>
        </a:solidFill>
      </p:bgPr>
    </p:bg>
    <p:spTree>
      <p:nvGrpSpPr>
        <p:cNvPr id="90" name="Shape 90"/>
        <p:cNvGrpSpPr/>
        <p:nvPr/>
      </p:nvGrpSpPr>
      <p:grpSpPr>
        <a:xfrm>
          <a:off x="0" y="0"/>
          <a:ext cx="0" cy="0"/>
          <a:chOff x="0" y="0"/>
          <a:chExt cx="0" cy="0"/>
        </a:xfrm>
      </p:grpSpPr>
      <p:pic>
        <p:nvPicPr>
          <p:cNvPr descr="Shape&#10;&#10;Description automatically generated" id="91" name="Google Shape;91;g210cc4ac9e9_4_785"/>
          <p:cNvPicPr preferRelativeResize="0"/>
          <p:nvPr/>
        </p:nvPicPr>
        <p:blipFill rotWithShape="1">
          <a:blip r:embed="rId3">
            <a:alphaModFix/>
          </a:blip>
          <a:srcRect b="0" l="0" r="0" t="0"/>
          <a:stretch/>
        </p:blipFill>
        <p:spPr>
          <a:xfrm>
            <a:off x="0" y="0"/>
            <a:ext cx="9144000" cy="5143500"/>
          </a:xfrm>
          <a:prstGeom prst="rect">
            <a:avLst/>
          </a:prstGeom>
          <a:noFill/>
          <a:ln>
            <a:noFill/>
          </a:ln>
        </p:spPr>
      </p:pic>
      <p:sp>
        <p:nvSpPr>
          <p:cNvPr id="92" name="Google Shape;92;g210cc4ac9e9_4_785"/>
          <p:cNvSpPr txBox="1"/>
          <p:nvPr>
            <p:ph type="title"/>
          </p:nvPr>
        </p:nvSpPr>
        <p:spPr>
          <a:xfrm>
            <a:off x="1986456" y="273844"/>
            <a:ext cx="6528900" cy="994200"/>
          </a:xfrm>
          <a:prstGeom prst="rect">
            <a:avLst/>
          </a:prstGeom>
          <a:noFill/>
          <a:ln>
            <a:noFill/>
          </a:ln>
        </p:spPr>
        <p:txBody>
          <a:bodyPr anchorCtr="0" anchor="ctr" bIns="34275" lIns="68575" spcFirstLastPara="1" rIns="68575" wrap="square" tIns="34275">
            <a:normAutofit/>
          </a:bodyPr>
          <a:lstStyle/>
          <a:p>
            <a:pPr indent="0" lvl="0" marL="0" rtl="0" algn="just">
              <a:lnSpc>
                <a:spcPct val="90000"/>
              </a:lnSpc>
              <a:spcBef>
                <a:spcPts val="0"/>
              </a:spcBef>
              <a:spcAft>
                <a:spcPts val="0"/>
              </a:spcAft>
              <a:buClr>
                <a:srgbClr val="C00000"/>
              </a:buClr>
              <a:buSzPts val="1400"/>
              <a:buNone/>
            </a:pPr>
            <a:r>
              <a:rPr lang="en">
                <a:extLst>
                  <a:ext uri="http://customooxmlschemas.google.com/">
                    <go:slidesCustomData xmlns:go="http://customooxmlschemas.google.com/" textRoundtripDataId="0"/>
                  </a:ext>
                </a:extLst>
              </a:rPr>
              <a:t>Agenda</a:t>
            </a:r>
            <a:endParaRPr/>
          </a:p>
        </p:txBody>
      </p:sp>
      <p:sp>
        <p:nvSpPr>
          <p:cNvPr id="93" name="Google Shape;93;g210cc4ac9e9_4_785"/>
          <p:cNvSpPr txBox="1"/>
          <p:nvPr/>
        </p:nvSpPr>
        <p:spPr>
          <a:xfrm>
            <a:off x="2386850" y="1389900"/>
            <a:ext cx="6528900" cy="2185800"/>
          </a:xfrm>
          <a:prstGeom prst="rect">
            <a:avLst/>
          </a:prstGeom>
          <a:noFill/>
          <a:ln>
            <a:noFill/>
          </a:ln>
        </p:spPr>
        <p:txBody>
          <a:bodyPr anchorCtr="0" anchor="t" bIns="45700" lIns="91425" spcFirstLastPara="1" rIns="91425" wrap="square" tIns="45700">
            <a:spAutoFit/>
          </a:bodyPr>
          <a:lstStyle/>
          <a:p>
            <a:pPr indent="-361950" lvl="0" marL="342900" marR="0" rtl="0" algn="l">
              <a:lnSpc>
                <a:spcPct val="100000"/>
              </a:lnSpc>
              <a:spcBef>
                <a:spcPts val="0"/>
              </a:spcBef>
              <a:spcAft>
                <a:spcPts val="0"/>
              </a:spcAft>
              <a:buClr>
                <a:srgbClr val="000000"/>
              </a:buClr>
              <a:buSzPts val="1700"/>
              <a:buFont typeface="Calibri"/>
              <a:buAutoNum type="arabicPeriod"/>
            </a:pPr>
            <a:r>
              <a:rPr i="0" lang="en" sz="1700" u="none" cap="none" strike="noStrike">
                <a:solidFill>
                  <a:srgbClr val="000000"/>
                </a:solidFill>
                <a:latin typeface="Calibri"/>
                <a:ea typeface="Calibri"/>
                <a:cs typeface="Calibri"/>
                <a:sym typeface="Calibri"/>
              </a:rPr>
              <a:t>Verificación de quórum y declaración de la instalación de la sesión</a:t>
            </a:r>
            <a:endParaRPr sz="1700">
              <a:latin typeface="Calibri"/>
              <a:ea typeface="Calibri"/>
              <a:cs typeface="Calibri"/>
              <a:sym typeface="Calibri"/>
            </a:endParaRPr>
          </a:p>
          <a:p>
            <a:pPr indent="-361950" lvl="0" marL="342900" marR="0" rtl="0" algn="l">
              <a:lnSpc>
                <a:spcPct val="100000"/>
              </a:lnSpc>
              <a:spcBef>
                <a:spcPts val="0"/>
              </a:spcBef>
              <a:spcAft>
                <a:spcPts val="0"/>
              </a:spcAft>
              <a:buClr>
                <a:srgbClr val="000000"/>
              </a:buClr>
              <a:buSzPts val="1700"/>
              <a:buFont typeface="Calibri"/>
              <a:buAutoNum type="arabicPeriod"/>
            </a:pPr>
            <a:r>
              <a:rPr i="0" lang="en" sz="1700" u="none" cap="none" strike="noStrike">
                <a:solidFill>
                  <a:srgbClr val="000000"/>
                </a:solidFill>
                <a:latin typeface="Calibri"/>
                <a:ea typeface="Calibri"/>
                <a:cs typeface="Calibri"/>
                <a:sym typeface="Calibri"/>
              </a:rPr>
              <a:t>Aprobación del orden del día</a:t>
            </a:r>
            <a:endParaRPr sz="1700">
              <a:latin typeface="Calibri"/>
              <a:ea typeface="Calibri"/>
              <a:cs typeface="Calibri"/>
              <a:sym typeface="Calibri"/>
            </a:endParaRPr>
          </a:p>
          <a:p>
            <a:pPr indent="-361950" lvl="0" marL="342900" marR="0" rtl="0" algn="l">
              <a:lnSpc>
                <a:spcPct val="100000"/>
              </a:lnSpc>
              <a:spcBef>
                <a:spcPts val="0"/>
              </a:spcBef>
              <a:spcAft>
                <a:spcPts val="0"/>
              </a:spcAft>
              <a:buClr>
                <a:srgbClr val="000000"/>
              </a:buClr>
              <a:buSzPts val="1700"/>
              <a:buFont typeface="Calibri"/>
              <a:buAutoNum type="arabicPeriod"/>
            </a:pPr>
            <a:r>
              <a:rPr i="0" lang="en" sz="1700" u="none" cap="none" strike="noStrike">
                <a:solidFill>
                  <a:srgbClr val="000000"/>
                </a:solidFill>
                <a:latin typeface="Calibri"/>
                <a:ea typeface="Calibri"/>
                <a:cs typeface="Calibri"/>
                <a:sym typeface="Calibri"/>
              </a:rPr>
              <a:t>Seguimiento compromisos</a:t>
            </a:r>
            <a:endParaRPr sz="1700">
              <a:latin typeface="Calibri"/>
              <a:ea typeface="Calibri"/>
              <a:cs typeface="Calibri"/>
              <a:sym typeface="Calibri"/>
            </a:endParaRPr>
          </a:p>
          <a:p>
            <a:pPr indent="-361950" lvl="0" marL="342900" marR="0" rtl="0" algn="l">
              <a:lnSpc>
                <a:spcPct val="100000"/>
              </a:lnSpc>
              <a:spcBef>
                <a:spcPts val="0"/>
              </a:spcBef>
              <a:spcAft>
                <a:spcPts val="0"/>
              </a:spcAft>
              <a:buClr>
                <a:srgbClr val="000000"/>
              </a:buClr>
              <a:buSzPts val="1700"/>
              <a:buFont typeface="Calibri"/>
              <a:buAutoNum type="arabicPeriod"/>
            </a:pPr>
            <a:r>
              <a:rPr i="0" lang="en" sz="1700" u="none" cap="none" strike="noStrike">
                <a:solidFill>
                  <a:srgbClr val="000000"/>
                </a:solidFill>
                <a:latin typeface="Calibri"/>
                <a:ea typeface="Calibri"/>
                <a:cs typeface="Calibri"/>
                <a:sym typeface="Calibri"/>
              </a:rPr>
              <a:t>Aprobación plan de trabajo 2023</a:t>
            </a:r>
            <a:endParaRPr sz="1700">
              <a:latin typeface="Calibri"/>
              <a:ea typeface="Calibri"/>
              <a:cs typeface="Calibri"/>
              <a:sym typeface="Calibri"/>
            </a:endParaRPr>
          </a:p>
          <a:p>
            <a:pPr indent="-361950" lvl="0" marL="342900" marR="0" rtl="0" algn="l">
              <a:lnSpc>
                <a:spcPct val="100000"/>
              </a:lnSpc>
              <a:spcBef>
                <a:spcPts val="0"/>
              </a:spcBef>
              <a:spcAft>
                <a:spcPts val="0"/>
              </a:spcAft>
              <a:buClr>
                <a:srgbClr val="000000"/>
              </a:buClr>
              <a:buSzPts val="1700"/>
              <a:buFont typeface="Calibri"/>
              <a:buAutoNum type="arabicPeriod"/>
            </a:pPr>
            <a:r>
              <a:rPr i="0" lang="en" sz="1700" u="none" cap="none" strike="noStrike">
                <a:solidFill>
                  <a:srgbClr val="000000"/>
                </a:solidFill>
                <a:latin typeface="Calibri"/>
                <a:ea typeface="Calibri"/>
                <a:cs typeface="Calibri"/>
                <a:sym typeface="Calibri"/>
              </a:rPr>
              <a:t>Metas PDD-presupuesto-MIPG (SDM-OAPI)</a:t>
            </a:r>
            <a:endParaRPr sz="1700">
              <a:latin typeface="Calibri"/>
              <a:ea typeface="Calibri"/>
              <a:cs typeface="Calibri"/>
              <a:sym typeface="Calibri"/>
            </a:endParaRPr>
          </a:p>
          <a:p>
            <a:pPr indent="-361950" lvl="0" marL="342900" marR="0" rtl="0" algn="l">
              <a:lnSpc>
                <a:spcPct val="100000"/>
              </a:lnSpc>
              <a:spcBef>
                <a:spcPts val="0"/>
              </a:spcBef>
              <a:spcAft>
                <a:spcPts val="0"/>
              </a:spcAft>
              <a:buClr>
                <a:srgbClr val="000000"/>
              </a:buClr>
              <a:buSzPts val="1700"/>
              <a:buFont typeface="Calibri"/>
              <a:buAutoNum type="arabicPeriod"/>
            </a:pPr>
            <a:r>
              <a:rPr i="0" lang="en" sz="1700" u="none" cap="none" strike="noStrike">
                <a:solidFill>
                  <a:srgbClr val="000000"/>
                </a:solidFill>
                <a:latin typeface="Calibri"/>
                <a:ea typeface="Calibri"/>
                <a:cs typeface="Calibri"/>
                <a:sym typeface="Calibri"/>
              </a:rPr>
              <a:t>Plan de Movilidad Sostenible y Segura - PMSS (SDM-SPM)</a:t>
            </a:r>
            <a:endParaRPr sz="1700">
              <a:latin typeface="Calibri"/>
              <a:ea typeface="Calibri"/>
              <a:cs typeface="Calibri"/>
              <a:sym typeface="Calibri"/>
            </a:endParaRPr>
          </a:p>
          <a:p>
            <a:pPr indent="-361950" lvl="0" marL="342900" marR="0" rtl="0" algn="l">
              <a:lnSpc>
                <a:spcPct val="100000"/>
              </a:lnSpc>
              <a:spcBef>
                <a:spcPts val="0"/>
              </a:spcBef>
              <a:spcAft>
                <a:spcPts val="0"/>
              </a:spcAft>
              <a:buClr>
                <a:srgbClr val="000000"/>
              </a:buClr>
              <a:buSzPts val="1700"/>
              <a:buFont typeface="Calibri"/>
              <a:buAutoNum type="arabicPeriod"/>
            </a:pPr>
            <a:r>
              <a:rPr i="0" lang="en" sz="1700" u="none" cap="none" strike="noStrike">
                <a:solidFill>
                  <a:srgbClr val="000000"/>
                </a:solidFill>
                <a:latin typeface="Calibri"/>
                <a:ea typeface="Calibri"/>
                <a:cs typeface="Calibri"/>
                <a:sym typeface="Calibri"/>
              </a:rPr>
              <a:t>Política pública del Peatón, propuesta de formulación (SDM-SBP)</a:t>
            </a:r>
            <a:endParaRPr sz="1700">
              <a:latin typeface="Calibri"/>
              <a:ea typeface="Calibri"/>
              <a:cs typeface="Calibri"/>
              <a:sym typeface="Calibri"/>
            </a:endParaRPr>
          </a:p>
          <a:p>
            <a:pPr indent="-361950" lvl="0" marL="342900" marR="0" rtl="0" algn="l">
              <a:lnSpc>
                <a:spcPct val="100000"/>
              </a:lnSpc>
              <a:spcBef>
                <a:spcPts val="0"/>
              </a:spcBef>
              <a:spcAft>
                <a:spcPts val="0"/>
              </a:spcAft>
              <a:buClr>
                <a:srgbClr val="000000"/>
              </a:buClr>
              <a:buSzPts val="1700"/>
              <a:buFont typeface="Calibri"/>
              <a:buAutoNum type="arabicPeriod"/>
            </a:pPr>
            <a:r>
              <a:rPr i="0" lang="en" sz="1700" u="none" cap="none" strike="noStrike">
                <a:solidFill>
                  <a:srgbClr val="000000"/>
                </a:solidFill>
                <a:latin typeface="Calibri"/>
                <a:ea typeface="Calibri"/>
                <a:cs typeface="Calibri"/>
                <a:sym typeface="Calibri"/>
              </a:rPr>
              <a:t>Varios</a:t>
            </a:r>
            <a:endParaRPr sz="1700">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5CBDE"/>
        </a:solidFill>
      </p:bgPr>
    </p:bg>
    <p:spTree>
      <p:nvGrpSpPr>
        <p:cNvPr id="97" name="Shape 97"/>
        <p:cNvGrpSpPr/>
        <p:nvPr/>
      </p:nvGrpSpPr>
      <p:grpSpPr>
        <a:xfrm>
          <a:off x="0" y="0"/>
          <a:ext cx="0" cy="0"/>
          <a:chOff x="0" y="0"/>
          <a:chExt cx="0" cy="0"/>
        </a:xfrm>
      </p:grpSpPr>
      <p:pic>
        <p:nvPicPr>
          <p:cNvPr id="98" name="Google Shape;98;p8"/>
          <p:cNvPicPr preferRelativeResize="0"/>
          <p:nvPr/>
        </p:nvPicPr>
        <p:blipFill rotWithShape="1">
          <a:blip r:embed="rId3">
            <a:alphaModFix/>
          </a:blip>
          <a:srcRect b="0" l="0" r="0" t="0"/>
          <a:stretch/>
        </p:blipFill>
        <p:spPr>
          <a:xfrm>
            <a:off x="0" y="0"/>
            <a:ext cx="9144000" cy="5143500"/>
          </a:xfrm>
          <a:prstGeom prst="rect">
            <a:avLst/>
          </a:prstGeom>
          <a:noFill/>
          <a:ln>
            <a:noFill/>
          </a:ln>
        </p:spPr>
      </p:pic>
      <p:sp>
        <p:nvSpPr>
          <p:cNvPr id="99" name="Google Shape;99;p8"/>
          <p:cNvSpPr txBox="1"/>
          <p:nvPr/>
        </p:nvSpPr>
        <p:spPr>
          <a:xfrm>
            <a:off x="7956989" y="5106659"/>
            <a:ext cx="6269880" cy="520500"/>
          </a:xfrm>
          <a:prstGeom prst="rect">
            <a:avLst/>
          </a:prstGeom>
          <a:noFill/>
          <a:ln>
            <a:noFill/>
          </a:ln>
        </p:spPr>
        <p:txBody>
          <a:bodyPr anchorCtr="0" anchor="ctr" bIns="34275" lIns="68575" spcFirstLastPara="1" rIns="68575" wrap="square" tIns="34275">
            <a:normAutofit/>
          </a:bodyPr>
          <a:lstStyle/>
          <a:p>
            <a:pPr indent="0" lvl="0" marL="457200" marR="0" rtl="0" algn="ctr">
              <a:lnSpc>
                <a:spcPct val="100000"/>
              </a:lnSpc>
              <a:spcBef>
                <a:spcPts val="0"/>
              </a:spcBef>
              <a:spcAft>
                <a:spcPts val="0"/>
              </a:spcAft>
              <a:buClr>
                <a:srgbClr val="C00000"/>
              </a:buClr>
              <a:buSzPts val="1400"/>
              <a:buFont typeface="Calibri"/>
              <a:buNone/>
            </a:pPr>
            <a:r>
              <a:rPr b="1" i="0" lang="en" sz="2300" u="none" cap="none" strike="noStrike">
                <a:solidFill>
                  <a:srgbClr val="1F3864"/>
                </a:solidFill>
                <a:latin typeface="Calibri"/>
                <a:ea typeface="Calibri"/>
                <a:cs typeface="Calibri"/>
                <a:sym typeface="Calibri"/>
              </a:rPr>
              <a:t>2. Educación</a:t>
            </a:r>
            <a:endParaRPr b="0" i="0" sz="1400" u="none" cap="none" strike="noStrike">
              <a:solidFill>
                <a:srgbClr val="000000"/>
              </a:solidFill>
              <a:latin typeface="Arial"/>
              <a:ea typeface="Arial"/>
              <a:cs typeface="Arial"/>
              <a:sym typeface="Arial"/>
            </a:endParaRPr>
          </a:p>
        </p:txBody>
      </p:sp>
      <p:sp>
        <p:nvSpPr>
          <p:cNvPr id="100" name="Google Shape;100;p8"/>
          <p:cNvSpPr txBox="1"/>
          <p:nvPr>
            <p:ph type="title"/>
          </p:nvPr>
        </p:nvSpPr>
        <p:spPr>
          <a:xfrm>
            <a:off x="1065706" y="273844"/>
            <a:ext cx="7449644" cy="994275"/>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Clr>
                <a:srgbClr val="C00000"/>
              </a:buClr>
              <a:buSzPts val="1400"/>
              <a:buNone/>
            </a:pPr>
            <a:r>
              <a:rPr lang="en"/>
              <a:t>Seguimiento compromisos </a:t>
            </a:r>
            <a:endParaRPr/>
          </a:p>
        </p:txBody>
      </p:sp>
      <p:graphicFrame>
        <p:nvGraphicFramePr>
          <p:cNvPr id="101" name="Google Shape;101;p8"/>
          <p:cNvGraphicFramePr/>
          <p:nvPr/>
        </p:nvGraphicFramePr>
        <p:xfrm>
          <a:off x="1193709" y="1677300"/>
          <a:ext cx="3000000" cy="3000000"/>
        </p:xfrm>
        <a:graphic>
          <a:graphicData uri="http://schemas.openxmlformats.org/drawingml/2006/table">
            <a:tbl>
              <a:tblPr>
                <a:noFill/>
                <a:tableStyleId>{E5C15C67-CDE3-4781-A8EC-470362AC9F60}</a:tableStyleId>
              </a:tblPr>
              <a:tblGrid>
                <a:gridCol w="346050"/>
                <a:gridCol w="2885150"/>
                <a:gridCol w="1828600"/>
                <a:gridCol w="2261850"/>
              </a:tblGrid>
              <a:tr h="269900">
                <a:tc gridSpan="2">
                  <a:txBody>
                    <a:bodyPr/>
                    <a:lstStyle/>
                    <a:p>
                      <a:pPr indent="0" lvl="0" marL="0" marR="0" rtl="0" algn="ctr">
                        <a:lnSpc>
                          <a:spcPct val="100000"/>
                        </a:lnSpc>
                        <a:spcBef>
                          <a:spcPts val="0"/>
                        </a:spcBef>
                        <a:spcAft>
                          <a:spcPts val="0"/>
                        </a:spcAft>
                        <a:buNone/>
                      </a:pPr>
                      <a:r>
                        <a:rPr b="1" i="0" lang="en" sz="1200" u="none" cap="none" strike="noStrike">
                          <a:solidFill>
                            <a:schemeClr val="lt1"/>
                          </a:solidFill>
                          <a:latin typeface="Calibri"/>
                          <a:ea typeface="Calibri"/>
                          <a:cs typeface="Calibri"/>
                          <a:sym typeface="Calibri"/>
                        </a:rPr>
                        <a:t>Compromisos</a:t>
                      </a:r>
                      <a:endParaRPr sz="1200" u="none" cap="none" strike="noStrike">
                        <a:solidFill>
                          <a:schemeClr val="lt1"/>
                        </a:solidFill>
                        <a:latin typeface="Calibri"/>
                        <a:ea typeface="Calibri"/>
                        <a:cs typeface="Calibri"/>
                        <a:sym typeface="Calibri"/>
                      </a:endParaRPr>
                    </a:p>
                  </a:txBody>
                  <a:tcPr marT="34925" marB="34925" marR="73025" marL="730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2F5496"/>
                    </a:solidFill>
                  </a:tcPr>
                </a:tc>
                <a:tc hMerge="1"/>
                <a:tc>
                  <a:txBody>
                    <a:bodyPr/>
                    <a:lstStyle/>
                    <a:p>
                      <a:pPr indent="0" lvl="0" marL="0" marR="0" rtl="0" algn="ctr">
                        <a:lnSpc>
                          <a:spcPct val="100000"/>
                        </a:lnSpc>
                        <a:spcBef>
                          <a:spcPts val="0"/>
                        </a:spcBef>
                        <a:spcAft>
                          <a:spcPts val="0"/>
                        </a:spcAft>
                        <a:buNone/>
                      </a:pPr>
                      <a:r>
                        <a:rPr b="1" i="0" lang="en" sz="1200" u="none" cap="none" strike="noStrike">
                          <a:solidFill>
                            <a:schemeClr val="lt1"/>
                          </a:solidFill>
                          <a:latin typeface="Calibri"/>
                          <a:ea typeface="Calibri"/>
                          <a:cs typeface="Calibri"/>
                          <a:sym typeface="Calibri"/>
                        </a:rPr>
                        <a:t>Entidad </a:t>
                      </a:r>
                      <a:endParaRPr sz="1200" u="none" cap="none" strike="noStrike">
                        <a:solidFill>
                          <a:schemeClr val="lt1"/>
                        </a:solidFill>
                        <a:latin typeface="Calibri"/>
                        <a:ea typeface="Calibri"/>
                        <a:cs typeface="Calibri"/>
                        <a:sym typeface="Calibri"/>
                      </a:endParaRPr>
                    </a:p>
                  </a:txBody>
                  <a:tcPr marT="34925" marB="34925" marR="73025" marL="730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2F5496"/>
                    </a:solidFill>
                  </a:tcPr>
                </a:tc>
                <a:tc>
                  <a:txBody>
                    <a:bodyPr/>
                    <a:lstStyle/>
                    <a:p>
                      <a:pPr indent="0" lvl="0" marL="0" marR="0" rtl="0" algn="ctr">
                        <a:lnSpc>
                          <a:spcPct val="100000"/>
                        </a:lnSpc>
                        <a:spcBef>
                          <a:spcPts val="0"/>
                        </a:spcBef>
                        <a:spcAft>
                          <a:spcPts val="0"/>
                        </a:spcAft>
                        <a:buNone/>
                      </a:pPr>
                      <a:r>
                        <a:rPr b="1" i="0" lang="en" sz="1200" u="none" cap="none" strike="noStrike">
                          <a:solidFill>
                            <a:schemeClr val="lt1"/>
                          </a:solidFill>
                          <a:latin typeface="Calibri"/>
                          <a:ea typeface="Calibri"/>
                          <a:cs typeface="Calibri"/>
                          <a:sym typeface="Calibri"/>
                        </a:rPr>
                        <a:t>Avance / Seguimiento</a:t>
                      </a:r>
                      <a:endParaRPr sz="1200" u="none" cap="none" strike="noStrike">
                        <a:solidFill>
                          <a:schemeClr val="lt1"/>
                        </a:solidFill>
                        <a:latin typeface="Calibri"/>
                        <a:ea typeface="Calibri"/>
                        <a:cs typeface="Calibri"/>
                        <a:sym typeface="Calibri"/>
                      </a:endParaRPr>
                    </a:p>
                  </a:txBody>
                  <a:tcPr marT="34925" marB="34925" marR="73025" marL="730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2F5496"/>
                    </a:solidFill>
                  </a:tcPr>
                </a:tc>
              </a:tr>
              <a:tr h="1231775">
                <a:tc>
                  <a:txBody>
                    <a:bodyPr/>
                    <a:lstStyle/>
                    <a:p>
                      <a:pPr indent="0" lvl="0" marL="0" marR="0" rtl="0" algn="just">
                        <a:lnSpc>
                          <a:spcPct val="100000"/>
                        </a:lnSpc>
                        <a:spcBef>
                          <a:spcPts val="0"/>
                        </a:spcBef>
                        <a:spcAft>
                          <a:spcPts val="0"/>
                        </a:spcAft>
                        <a:buNone/>
                      </a:pPr>
                      <a:r>
                        <a:rPr b="0" i="0" lang="en" sz="1200" u="none" cap="none" strike="noStrike">
                          <a:solidFill>
                            <a:srgbClr val="000000"/>
                          </a:solidFill>
                          <a:latin typeface="Times New Roman"/>
                          <a:ea typeface="Times New Roman"/>
                          <a:cs typeface="Times New Roman"/>
                          <a:sym typeface="Times New Roman"/>
                        </a:rPr>
                        <a:t>1</a:t>
                      </a:r>
                      <a:endParaRPr sz="1200" u="none" cap="none" strike="noStrike"/>
                    </a:p>
                  </a:txBody>
                  <a:tcPr marT="34925" marB="34925" marR="73025" marL="730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just">
                        <a:lnSpc>
                          <a:spcPct val="100000"/>
                        </a:lnSpc>
                        <a:spcBef>
                          <a:spcPts val="0"/>
                        </a:spcBef>
                        <a:spcAft>
                          <a:spcPts val="0"/>
                        </a:spcAft>
                        <a:buNone/>
                      </a:pPr>
                      <a:r>
                        <a:rPr b="0" i="0" lang="en" sz="1200" u="none" cap="none" strike="noStrike">
                          <a:solidFill>
                            <a:srgbClr val="000000"/>
                          </a:solidFill>
                          <a:latin typeface="Calibri"/>
                          <a:ea typeface="Calibri"/>
                          <a:cs typeface="Calibri"/>
                          <a:sym typeface="Calibri"/>
                        </a:rPr>
                        <a:t>Mesas de trabajo sobre la política pública de baja y cero emisiones </a:t>
                      </a:r>
                      <a:endParaRPr sz="1200" u="none" cap="none" strike="noStrike">
                        <a:latin typeface="Calibri"/>
                        <a:ea typeface="Calibri"/>
                        <a:cs typeface="Calibri"/>
                        <a:sym typeface="Calibri"/>
                      </a:endParaRPr>
                    </a:p>
                  </a:txBody>
                  <a:tcPr marT="34925" marB="34925" marR="73025" marL="730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i="0" lang="en" sz="1200" u="none" cap="none" strike="noStrike">
                          <a:solidFill>
                            <a:srgbClr val="000000"/>
                          </a:solidFill>
                          <a:latin typeface="Calibri"/>
                          <a:ea typeface="Calibri"/>
                          <a:cs typeface="Calibri"/>
                          <a:sym typeface="Calibri"/>
                        </a:rPr>
                        <a:t>SDM - demás entidades</a:t>
                      </a:r>
                      <a:endParaRPr sz="1200" u="none" cap="none" strike="noStrike">
                        <a:latin typeface="Calibri"/>
                        <a:ea typeface="Calibri"/>
                        <a:cs typeface="Calibri"/>
                        <a:sym typeface="Calibri"/>
                      </a:endParaRPr>
                    </a:p>
                  </a:txBody>
                  <a:tcPr marT="34925" marB="34925" marR="73025" marL="730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Los días 6 y 19 de diciembre de 2022 se realizaron reuniones de la Política con varias entidades del Distrito encargadas de emitir el concepto técnico unificado. Adicionalmente se realizó reunión con Transmilenio el 06 de enero de 2023, y con SDA el 08 de febrero de 2023.</a:t>
                      </a:r>
                      <a:endParaRPr sz="1200">
                        <a:latin typeface="Calibri"/>
                        <a:ea typeface="Calibri"/>
                        <a:cs typeface="Calibri"/>
                        <a:sym typeface="Calibri"/>
                      </a:endParaRPr>
                    </a:p>
                  </a:txBody>
                  <a:tcPr marT="34925" marB="34925" marR="73025" marL="730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5CBDE"/>
        </a:solidFill>
      </p:bgPr>
    </p:bg>
    <p:spTree>
      <p:nvGrpSpPr>
        <p:cNvPr id="105" name="Shape 105"/>
        <p:cNvGrpSpPr/>
        <p:nvPr/>
      </p:nvGrpSpPr>
      <p:grpSpPr>
        <a:xfrm>
          <a:off x="0" y="0"/>
          <a:ext cx="0" cy="0"/>
          <a:chOff x="0" y="0"/>
          <a:chExt cx="0" cy="0"/>
        </a:xfrm>
      </p:grpSpPr>
      <p:pic>
        <p:nvPicPr>
          <p:cNvPr id="106" name="Google Shape;106;p5"/>
          <p:cNvPicPr preferRelativeResize="0"/>
          <p:nvPr/>
        </p:nvPicPr>
        <p:blipFill rotWithShape="1">
          <a:blip r:embed="rId3">
            <a:alphaModFix/>
          </a:blip>
          <a:srcRect b="0" l="0" r="0" t="0"/>
          <a:stretch/>
        </p:blipFill>
        <p:spPr>
          <a:xfrm>
            <a:off x="0" y="0"/>
            <a:ext cx="9144000" cy="5143500"/>
          </a:xfrm>
          <a:prstGeom prst="rect">
            <a:avLst/>
          </a:prstGeom>
          <a:noFill/>
          <a:ln>
            <a:noFill/>
          </a:ln>
        </p:spPr>
      </p:pic>
      <p:sp>
        <p:nvSpPr>
          <p:cNvPr id="107" name="Google Shape;107;p5"/>
          <p:cNvSpPr txBox="1"/>
          <p:nvPr>
            <p:ph type="title"/>
          </p:nvPr>
        </p:nvSpPr>
        <p:spPr>
          <a:xfrm>
            <a:off x="1793375" y="190900"/>
            <a:ext cx="7034700" cy="994200"/>
          </a:xfrm>
          <a:prstGeom prst="rect">
            <a:avLst/>
          </a:prstGeom>
          <a:noFill/>
          <a:ln>
            <a:noFill/>
          </a:ln>
        </p:spPr>
        <p:txBody>
          <a:bodyPr anchorCtr="0" anchor="ctr" bIns="34275" lIns="68575" spcFirstLastPara="1" rIns="68575" wrap="square" tIns="34275">
            <a:normAutofit/>
          </a:bodyPr>
          <a:lstStyle/>
          <a:p>
            <a:pPr indent="0" lvl="0" marL="0" rtl="0" algn="just">
              <a:lnSpc>
                <a:spcPct val="90000"/>
              </a:lnSpc>
              <a:spcBef>
                <a:spcPts val="0"/>
              </a:spcBef>
              <a:spcAft>
                <a:spcPts val="0"/>
              </a:spcAft>
              <a:buClr>
                <a:srgbClr val="C00000"/>
              </a:buClr>
              <a:buSzPts val="1260"/>
              <a:buNone/>
            </a:pPr>
            <a:r>
              <a:rPr lang="en" sz="1940">
                <a:extLst>
                  <a:ext uri="http://customooxmlschemas.google.com/">
                    <go:slidesCustomData xmlns:go="http://customooxmlschemas.google.com/" textRoundtripDataId="1"/>
                  </a:ext>
                </a:extLst>
              </a:rPr>
              <a:t>Aprobación plan de trabajo 2023</a:t>
            </a:r>
            <a:endParaRPr/>
          </a:p>
        </p:txBody>
      </p:sp>
      <p:graphicFrame>
        <p:nvGraphicFramePr>
          <p:cNvPr id="108" name="Google Shape;108;p5"/>
          <p:cNvGraphicFramePr/>
          <p:nvPr/>
        </p:nvGraphicFramePr>
        <p:xfrm>
          <a:off x="2221737" y="2268548"/>
          <a:ext cx="3000000" cy="3000000"/>
        </p:xfrm>
        <a:graphic>
          <a:graphicData uri="http://schemas.openxmlformats.org/drawingml/2006/table">
            <a:tbl>
              <a:tblPr>
                <a:noFill/>
                <a:tableStyleId>{E5C15C67-CDE3-4781-A8EC-470362AC9F60}</a:tableStyleId>
              </a:tblPr>
              <a:tblGrid>
                <a:gridCol w="1499875"/>
                <a:gridCol w="654500"/>
                <a:gridCol w="546275"/>
                <a:gridCol w="546275"/>
                <a:gridCol w="546275"/>
                <a:gridCol w="546275"/>
                <a:gridCol w="475975"/>
                <a:gridCol w="339975"/>
                <a:gridCol w="655250"/>
                <a:gridCol w="655250"/>
                <a:gridCol w="358525"/>
              </a:tblGrid>
              <a:tr h="97800">
                <a:tc rowSpan="2">
                  <a:txBody>
                    <a:bodyPr/>
                    <a:lstStyle/>
                    <a:p>
                      <a:pPr indent="0" lvl="0" marL="0" marR="0" rtl="0" algn="l">
                        <a:lnSpc>
                          <a:spcPct val="100000"/>
                        </a:lnSpc>
                        <a:spcBef>
                          <a:spcPts val="0"/>
                        </a:spcBef>
                        <a:spcAft>
                          <a:spcPts val="0"/>
                        </a:spcAft>
                        <a:buNone/>
                      </a:pPr>
                      <a:r>
                        <a:rPr b="1" lang="en" sz="800" u="none" cap="none" strike="noStrike">
                          <a:solidFill>
                            <a:srgbClr val="FFFFFF"/>
                          </a:solidFill>
                          <a:latin typeface="Calibri"/>
                          <a:ea typeface="Calibri"/>
                          <a:cs typeface="Calibri"/>
                          <a:sym typeface="Calibri"/>
                        </a:rPr>
                        <a:t>FUNCIONES DEL COMITÉ</a:t>
                      </a:r>
                      <a:endParaRPr/>
                    </a:p>
                  </a:txBody>
                  <a:tcPr marT="0" marB="0" marR="14300" marL="14300" anchor="ctr">
                    <a:lnL cap="flat" cmpd="sng" w="9525">
                      <a:solidFill>
                        <a:srgbClr val="7F7F7F"/>
                      </a:solidFill>
                      <a:prstDash val="solid"/>
                      <a:round/>
                      <a:headEnd len="sm" w="sm" type="none"/>
                      <a:tailEnd len="sm" w="sm" type="none"/>
                    </a:lnL>
                    <a:lnR cap="flat" cmpd="sng" w="9525">
                      <a:solidFill>
                        <a:srgbClr val="7F7F7F"/>
                      </a:solidFill>
                      <a:prstDash val="solid"/>
                      <a:round/>
                      <a:headEnd len="sm" w="sm" type="none"/>
                      <a:tailEnd len="sm" w="sm" type="none"/>
                    </a:lnR>
                    <a:lnT cap="flat" cmpd="sng" w="9525">
                      <a:solidFill>
                        <a:srgbClr val="7F7F7F"/>
                      </a:solidFill>
                      <a:prstDash val="solid"/>
                      <a:round/>
                      <a:headEnd len="sm" w="sm" type="none"/>
                      <a:tailEnd len="sm" w="sm" type="none"/>
                    </a:lnT>
                    <a:lnB cap="flat" cmpd="sng" w="9525">
                      <a:solidFill>
                        <a:srgbClr val="7F7F7F"/>
                      </a:solidFill>
                      <a:prstDash val="solid"/>
                      <a:round/>
                      <a:headEnd len="sm" w="sm" type="none"/>
                      <a:tailEnd len="sm" w="sm" type="none"/>
                    </a:lnB>
                    <a:solidFill>
                      <a:srgbClr val="2F5496"/>
                    </a:solidFill>
                  </a:tcPr>
                </a:tc>
                <a:tc rowSpan="2">
                  <a:txBody>
                    <a:bodyPr/>
                    <a:lstStyle/>
                    <a:p>
                      <a:pPr indent="0" lvl="0" marL="0" marR="0" rtl="0" algn="l">
                        <a:lnSpc>
                          <a:spcPct val="100000"/>
                        </a:lnSpc>
                        <a:spcBef>
                          <a:spcPts val="0"/>
                        </a:spcBef>
                        <a:spcAft>
                          <a:spcPts val="0"/>
                        </a:spcAft>
                        <a:buNone/>
                      </a:pPr>
                      <a:r>
                        <a:rPr b="1" lang="en" sz="800" u="none" cap="none" strike="noStrike">
                          <a:solidFill>
                            <a:srgbClr val="FFFFFF"/>
                          </a:solidFill>
                          <a:latin typeface="Calibri"/>
                          <a:ea typeface="Calibri"/>
                          <a:cs typeface="Calibri"/>
                          <a:sym typeface="Calibri"/>
                        </a:rPr>
                        <a:t>ACTIVIDAD</a:t>
                      </a:r>
                      <a:endParaRPr/>
                    </a:p>
                  </a:txBody>
                  <a:tcPr marT="0" marB="0" marR="14300" marL="14300" anchor="ctr">
                    <a:lnL cap="flat" cmpd="sng" w="9525">
                      <a:solidFill>
                        <a:srgbClr val="7F7F7F"/>
                      </a:solidFill>
                      <a:prstDash val="solid"/>
                      <a:round/>
                      <a:headEnd len="sm" w="sm" type="none"/>
                      <a:tailEnd len="sm" w="sm" type="none"/>
                    </a:lnL>
                    <a:lnR cap="flat" cmpd="sng" w="9525">
                      <a:solidFill>
                        <a:srgbClr val="7F7F7F"/>
                      </a:solidFill>
                      <a:prstDash val="solid"/>
                      <a:round/>
                      <a:headEnd len="sm" w="sm" type="none"/>
                      <a:tailEnd len="sm" w="sm" type="none"/>
                    </a:lnR>
                    <a:lnT cap="flat" cmpd="sng" w="9525">
                      <a:solidFill>
                        <a:srgbClr val="7F7F7F"/>
                      </a:solidFill>
                      <a:prstDash val="solid"/>
                      <a:round/>
                      <a:headEnd len="sm" w="sm" type="none"/>
                      <a:tailEnd len="sm" w="sm" type="none"/>
                    </a:lnT>
                    <a:lnB cap="flat" cmpd="sng" w="9525">
                      <a:solidFill>
                        <a:srgbClr val="7F7F7F"/>
                      </a:solidFill>
                      <a:prstDash val="solid"/>
                      <a:round/>
                      <a:headEnd len="sm" w="sm" type="none"/>
                      <a:tailEnd len="sm" w="sm" type="none"/>
                    </a:lnB>
                    <a:solidFill>
                      <a:srgbClr val="2F5496"/>
                    </a:solidFill>
                  </a:tcPr>
                </a:tc>
                <a:tc gridSpan="4">
                  <a:txBody>
                    <a:bodyPr/>
                    <a:lstStyle/>
                    <a:p>
                      <a:pPr indent="0" lvl="0" marL="0" marR="0" rtl="0" algn="ctr">
                        <a:lnSpc>
                          <a:spcPct val="100000"/>
                        </a:lnSpc>
                        <a:spcBef>
                          <a:spcPts val="0"/>
                        </a:spcBef>
                        <a:spcAft>
                          <a:spcPts val="0"/>
                        </a:spcAft>
                        <a:buNone/>
                      </a:pPr>
                      <a:r>
                        <a:rPr b="1" lang="en" sz="800" u="none" cap="none" strike="noStrike">
                          <a:solidFill>
                            <a:srgbClr val="FFFFFF"/>
                          </a:solidFill>
                          <a:latin typeface="Calibri"/>
                          <a:ea typeface="Calibri"/>
                          <a:cs typeface="Calibri"/>
                          <a:sym typeface="Calibri"/>
                        </a:rPr>
                        <a:t>SESIONES PROGRAMADAS </a:t>
                      </a:r>
                      <a:endParaRPr/>
                    </a:p>
                  </a:txBody>
                  <a:tcPr marT="0" marB="0" marR="14300" marL="14300" anchor="ctr">
                    <a:lnL cap="flat" cmpd="sng" w="9525">
                      <a:solidFill>
                        <a:srgbClr val="7F7F7F"/>
                      </a:solidFill>
                      <a:prstDash val="solid"/>
                      <a:round/>
                      <a:headEnd len="sm" w="sm" type="none"/>
                      <a:tailEnd len="sm" w="sm" type="none"/>
                    </a:lnL>
                    <a:lnR cap="flat" cmpd="sng" w="9525">
                      <a:solidFill>
                        <a:srgbClr val="7F7F7F"/>
                      </a:solidFill>
                      <a:prstDash val="solid"/>
                      <a:round/>
                      <a:headEnd len="sm" w="sm" type="none"/>
                      <a:tailEnd len="sm" w="sm" type="none"/>
                    </a:lnR>
                    <a:lnT cap="flat" cmpd="sng" w="9525">
                      <a:solidFill>
                        <a:srgbClr val="7F7F7F"/>
                      </a:solidFill>
                      <a:prstDash val="solid"/>
                      <a:round/>
                      <a:headEnd len="sm" w="sm" type="none"/>
                      <a:tailEnd len="sm" w="sm" type="none"/>
                    </a:lnT>
                    <a:lnB cap="flat" cmpd="sng" w="9525">
                      <a:solidFill>
                        <a:srgbClr val="E6E2DA"/>
                      </a:solidFill>
                      <a:prstDash val="solid"/>
                      <a:round/>
                      <a:headEnd len="sm" w="sm" type="none"/>
                      <a:tailEnd len="sm" w="sm" type="none"/>
                    </a:lnB>
                    <a:solidFill>
                      <a:srgbClr val="0B3047"/>
                    </a:solidFill>
                  </a:tcPr>
                </a:tc>
                <a:tc hMerge="1"/>
                <a:tc hMerge="1"/>
                <a:tc hMerge="1"/>
                <a:tc rowSpan="2">
                  <a:txBody>
                    <a:bodyPr/>
                    <a:lstStyle/>
                    <a:p>
                      <a:pPr indent="0" lvl="0" marL="0" marR="0" rtl="0" algn="l">
                        <a:lnSpc>
                          <a:spcPct val="100000"/>
                        </a:lnSpc>
                        <a:spcBef>
                          <a:spcPts val="0"/>
                        </a:spcBef>
                        <a:spcAft>
                          <a:spcPts val="0"/>
                        </a:spcAft>
                        <a:buNone/>
                      </a:pPr>
                      <a:r>
                        <a:rPr b="1" lang="en" sz="800" u="none" cap="none" strike="noStrike">
                          <a:solidFill>
                            <a:srgbClr val="FFFFFF"/>
                          </a:solidFill>
                          <a:latin typeface="Calibri"/>
                          <a:ea typeface="Calibri"/>
                          <a:cs typeface="Calibri"/>
                          <a:sym typeface="Calibri"/>
                        </a:rPr>
                        <a:t>RESPONSABLE</a:t>
                      </a:r>
                      <a:endParaRPr/>
                    </a:p>
                  </a:txBody>
                  <a:tcPr marT="0" marB="0" marR="14300" marL="14300" anchor="ctr">
                    <a:lnL cap="flat" cmpd="sng" w="9525">
                      <a:solidFill>
                        <a:srgbClr val="7F7F7F"/>
                      </a:solidFill>
                      <a:prstDash val="solid"/>
                      <a:round/>
                      <a:headEnd len="sm" w="sm" type="none"/>
                      <a:tailEnd len="sm" w="sm" type="none"/>
                    </a:lnL>
                    <a:lnR cap="flat" cmpd="sng" w="9525">
                      <a:solidFill>
                        <a:srgbClr val="E6E2DA"/>
                      </a:solidFill>
                      <a:prstDash val="solid"/>
                      <a:round/>
                      <a:headEnd len="sm" w="sm" type="none"/>
                      <a:tailEnd len="sm" w="sm" type="none"/>
                    </a:lnR>
                    <a:lnT cap="flat" cmpd="sng" w="9525">
                      <a:solidFill>
                        <a:srgbClr val="7F7F7F"/>
                      </a:solidFill>
                      <a:prstDash val="solid"/>
                      <a:round/>
                      <a:headEnd len="sm" w="sm" type="none"/>
                      <a:tailEnd len="sm" w="sm" type="none"/>
                    </a:lnT>
                    <a:lnB cap="flat" cmpd="sng" w="9525">
                      <a:solidFill>
                        <a:srgbClr val="7F7F7F"/>
                      </a:solidFill>
                      <a:prstDash val="solid"/>
                      <a:round/>
                      <a:headEnd len="sm" w="sm" type="none"/>
                      <a:tailEnd len="sm" w="sm" type="none"/>
                    </a:lnB>
                    <a:solidFill>
                      <a:srgbClr val="2F5496"/>
                    </a:solidFill>
                  </a:tcPr>
                </a:tc>
                <a:tc rowSpan="2">
                  <a:txBody>
                    <a:bodyPr/>
                    <a:lstStyle/>
                    <a:p>
                      <a:pPr indent="0" lvl="0" marL="0" marR="0" rtl="0" algn="l">
                        <a:lnSpc>
                          <a:spcPct val="100000"/>
                        </a:lnSpc>
                        <a:spcBef>
                          <a:spcPts val="0"/>
                        </a:spcBef>
                        <a:spcAft>
                          <a:spcPts val="0"/>
                        </a:spcAft>
                        <a:buNone/>
                      </a:pPr>
                      <a:r>
                        <a:rPr b="1" lang="en" sz="800" u="none" cap="none" strike="noStrike">
                          <a:solidFill>
                            <a:srgbClr val="FFFFFF"/>
                          </a:solidFill>
                          <a:latin typeface="Calibri"/>
                          <a:ea typeface="Calibri"/>
                          <a:cs typeface="Calibri"/>
                          <a:sym typeface="Calibri"/>
                        </a:rPr>
                        <a:t>APOYO</a:t>
                      </a:r>
                      <a:endParaRPr/>
                    </a:p>
                  </a:txBody>
                  <a:tcPr marT="0" marB="0" marR="14300" marL="14300" anchor="ctr">
                    <a:lnL cap="flat" cmpd="sng" w="9525">
                      <a:solidFill>
                        <a:srgbClr val="E6E2DA"/>
                      </a:solidFill>
                      <a:prstDash val="solid"/>
                      <a:round/>
                      <a:headEnd len="sm" w="sm" type="none"/>
                      <a:tailEnd len="sm" w="sm" type="none"/>
                    </a:lnL>
                    <a:lnR cap="flat" cmpd="sng" w="9525">
                      <a:solidFill>
                        <a:srgbClr val="E6E2DA"/>
                      </a:solidFill>
                      <a:prstDash val="solid"/>
                      <a:round/>
                      <a:headEnd len="sm" w="sm" type="none"/>
                      <a:tailEnd len="sm" w="sm" type="none"/>
                    </a:lnR>
                    <a:lnT cap="flat" cmpd="sng" w="9525">
                      <a:solidFill>
                        <a:srgbClr val="E6E2DA"/>
                      </a:solidFill>
                      <a:prstDash val="solid"/>
                      <a:round/>
                      <a:headEnd len="sm" w="sm" type="none"/>
                      <a:tailEnd len="sm" w="sm" type="none"/>
                    </a:lnT>
                    <a:lnB cap="flat" cmpd="sng" w="9525">
                      <a:solidFill>
                        <a:srgbClr val="7F7F7F"/>
                      </a:solidFill>
                      <a:prstDash val="solid"/>
                      <a:round/>
                      <a:headEnd len="sm" w="sm" type="none"/>
                      <a:tailEnd len="sm" w="sm" type="none"/>
                    </a:lnB>
                    <a:solidFill>
                      <a:srgbClr val="2F5496"/>
                    </a:solidFill>
                  </a:tcPr>
                </a:tc>
                <a:tc rowSpan="2">
                  <a:txBody>
                    <a:bodyPr/>
                    <a:lstStyle/>
                    <a:p>
                      <a:pPr indent="0" lvl="0" marL="0" marR="0" rtl="0" algn="l">
                        <a:lnSpc>
                          <a:spcPct val="100000"/>
                        </a:lnSpc>
                        <a:spcBef>
                          <a:spcPts val="0"/>
                        </a:spcBef>
                        <a:spcAft>
                          <a:spcPts val="0"/>
                        </a:spcAft>
                        <a:buNone/>
                      </a:pPr>
                      <a:r>
                        <a:rPr b="1" lang="en" sz="800" u="none" cap="none" strike="noStrike">
                          <a:solidFill>
                            <a:srgbClr val="FFFFFF"/>
                          </a:solidFill>
                          <a:latin typeface="Calibri"/>
                          <a:ea typeface="Calibri"/>
                          <a:cs typeface="Calibri"/>
                          <a:sym typeface="Calibri"/>
                        </a:rPr>
                        <a:t>FECHA DE INICIO DE LA ACTIVIDAD</a:t>
                      </a:r>
                      <a:endParaRPr/>
                    </a:p>
                  </a:txBody>
                  <a:tcPr marT="0" marB="0" marR="14300" marL="14300" anchor="ctr">
                    <a:lnL cap="flat" cmpd="sng" w="9525">
                      <a:solidFill>
                        <a:srgbClr val="E6E2DA"/>
                      </a:solidFill>
                      <a:prstDash val="solid"/>
                      <a:round/>
                      <a:headEnd len="sm" w="sm" type="none"/>
                      <a:tailEnd len="sm" w="sm" type="none"/>
                    </a:lnL>
                    <a:lnR cap="flat" cmpd="sng" w="9525">
                      <a:solidFill>
                        <a:srgbClr val="7F7F7F"/>
                      </a:solidFill>
                      <a:prstDash val="solid"/>
                      <a:round/>
                      <a:headEnd len="sm" w="sm" type="none"/>
                      <a:tailEnd len="sm" w="sm" type="none"/>
                    </a:lnR>
                    <a:lnT cap="flat" cmpd="sng" w="9525">
                      <a:solidFill>
                        <a:srgbClr val="7F7F7F"/>
                      </a:solidFill>
                      <a:prstDash val="solid"/>
                      <a:round/>
                      <a:headEnd len="sm" w="sm" type="none"/>
                      <a:tailEnd len="sm" w="sm" type="none"/>
                    </a:lnT>
                    <a:lnB cap="flat" cmpd="sng" w="9525">
                      <a:solidFill>
                        <a:srgbClr val="7F7F7F"/>
                      </a:solidFill>
                      <a:prstDash val="solid"/>
                      <a:round/>
                      <a:headEnd len="sm" w="sm" type="none"/>
                      <a:tailEnd len="sm" w="sm" type="none"/>
                    </a:lnB>
                    <a:solidFill>
                      <a:srgbClr val="2F5496"/>
                    </a:solidFill>
                  </a:tcPr>
                </a:tc>
                <a:tc rowSpan="2">
                  <a:txBody>
                    <a:bodyPr/>
                    <a:lstStyle/>
                    <a:p>
                      <a:pPr indent="0" lvl="0" marL="0" marR="0" rtl="0" algn="l">
                        <a:lnSpc>
                          <a:spcPct val="100000"/>
                        </a:lnSpc>
                        <a:spcBef>
                          <a:spcPts val="0"/>
                        </a:spcBef>
                        <a:spcAft>
                          <a:spcPts val="0"/>
                        </a:spcAft>
                        <a:buNone/>
                      </a:pPr>
                      <a:r>
                        <a:rPr b="1" lang="en" sz="800" u="none" cap="none" strike="noStrike">
                          <a:solidFill>
                            <a:srgbClr val="FFFFFF"/>
                          </a:solidFill>
                          <a:latin typeface="Calibri"/>
                          <a:ea typeface="Calibri"/>
                          <a:cs typeface="Calibri"/>
                          <a:sym typeface="Calibri"/>
                        </a:rPr>
                        <a:t>FECHA FINAL DE LA ACTIVIDAD</a:t>
                      </a:r>
                      <a:endParaRPr/>
                    </a:p>
                  </a:txBody>
                  <a:tcPr marT="0" marB="0" marR="14300" marL="14300" anchor="ctr">
                    <a:lnL cap="flat" cmpd="sng" w="9525">
                      <a:solidFill>
                        <a:srgbClr val="7F7F7F"/>
                      </a:solidFill>
                      <a:prstDash val="solid"/>
                      <a:round/>
                      <a:headEnd len="sm" w="sm" type="none"/>
                      <a:tailEnd len="sm" w="sm" type="none"/>
                    </a:lnL>
                    <a:lnR cap="flat" cmpd="sng" w="9525">
                      <a:solidFill>
                        <a:srgbClr val="7F7F7F"/>
                      </a:solidFill>
                      <a:prstDash val="solid"/>
                      <a:round/>
                      <a:headEnd len="sm" w="sm" type="none"/>
                      <a:tailEnd len="sm" w="sm" type="none"/>
                    </a:lnR>
                    <a:lnT cap="flat" cmpd="sng" w="9525">
                      <a:solidFill>
                        <a:srgbClr val="7F7F7F"/>
                      </a:solidFill>
                      <a:prstDash val="solid"/>
                      <a:round/>
                      <a:headEnd len="sm" w="sm" type="none"/>
                      <a:tailEnd len="sm" w="sm" type="none"/>
                    </a:lnT>
                    <a:lnB cap="flat" cmpd="sng" w="9525">
                      <a:solidFill>
                        <a:srgbClr val="7F7F7F"/>
                      </a:solidFill>
                      <a:prstDash val="solid"/>
                      <a:round/>
                      <a:headEnd len="sm" w="sm" type="none"/>
                      <a:tailEnd len="sm" w="sm" type="none"/>
                    </a:lnB>
                    <a:solidFill>
                      <a:srgbClr val="2F5496"/>
                    </a:solidFill>
                  </a:tcPr>
                </a:tc>
                <a:tc rowSpan="2">
                  <a:txBody>
                    <a:bodyPr/>
                    <a:lstStyle/>
                    <a:p>
                      <a:pPr indent="0" lvl="0" marL="0" marR="0" rtl="0" algn="l">
                        <a:lnSpc>
                          <a:spcPct val="100000"/>
                        </a:lnSpc>
                        <a:spcBef>
                          <a:spcPts val="0"/>
                        </a:spcBef>
                        <a:spcAft>
                          <a:spcPts val="0"/>
                        </a:spcAft>
                        <a:buNone/>
                      </a:pPr>
                      <a:r>
                        <a:rPr b="1" lang="en" sz="800" u="none" cap="none" strike="noStrike">
                          <a:solidFill>
                            <a:srgbClr val="FFFFFF"/>
                          </a:solidFill>
                          <a:latin typeface="Calibri"/>
                          <a:ea typeface="Calibri"/>
                          <a:cs typeface="Calibri"/>
                          <a:sym typeface="Calibri"/>
                        </a:rPr>
                        <a:t>ESTADO</a:t>
                      </a:r>
                      <a:endParaRPr/>
                    </a:p>
                  </a:txBody>
                  <a:tcPr marT="0" marB="0" marR="14300" marL="14300" anchor="ctr">
                    <a:lnL cap="flat" cmpd="sng" w="9525">
                      <a:solidFill>
                        <a:srgbClr val="7F7F7F"/>
                      </a:solidFill>
                      <a:prstDash val="solid"/>
                      <a:round/>
                      <a:headEnd len="sm" w="sm" type="none"/>
                      <a:tailEnd len="sm" w="sm" type="none"/>
                    </a:lnL>
                    <a:lnR cap="flat" cmpd="sng" w="9525">
                      <a:solidFill>
                        <a:srgbClr val="7F7F7F"/>
                      </a:solidFill>
                      <a:prstDash val="solid"/>
                      <a:round/>
                      <a:headEnd len="sm" w="sm" type="none"/>
                      <a:tailEnd len="sm" w="sm" type="none"/>
                    </a:lnR>
                    <a:lnT cap="flat" cmpd="sng" w="9525">
                      <a:solidFill>
                        <a:srgbClr val="7F7F7F"/>
                      </a:solidFill>
                      <a:prstDash val="solid"/>
                      <a:round/>
                      <a:headEnd len="sm" w="sm" type="none"/>
                      <a:tailEnd len="sm" w="sm" type="none"/>
                    </a:lnT>
                    <a:lnB cap="flat" cmpd="sng" w="9525">
                      <a:solidFill>
                        <a:srgbClr val="7F7F7F"/>
                      </a:solidFill>
                      <a:prstDash val="solid"/>
                      <a:round/>
                      <a:headEnd len="sm" w="sm" type="none"/>
                      <a:tailEnd len="sm" w="sm" type="none"/>
                    </a:lnB>
                    <a:solidFill>
                      <a:srgbClr val="2F5496"/>
                    </a:solidFill>
                  </a:tcPr>
                </a:tc>
              </a:tr>
              <a:tr h="195625">
                <a:tc vMerge="1"/>
                <a:tc vMerge="1"/>
                <a:tc>
                  <a:txBody>
                    <a:bodyPr/>
                    <a:lstStyle/>
                    <a:p>
                      <a:pPr indent="0" lvl="0" marL="0" marR="0" rtl="0" algn="ctr">
                        <a:lnSpc>
                          <a:spcPct val="100000"/>
                        </a:lnSpc>
                        <a:spcBef>
                          <a:spcPts val="0"/>
                        </a:spcBef>
                        <a:spcAft>
                          <a:spcPts val="0"/>
                        </a:spcAft>
                        <a:buNone/>
                      </a:pPr>
                      <a:r>
                        <a:rPr b="1" lang="en" sz="800" u="none" cap="none" strike="noStrike">
                          <a:solidFill>
                            <a:srgbClr val="FFFFFF"/>
                          </a:solidFill>
                          <a:latin typeface="Calibri"/>
                          <a:ea typeface="Calibri"/>
                          <a:cs typeface="Calibri"/>
                          <a:sym typeface="Calibri"/>
                        </a:rPr>
                        <a:t>24/2/2023</a:t>
                      </a:r>
                      <a:endParaRPr/>
                    </a:p>
                  </a:txBody>
                  <a:tcPr marT="0" marB="0" marR="14300" marL="14300" anchor="ctr">
                    <a:lnL cap="flat" cmpd="sng" w="9525">
                      <a:solidFill>
                        <a:srgbClr val="7F7F7F"/>
                      </a:solidFill>
                      <a:prstDash val="solid"/>
                      <a:round/>
                      <a:headEnd len="sm" w="sm" type="none"/>
                      <a:tailEnd len="sm" w="sm" type="none"/>
                    </a:lnL>
                    <a:lnR cap="flat" cmpd="sng" w="9525">
                      <a:solidFill>
                        <a:srgbClr val="E6E2DA"/>
                      </a:solidFill>
                      <a:prstDash val="solid"/>
                      <a:round/>
                      <a:headEnd len="sm" w="sm" type="none"/>
                      <a:tailEnd len="sm" w="sm" type="none"/>
                    </a:lnR>
                    <a:lnT cap="flat" cmpd="sng" w="9525">
                      <a:solidFill>
                        <a:srgbClr val="E6E2DA"/>
                      </a:solidFill>
                      <a:prstDash val="solid"/>
                      <a:round/>
                      <a:headEnd len="sm" w="sm" type="none"/>
                      <a:tailEnd len="sm" w="sm" type="none"/>
                    </a:lnT>
                    <a:lnB cap="flat" cmpd="sng" w="9525">
                      <a:solidFill>
                        <a:srgbClr val="7F7F7F"/>
                      </a:solidFill>
                      <a:prstDash val="solid"/>
                      <a:round/>
                      <a:headEnd len="sm" w="sm" type="none"/>
                      <a:tailEnd len="sm" w="sm" type="none"/>
                    </a:lnB>
                    <a:solidFill>
                      <a:srgbClr val="2F5496"/>
                    </a:solidFill>
                  </a:tcPr>
                </a:tc>
                <a:tc>
                  <a:txBody>
                    <a:bodyPr/>
                    <a:lstStyle/>
                    <a:p>
                      <a:pPr indent="0" lvl="0" marL="0" marR="0" rtl="0" algn="ctr">
                        <a:lnSpc>
                          <a:spcPct val="100000"/>
                        </a:lnSpc>
                        <a:spcBef>
                          <a:spcPts val="0"/>
                        </a:spcBef>
                        <a:spcAft>
                          <a:spcPts val="0"/>
                        </a:spcAft>
                        <a:buNone/>
                      </a:pPr>
                      <a:r>
                        <a:rPr b="1" lang="en" sz="800" u="none" cap="none" strike="noStrike">
                          <a:solidFill>
                            <a:srgbClr val="FFFFFF"/>
                          </a:solidFill>
                          <a:latin typeface="Calibri"/>
                          <a:ea typeface="Calibri"/>
                          <a:cs typeface="Calibri"/>
                          <a:sym typeface="Calibri"/>
                        </a:rPr>
                        <a:t>26/5/2023</a:t>
                      </a:r>
                      <a:endParaRPr/>
                    </a:p>
                  </a:txBody>
                  <a:tcPr marT="0" marB="0" marR="14300" marL="14300" anchor="ctr">
                    <a:lnL cap="flat" cmpd="sng" w="9525">
                      <a:solidFill>
                        <a:srgbClr val="E6E2DA"/>
                      </a:solidFill>
                      <a:prstDash val="solid"/>
                      <a:round/>
                      <a:headEnd len="sm" w="sm" type="none"/>
                      <a:tailEnd len="sm" w="sm" type="none"/>
                    </a:lnL>
                    <a:lnR cap="flat" cmpd="sng" w="9525">
                      <a:solidFill>
                        <a:srgbClr val="E6E2DA"/>
                      </a:solidFill>
                      <a:prstDash val="solid"/>
                      <a:round/>
                      <a:headEnd len="sm" w="sm" type="none"/>
                      <a:tailEnd len="sm" w="sm" type="none"/>
                    </a:lnR>
                    <a:lnT cap="flat" cmpd="sng" w="9525">
                      <a:solidFill>
                        <a:srgbClr val="E6E2DA"/>
                      </a:solidFill>
                      <a:prstDash val="solid"/>
                      <a:round/>
                      <a:headEnd len="sm" w="sm" type="none"/>
                      <a:tailEnd len="sm" w="sm" type="none"/>
                    </a:lnT>
                    <a:lnB cap="flat" cmpd="sng" w="9525">
                      <a:solidFill>
                        <a:srgbClr val="7F7F7F"/>
                      </a:solidFill>
                      <a:prstDash val="solid"/>
                      <a:round/>
                      <a:headEnd len="sm" w="sm" type="none"/>
                      <a:tailEnd len="sm" w="sm" type="none"/>
                    </a:lnB>
                    <a:solidFill>
                      <a:srgbClr val="2F5496"/>
                    </a:solidFill>
                  </a:tcPr>
                </a:tc>
                <a:tc>
                  <a:txBody>
                    <a:bodyPr/>
                    <a:lstStyle/>
                    <a:p>
                      <a:pPr indent="0" lvl="0" marL="0" marR="0" rtl="0" algn="ctr">
                        <a:lnSpc>
                          <a:spcPct val="100000"/>
                        </a:lnSpc>
                        <a:spcBef>
                          <a:spcPts val="0"/>
                        </a:spcBef>
                        <a:spcAft>
                          <a:spcPts val="0"/>
                        </a:spcAft>
                        <a:buNone/>
                      </a:pPr>
                      <a:r>
                        <a:rPr b="1" lang="en" sz="800" u="none" cap="none" strike="noStrike">
                          <a:solidFill>
                            <a:srgbClr val="FFFFFF"/>
                          </a:solidFill>
                          <a:latin typeface="Calibri"/>
                          <a:ea typeface="Calibri"/>
                          <a:cs typeface="Calibri"/>
                          <a:sym typeface="Calibri"/>
                        </a:rPr>
                        <a:t>25/8/2023</a:t>
                      </a:r>
                      <a:endParaRPr/>
                    </a:p>
                  </a:txBody>
                  <a:tcPr marT="0" marB="0" marR="14300" marL="14300" anchor="ctr">
                    <a:lnL cap="flat" cmpd="sng" w="9525">
                      <a:solidFill>
                        <a:srgbClr val="E6E2DA"/>
                      </a:solidFill>
                      <a:prstDash val="solid"/>
                      <a:round/>
                      <a:headEnd len="sm" w="sm" type="none"/>
                      <a:tailEnd len="sm" w="sm" type="none"/>
                    </a:lnL>
                    <a:lnR cap="flat" cmpd="sng" w="9525">
                      <a:solidFill>
                        <a:srgbClr val="E6E2DA"/>
                      </a:solidFill>
                      <a:prstDash val="solid"/>
                      <a:round/>
                      <a:headEnd len="sm" w="sm" type="none"/>
                      <a:tailEnd len="sm" w="sm" type="none"/>
                    </a:lnR>
                    <a:lnT cap="flat" cmpd="sng" w="9525">
                      <a:solidFill>
                        <a:srgbClr val="E6E2DA"/>
                      </a:solidFill>
                      <a:prstDash val="solid"/>
                      <a:round/>
                      <a:headEnd len="sm" w="sm" type="none"/>
                      <a:tailEnd len="sm" w="sm" type="none"/>
                    </a:lnT>
                    <a:lnB cap="flat" cmpd="sng" w="9525">
                      <a:solidFill>
                        <a:srgbClr val="7F7F7F"/>
                      </a:solidFill>
                      <a:prstDash val="solid"/>
                      <a:round/>
                      <a:headEnd len="sm" w="sm" type="none"/>
                      <a:tailEnd len="sm" w="sm" type="none"/>
                    </a:lnB>
                    <a:solidFill>
                      <a:srgbClr val="2F5496"/>
                    </a:solidFill>
                  </a:tcPr>
                </a:tc>
                <a:tc>
                  <a:txBody>
                    <a:bodyPr/>
                    <a:lstStyle/>
                    <a:p>
                      <a:pPr indent="0" lvl="0" marL="0" marR="0" rtl="0" algn="ctr">
                        <a:lnSpc>
                          <a:spcPct val="100000"/>
                        </a:lnSpc>
                        <a:spcBef>
                          <a:spcPts val="0"/>
                        </a:spcBef>
                        <a:spcAft>
                          <a:spcPts val="0"/>
                        </a:spcAft>
                        <a:buNone/>
                      </a:pPr>
                      <a:r>
                        <a:rPr b="1" lang="en" sz="800" u="none" cap="none" strike="noStrike">
                          <a:solidFill>
                            <a:srgbClr val="FFFFFF"/>
                          </a:solidFill>
                          <a:latin typeface="Calibri"/>
                          <a:ea typeface="Calibri"/>
                          <a:cs typeface="Calibri"/>
                          <a:sym typeface="Calibri"/>
                        </a:rPr>
                        <a:t>24/11/2023</a:t>
                      </a:r>
                      <a:endParaRPr/>
                    </a:p>
                  </a:txBody>
                  <a:tcPr marT="0" marB="0" marR="14300" marL="14300" anchor="ctr">
                    <a:lnL cap="flat" cmpd="sng" w="9525">
                      <a:solidFill>
                        <a:srgbClr val="E6E2DA"/>
                      </a:solidFill>
                      <a:prstDash val="solid"/>
                      <a:round/>
                      <a:headEnd len="sm" w="sm" type="none"/>
                      <a:tailEnd len="sm" w="sm" type="none"/>
                    </a:lnL>
                    <a:lnR cap="flat" cmpd="sng" w="9525">
                      <a:solidFill>
                        <a:srgbClr val="E6E2DA"/>
                      </a:solidFill>
                      <a:prstDash val="solid"/>
                      <a:round/>
                      <a:headEnd len="sm" w="sm" type="none"/>
                      <a:tailEnd len="sm" w="sm" type="none"/>
                    </a:lnR>
                    <a:lnT cap="flat" cmpd="sng" w="9525">
                      <a:solidFill>
                        <a:srgbClr val="E6E2DA"/>
                      </a:solidFill>
                      <a:prstDash val="solid"/>
                      <a:round/>
                      <a:headEnd len="sm" w="sm" type="none"/>
                      <a:tailEnd len="sm" w="sm" type="none"/>
                    </a:lnT>
                    <a:lnB cap="flat" cmpd="sng" w="9525">
                      <a:solidFill>
                        <a:srgbClr val="7F7F7F"/>
                      </a:solidFill>
                      <a:prstDash val="solid"/>
                      <a:round/>
                      <a:headEnd len="sm" w="sm" type="none"/>
                      <a:tailEnd len="sm" w="sm" type="none"/>
                    </a:lnB>
                    <a:solidFill>
                      <a:srgbClr val="2F5496"/>
                    </a:solidFill>
                  </a:tcPr>
                </a:tc>
                <a:tc vMerge="1"/>
                <a:tc vMerge="1"/>
                <a:tc vMerge="1"/>
                <a:tc vMerge="1"/>
                <a:tc vMerge="1"/>
              </a:tr>
              <a:tr h="345100">
                <a:tc>
                  <a:txBody>
                    <a:bodyPr/>
                    <a:lstStyle/>
                    <a:p>
                      <a:pPr indent="0" lvl="0" marL="0" marR="0" rtl="0" algn="l">
                        <a:lnSpc>
                          <a:spcPct val="100000"/>
                        </a:lnSpc>
                        <a:spcBef>
                          <a:spcPts val="0"/>
                        </a:spcBef>
                        <a:spcAft>
                          <a:spcPts val="0"/>
                        </a:spcAft>
                        <a:buNone/>
                      </a:pPr>
                      <a:r>
                        <a:rPr b="1" lang="en" sz="800" u="none" cap="none" strike="noStrike">
                          <a:latin typeface="Calibri"/>
                          <a:ea typeface="Calibri"/>
                          <a:cs typeface="Calibri"/>
                          <a:sym typeface="Calibri"/>
                        </a:rPr>
                        <a:t>Funciones básicas del reglamento interno </a:t>
                      </a:r>
                      <a:endParaRPr/>
                    </a:p>
                  </a:txBody>
                  <a:tcPr marT="0" marB="0" marR="14300" marL="143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7F7F7F"/>
                      </a:solidFill>
                      <a:prstDash val="solid"/>
                      <a:round/>
                      <a:headEnd len="sm" w="sm" type="none"/>
                      <a:tailEnd len="sm" w="sm" type="none"/>
                    </a:lnT>
                    <a:lnB cap="flat" cmpd="sng" w="9525">
                      <a:solidFill>
                        <a:srgbClr val="000000"/>
                      </a:solidFill>
                      <a:prstDash val="solid"/>
                      <a:round/>
                      <a:headEnd len="sm" w="sm" type="none"/>
                      <a:tailEnd len="sm" w="sm" type="none"/>
                    </a:lnB>
                    <a:solidFill>
                      <a:srgbClr val="ACB8CA"/>
                    </a:solidFill>
                  </a:tcPr>
                </a:tc>
                <a:tc gridSpan="10">
                  <a:txBody>
                    <a:bodyPr/>
                    <a:lstStyle/>
                    <a:p>
                      <a:pPr indent="0" lvl="0" marL="0" marR="0" rtl="0" algn="l">
                        <a:lnSpc>
                          <a:spcPct val="100000"/>
                        </a:lnSpc>
                        <a:spcBef>
                          <a:spcPts val="0"/>
                        </a:spcBef>
                        <a:spcAft>
                          <a:spcPts val="0"/>
                        </a:spcAft>
                        <a:buNone/>
                      </a:pPr>
                      <a:r>
                        <a:t/>
                      </a:r>
                      <a:endParaRPr sz="800" u="none" cap="none" strike="noStrike">
                        <a:latin typeface="Calibri"/>
                        <a:ea typeface="Calibri"/>
                        <a:cs typeface="Calibri"/>
                        <a:sym typeface="Calibri"/>
                      </a:endParaRPr>
                    </a:p>
                  </a:txBody>
                  <a:tcPr marT="0" marB="0" marR="14300" marL="14300" anchor="ctr">
                    <a:lnL cap="flat" cmpd="sng" w="9525">
                      <a:solidFill>
                        <a:srgbClr val="000000"/>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7F7F7F"/>
                      </a:solidFill>
                      <a:prstDash val="solid"/>
                      <a:round/>
                      <a:headEnd len="sm" w="sm" type="none"/>
                      <a:tailEnd len="sm" w="sm" type="none"/>
                    </a:lnT>
                    <a:lnB cap="flat" cmpd="sng" w="9525">
                      <a:solidFill>
                        <a:srgbClr val="801F05"/>
                      </a:solidFill>
                      <a:prstDash val="solid"/>
                      <a:round/>
                      <a:headEnd len="sm" w="sm" type="none"/>
                      <a:tailEnd len="sm" w="sm" type="none"/>
                    </a:lnB>
                    <a:solidFill>
                      <a:srgbClr val="ACB8CA"/>
                    </a:solidFill>
                  </a:tcPr>
                </a:tc>
                <a:tc hMerge="1"/>
                <a:tc hMerge="1"/>
                <a:tc hMerge="1"/>
                <a:tc hMerge="1"/>
                <a:tc hMerge="1"/>
                <a:tc hMerge="1"/>
                <a:tc hMerge="1"/>
                <a:tc hMerge="1"/>
                <a:tc hMerge="1"/>
              </a:tr>
            </a:tbl>
          </a:graphicData>
        </a:graphic>
      </p:graphicFrame>
      <p:sp>
        <p:nvSpPr>
          <p:cNvPr id="109" name="Google Shape;109;p5"/>
          <p:cNvSpPr txBox="1"/>
          <p:nvPr/>
        </p:nvSpPr>
        <p:spPr>
          <a:xfrm>
            <a:off x="2094625" y="1135572"/>
            <a:ext cx="6535965" cy="954077"/>
          </a:xfrm>
          <a:prstGeom prst="rect">
            <a:avLst/>
          </a:prstGeom>
          <a:noFill/>
          <a:ln>
            <a:noFill/>
          </a:ln>
        </p:spPr>
        <p:txBody>
          <a:bodyPr anchorCtr="0" anchor="t" bIns="91425" lIns="91425" spcFirstLastPara="1" rIns="91425" wrap="square" tIns="91425">
            <a:spAutoFit/>
          </a:bodyPr>
          <a:lstStyle/>
          <a:p>
            <a:pPr indent="-171450" lvl="0" marL="171450" marR="0" rtl="0" algn="just">
              <a:lnSpc>
                <a:spcPct val="100000"/>
              </a:lnSpc>
              <a:spcBef>
                <a:spcPts val="0"/>
              </a:spcBef>
              <a:spcAft>
                <a:spcPts val="0"/>
              </a:spcAft>
              <a:buClr>
                <a:srgbClr val="000000"/>
              </a:buClr>
              <a:buSzPts val="1000"/>
              <a:buFont typeface="Arial"/>
              <a:buChar char="•"/>
            </a:pPr>
            <a:r>
              <a:rPr b="0" i="0" lang="en" sz="1000" u="none" cap="none" strike="noStrike">
                <a:solidFill>
                  <a:schemeClr val="dk1"/>
                </a:solidFill>
                <a:latin typeface="Calibri"/>
                <a:ea typeface="Calibri"/>
                <a:cs typeface="Calibri"/>
                <a:sym typeface="Calibri"/>
              </a:rPr>
              <a:t>Enviado a los integrantes del comité el 9 de febrero de 2023 para observaciones, en el marco de la Resolución 233 de 2018.</a:t>
            </a:r>
            <a:endParaRPr/>
          </a:p>
          <a:p>
            <a:pPr indent="-171450" lvl="0" marL="171450" marR="0" rtl="0" algn="just">
              <a:lnSpc>
                <a:spcPct val="100000"/>
              </a:lnSpc>
              <a:spcBef>
                <a:spcPts val="0"/>
              </a:spcBef>
              <a:spcAft>
                <a:spcPts val="0"/>
              </a:spcAft>
              <a:buClr>
                <a:srgbClr val="000000"/>
              </a:buClr>
              <a:buSzPts val="1000"/>
              <a:buFont typeface="Arial"/>
              <a:buChar char="•"/>
            </a:pPr>
            <a:r>
              <a:rPr b="0" i="0" lang="en" sz="1000" u="none" cap="none" strike="noStrike">
                <a:solidFill>
                  <a:schemeClr val="dk1"/>
                </a:solidFill>
                <a:latin typeface="Calibri"/>
                <a:ea typeface="Calibri"/>
                <a:cs typeface="Calibri"/>
                <a:sym typeface="Calibri"/>
              </a:rPr>
              <a:t>Se emitió observación de la Oficina Asesora de Planeación Institucional de la SDM la cual se acogió, moviendo la fecha programada para la función 5 para la segunda sesión.</a:t>
            </a:r>
            <a:endParaRPr/>
          </a:p>
          <a:p>
            <a:pPr indent="-171450" lvl="0" marL="171450" marR="0" rtl="0" algn="just">
              <a:lnSpc>
                <a:spcPct val="100000"/>
              </a:lnSpc>
              <a:spcBef>
                <a:spcPts val="0"/>
              </a:spcBef>
              <a:spcAft>
                <a:spcPts val="0"/>
              </a:spcAft>
              <a:buClr>
                <a:srgbClr val="000000"/>
              </a:buClr>
              <a:buSzPts val="1000"/>
              <a:buFont typeface="Arial"/>
              <a:buChar char="•"/>
            </a:pPr>
            <a:r>
              <a:rPr b="0" i="0" lang="en" sz="1000" u="none" cap="none" strike="noStrike">
                <a:solidFill>
                  <a:schemeClr val="dk1"/>
                </a:solidFill>
                <a:latin typeface="Calibri"/>
                <a:ea typeface="Calibri"/>
                <a:cs typeface="Calibri"/>
                <a:sym typeface="Calibri"/>
              </a:rPr>
              <a:t>Se compartió la versión final en la citación del comité para conocimiento de todos los participantes.</a:t>
            </a:r>
            <a:endParaRPr/>
          </a:p>
        </p:txBody>
      </p:sp>
      <p:sp>
        <p:nvSpPr>
          <p:cNvPr id="110" name="Google Shape;110;p5"/>
          <p:cNvSpPr txBox="1"/>
          <p:nvPr/>
        </p:nvSpPr>
        <p:spPr>
          <a:xfrm>
            <a:off x="2094625" y="3304286"/>
            <a:ext cx="2891812" cy="76944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 sz="1000" u="none" cap="none" strike="noStrike">
                <a:solidFill>
                  <a:schemeClr val="dk1"/>
                </a:solidFill>
                <a:latin typeface="Calibri"/>
                <a:ea typeface="Calibri"/>
                <a:cs typeface="Calibri"/>
                <a:sym typeface="Calibri"/>
              </a:rPr>
              <a:t>Publicación en:</a:t>
            </a:r>
            <a:endParaRPr b="0" i="0" sz="1000" u="none" cap="none" strike="noStrike">
              <a:solidFill>
                <a:srgbClr val="000000"/>
              </a:solidFill>
              <a:latin typeface="Calibri"/>
              <a:ea typeface="Calibri"/>
              <a:cs typeface="Calibri"/>
              <a:sym typeface="Calibri"/>
            </a:endParaRPr>
          </a:p>
          <a:p>
            <a:pPr indent="-107950" lvl="0" marL="17145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Calibri"/>
              <a:ea typeface="Calibri"/>
              <a:cs typeface="Calibri"/>
              <a:sym typeface="Calibri"/>
            </a:endParaRPr>
          </a:p>
          <a:p>
            <a:pPr indent="0" lvl="2" marL="0" marR="0" rtl="0" algn="l">
              <a:lnSpc>
                <a:spcPct val="100000"/>
              </a:lnSpc>
              <a:spcBef>
                <a:spcPts val="0"/>
              </a:spcBef>
              <a:spcAft>
                <a:spcPts val="0"/>
              </a:spcAft>
              <a:buNone/>
            </a:pPr>
            <a:r>
              <a:rPr b="0" i="0" lang="en" sz="1200" u="sng" cap="none" strike="noStrike">
                <a:solidFill>
                  <a:srgbClr val="1155CC"/>
                </a:solidFill>
                <a:latin typeface="Times New Roman"/>
                <a:ea typeface="Times New Roman"/>
                <a:cs typeface="Times New Roman"/>
                <a:sym typeface="Times New Roman"/>
                <a:hlinkClick r:id="rId4">
                  <a:extLst>
                    <a:ext uri="{A12FA001-AC4F-418D-AE19-62706E023703}">
                      <ahyp:hlinkClr val="tx"/>
                    </a:ext>
                  </a:extLst>
                </a:hlinkClick>
              </a:rPr>
              <a:t>https://www.movilidadbogota.gov.co/web/instancias_de_coordinacion</a:t>
            </a:r>
            <a:endParaRPr b="0" i="0" sz="700" u="none" cap="none" strike="noStrike">
              <a:solidFill>
                <a:schemeClr val="dk1"/>
              </a:solidFill>
              <a:latin typeface="Calibri"/>
              <a:ea typeface="Calibri"/>
              <a:cs typeface="Calibri"/>
              <a:sym typeface="Calibri"/>
            </a:endParaRPr>
          </a:p>
        </p:txBody>
      </p:sp>
      <p:pic>
        <p:nvPicPr>
          <p:cNvPr id="111" name="Google Shape;111;p5"/>
          <p:cNvPicPr preferRelativeResize="0"/>
          <p:nvPr/>
        </p:nvPicPr>
        <p:blipFill rotWithShape="1">
          <a:blip r:embed="rId5">
            <a:alphaModFix/>
          </a:blip>
          <a:srcRect b="0" l="0" r="0" t="0"/>
          <a:stretch/>
        </p:blipFill>
        <p:spPr>
          <a:xfrm>
            <a:off x="5113977" y="3165642"/>
            <a:ext cx="3619750" cy="1411337"/>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5CBDE"/>
        </a:solidFill>
      </p:bgPr>
    </p:bg>
    <p:spTree>
      <p:nvGrpSpPr>
        <p:cNvPr id="115" name="Shape 115"/>
        <p:cNvGrpSpPr/>
        <p:nvPr/>
      </p:nvGrpSpPr>
      <p:grpSpPr>
        <a:xfrm>
          <a:off x="0" y="0"/>
          <a:ext cx="0" cy="0"/>
          <a:chOff x="0" y="0"/>
          <a:chExt cx="0" cy="0"/>
        </a:xfrm>
      </p:grpSpPr>
      <p:pic>
        <p:nvPicPr>
          <p:cNvPr id="116" name="Google Shape;116;p11"/>
          <p:cNvPicPr preferRelativeResize="0"/>
          <p:nvPr/>
        </p:nvPicPr>
        <p:blipFill rotWithShape="1">
          <a:blip r:embed="rId3">
            <a:alphaModFix/>
          </a:blip>
          <a:srcRect b="0" l="0" r="0" t="0"/>
          <a:stretch/>
        </p:blipFill>
        <p:spPr>
          <a:xfrm>
            <a:off x="0" y="0"/>
            <a:ext cx="9144000" cy="5143500"/>
          </a:xfrm>
          <a:prstGeom prst="rect">
            <a:avLst/>
          </a:prstGeom>
          <a:noFill/>
          <a:ln>
            <a:noFill/>
          </a:ln>
        </p:spPr>
      </p:pic>
      <p:sp>
        <p:nvSpPr>
          <p:cNvPr id="117" name="Google Shape;117;p11"/>
          <p:cNvSpPr txBox="1"/>
          <p:nvPr>
            <p:ph type="title"/>
          </p:nvPr>
        </p:nvSpPr>
        <p:spPr>
          <a:xfrm>
            <a:off x="628638" y="644813"/>
            <a:ext cx="7886700" cy="1491900"/>
          </a:xfrm>
          <a:prstGeom prst="rect">
            <a:avLst/>
          </a:prstGeom>
          <a:noFill/>
          <a:ln>
            <a:noFill/>
          </a:ln>
        </p:spPr>
        <p:txBody>
          <a:bodyPr anchorCtr="0" anchor="b" bIns="34275" lIns="68575" spcFirstLastPara="1" rIns="68575" wrap="square" tIns="34275">
            <a:normAutofit/>
          </a:bodyPr>
          <a:lstStyle/>
          <a:p>
            <a:pPr indent="0" lvl="0" marL="0" rtl="0" algn="ctr">
              <a:lnSpc>
                <a:spcPct val="90000"/>
              </a:lnSpc>
              <a:spcBef>
                <a:spcPts val="0"/>
              </a:spcBef>
              <a:spcAft>
                <a:spcPts val="0"/>
              </a:spcAft>
              <a:buClr>
                <a:srgbClr val="C00000"/>
              </a:buClr>
              <a:buSzPts val="4500"/>
              <a:buFont typeface="Calibri"/>
              <a:buNone/>
            </a:pPr>
            <a:r>
              <a:rPr lang="en" sz="6300">
                <a:solidFill>
                  <a:srgbClr val="1F3864"/>
                </a:solidFill>
              </a:rPr>
              <a:t>¡Gracias!</a:t>
            </a:r>
            <a:endParaRPr sz="6300">
              <a:solidFill>
                <a:srgbClr val="1F3864"/>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