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8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2" r:id="rId23"/>
    <p:sldId id="283" r:id="rId24"/>
    <p:sldId id="284" r:id="rId25"/>
    <p:sldId id="285" r:id="rId26"/>
    <p:sldId id="286" r:id="rId27"/>
    <p:sldId id="287" r:id="rId28"/>
    <p:sldId id="288" r:id="rId29"/>
    <p:sldId id="277" r:id="rId30"/>
    <p:sldId id="278" r:id="rId31"/>
    <p:sldId id="279" r:id="rId32"/>
    <p:sldId id="280" r:id="rId33"/>
  </p:sldIdLst>
  <p:sldSz cx="24384000" cy="13716000"/>
  <p:notesSz cx="6858000" cy="9144000"/>
  <p:embeddedFontLst>
    <p:embeddedFont>
      <p:font typeface="Arial Black" panose="020B0A04020102020204" pitchFamily="34" charset="0"/>
      <p:regular r:id="rId35"/>
      <p:bold r:id="rId36"/>
    </p:embeddedFont>
    <p:embeddedFont>
      <p:font typeface="Arial Rounded MT Bold" panose="020F0704030504030204" pitchFamily="34" charset="0"/>
      <p:regular r:id="rId37"/>
    </p:embeddedFont>
    <p:embeddedFont>
      <p:font typeface="Calibri" panose="020F0502020204030204" pitchFamily="3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
      <p:font typeface="Helvetica Neue" panose="020B0604020202020204" charset="0"/>
      <p:regular r:id="rId46"/>
      <p:bold r:id="rId47"/>
      <p:italic r:id="rId48"/>
      <p:boldItalic r:id="rId49"/>
    </p:embeddedFont>
    <p:embeddedFont>
      <p:font typeface="Helvetica Neue Light" panose="020B0604020202020204" charset="0"/>
      <p:regular r:id="rId50"/>
      <p:bold r:id="rId51"/>
      <p:italic r:id="rId52"/>
      <p:boldItalic r:id="rId53"/>
    </p:embeddedFont>
    <p:embeddedFont>
      <p:font typeface="Impact" panose="020B0806030902050204" pitchFamily="34" charset="0"/>
      <p:regular r:id="rId54"/>
    </p:embeddedFont>
    <p:embeddedFont>
      <p:font typeface="Merriweather Sans"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517">
          <p15:clr>
            <a:srgbClr val="9AA0A6"/>
          </p15:clr>
        </p15:guide>
        <p15:guide id="2" pos="7680">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jETTzs0WEKmBdOxhHNcU1TQyeEa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eo Diaz Herrer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66AA27-8BF1-4572-8953-D7C61939065B}">
  <a:tblStyle styleId="{C566AA27-8BF1-4572-8953-D7C61939065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55D2B3A-5340-4D4E-98B0-B5FC7DEB9122}"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4" d="100"/>
          <a:sy n="34" d="100"/>
        </p:scale>
        <p:origin x="834" y="84"/>
      </p:cViewPr>
      <p:guideLst>
        <p:guide orient="horz" pos="5517"/>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200" b="0" i="0" u="none" strike="noStrike" cap="none">
                <a:solidFill>
                  <a:srgbClr val="000000"/>
                </a:solidFill>
                <a:latin typeface="Merriweather Sans"/>
                <a:ea typeface="Merriweather Sans"/>
                <a:cs typeface="Merriweather Sans"/>
                <a:sym typeface="Merriweather Sans"/>
              </a:defRPr>
            </a:lvl1pPr>
            <a:lvl2pPr marL="914400" marR="0" lvl="1" indent="-228600" algn="l" rtl="0">
              <a:lnSpc>
                <a:spcPct val="100000"/>
              </a:lnSpc>
              <a:spcBef>
                <a:spcPts val="0"/>
              </a:spcBef>
              <a:spcAft>
                <a:spcPts val="0"/>
              </a:spcAft>
              <a:buClr>
                <a:srgbClr val="000000"/>
              </a:buClr>
              <a:buSzPts val="1400"/>
              <a:buFont typeface="Arial"/>
              <a:buNone/>
              <a:defRPr sz="2200" b="0" i="0" u="none" strike="noStrike" cap="none">
                <a:solidFill>
                  <a:srgbClr val="000000"/>
                </a:solidFill>
                <a:latin typeface="Merriweather Sans"/>
                <a:ea typeface="Merriweather Sans"/>
                <a:cs typeface="Merriweather Sans"/>
                <a:sym typeface="Merriweather Sans"/>
              </a:defRPr>
            </a:lvl2pPr>
            <a:lvl3pPr marL="1371600" marR="0" lvl="2" indent="-228600" algn="l" rtl="0">
              <a:lnSpc>
                <a:spcPct val="100000"/>
              </a:lnSpc>
              <a:spcBef>
                <a:spcPts val="0"/>
              </a:spcBef>
              <a:spcAft>
                <a:spcPts val="0"/>
              </a:spcAft>
              <a:buClr>
                <a:srgbClr val="000000"/>
              </a:buClr>
              <a:buSzPts val="1400"/>
              <a:buFont typeface="Arial"/>
              <a:buNone/>
              <a:defRPr sz="2200" b="0" i="0" u="none" strike="noStrike" cap="none">
                <a:solidFill>
                  <a:srgbClr val="000000"/>
                </a:solidFill>
                <a:latin typeface="Merriweather Sans"/>
                <a:ea typeface="Merriweather Sans"/>
                <a:cs typeface="Merriweather Sans"/>
                <a:sym typeface="Merriweather Sans"/>
              </a:defRPr>
            </a:lvl3pPr>
            <a:lvl4pPr marL="1828800" marR="0" lvl="3" indent="-228600" algn="l" rtl="0">
              <a:lnSpc>
                <a:spcPct val="100000"/>
              </a:lnSpc>
              <a:spcBef>
                <a:spcPts val="0"/>
              </a:spcBef>
              <a:spcAft>
                <a:spcPts val="0"/>
              </a:spcAft>
              <a:buClr>
                <a:srgbClr val="000000"/>
              </a:buClr>
              <a:buSzPts val="1400"/>
              <a:buFont typeface="Arial"/>
              <a:buNone/>
              <a:defRPr sz="2200" b="0" i="0" u="none" strike="noStrike" cap="none">
                <a:solidFill>
                  <a:srgbClr val="000000"/>
                </a:solidFill>
                <a:latin typeface="Merriweather Sans"/>
                <a:ea typeface="Merriweather Sans"/>
                <a:cs typeface="Merriweather Sans"/>
                <a:sym typeface="Merriweather Sans"/>
              </a:defRPr>
            </a:lvl4pPr>
            <a:lvl5pPr marL="2286000" marR="0" lvl="4" indent="-228600" algn="l" rtl="0">
              <a:lnSpc>
                <a:spcPct val="100000"/>
              </a:lnSpc>
              <a:spcBef>
                <a:spcPts val="0"/>
              </a:spcBef>
              <a:spcAft>
                <a:spcPts val="0"/>
              </a:spcAft>
              <a:buClr>
                <a:srgbClr val="000000"/>
              </a:buClr>
              <a:buSzPts val="1400"/>
              <a:buFont typeface="Arial"/>
              <a:buNone/>
              <a:defRPr sz="2200" b="0" i="0" u="none" strike="noStrike" cap="none">
                <a:solidFill>
                  <a:srgbClr val="000000"/>
                </a:solidFill>
                <a:latin typeface="Merriweather Sans"/>
                <a:ea typeface="Merriweather Sans"/>
                <a:cs typeface="Merriweather Sans"/>
                <a:sym typeface="Merriweather Sans"/>
              </a:defRPr>
            </a:lvl5pPr>
            <a:lvl6pPr marL="2743200" marR="0" lvl="5" indent="-228600" algn="l" rtl="0">
              <a:lnSpc>
                <a:spcPct val="100000"/>
              </a:lnSpc>
              <a:spcBef>
                <a:spcPts val="0"/>
              </a:spcBef>
              <a:spcAft>
                <a:spcPts val="0"/>
              </a:spcAft>
              <a:buClr>
                <a:srgbClr val="000000"/>
              </a:buClr>
              <a:buSzPts val="1400"/>
              <a:buFont typeface="Arial"/>
              <a:buNone/>
              <a:defRPr sz="2200" b="0" i="0" u="none" strike="noStrike" cap="none">
                <a:solidFill>
                  <a:srgbClr val="000000"/>
                </a:solidFill>
                <a:latin typeface="Merriweather Sans"/>
                <a:ea typeface="Merriweather Sans"/>
                <a:cs typeface="Merriweather Sans"/>
                <a:sym typeface="Merriweather Sans"/>
              </a:defRPr>
            </a:lvl6pPr>
            <a:lvl7pPr marL="3200400" marR="0" lvl="6" indent="-228600" algn="l" rtl="0">
              <a:lnSpc>
                <a:spcPct val="100000"/>
              </a:lnSpc>
              <a:spcBef>
                <a:spcPts val="0"/>
              </a:spcBef>
              <a:spcAft>
                <a:spcPts val="0"/>
              </a:spcAft>
              <a:buClr>
                <a:srgbClr val="000000"/>
              </a:buClr>
              <a:buSzPts val="1400"/>
              <a:buFont typeface="Arial"/>
              <a:buNone/>
              <a:defRPr sz="2200" b="0" i="0" u="none" strike="noStrike" cap="none">
                <a:solidFill>
                  <a:srgbClr val="000000"/>
                </a:solidFill>
                <a:latin typeface="Merriweather Sans"/>
                <a:ea typeface="Merriweather Sans"/>
                <a:cs typeface="Merriweather Sans"/>
                <a:sym typeface="Merriweather Sans"/>
              </a:defRPr>
            </a:lvl7pPr>
            <a:lvl8pPr marL="3657600" marR="0" lvl="7" indent="-228600" algn="l" rtl="0">
              <a:lnSpc>
                <a:spcPct val="100000"/>
              </a:lnSpc>
              <a:spcBef>
                <a:spcPts val="0"/>
              </a:spcBef>
              <a:spcAft>
                <a:spcPts val="0"/>
              </a:spcAft>
              <a:buClr>
                <a:srgbClr val="000000"/>
              </a:buClr>
              <a:buSzPts val="1400"/>
              <a:buFont typeface="Arial"/>
              <a:buNone/>
              <a:defRPr sz="2200" b="0" i="0" u="none" strike="noStrike" cap="none">
                <a:solidFill>
                  <a:srgbClr val="000000"/>
                </a:solidFill>
                <a:latin typeface="Merriweather Sans"/>
                <a:ea typeface="Merriweather Sans"/>
                <a:cs typeface="Merriweather Sans"/>
                <a:sym typeface="Merriweather Sans"/>
              </a:defRPr>
            </a:lvl8pPr>
            <a:lvl9pPr marL="4114800" marR="0" lvl="8" indent="-228600" algn="l" rtl="0">
              <a:lnSpc>
                <a:spcPct val="100000"/>
              </a:lnSpc>
              <a:spcBef>
                <a:spcPts val="0"/>
              </a:spcBef>
              <a:spcAft>
                <a:spcPts val="0"/>
              </a:spcAft>
              <a:buClr>
                <a:srgbClr val="000000"/>
              </a:buClr>
              <a:buSzPts val="1400"/>
              <a:buFont typeface="Arial"/>
              <a:buNone/>
              <a:defRPr sz="2200" b="0" i="0" u="none" strike="noStrike" cap="none">
                <a:solidFill>
                  <a:srgbClr val="000000"/>
                </a:solidFill>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9" name="Google Shape;38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0" name="Google Shape;420;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5" name="Google Shape;435;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dec22d0dde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gdec22d0dd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3" name="Google Shape;473;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df4377214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7" name="Google Shape;527;gdf4377214e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700710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e0304288c0_0_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e0304288c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46626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e0304288c0_0_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ge0304288c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84012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e0304288c0_0_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9" name="Google Shape;569;ge0304288c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51717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e0304288c0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Revisar definiciones</a:t>
            </a:r>
            <a:endParaRPr/>
          </a:p>
        </p:txBody>
      </p:sp>
      <p:sp>
        <p:nvSpPr>
          <p:cNvPr id="590" name="Google Shape;590;ge0304288c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6867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e0304288c0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Revisar definiciones</a:t>
            </a:r>
            <a:endParaRPr/>
          </a:p>
        </p:txBody>
      </p:sp>
      <p:sp>
        <p:nvSpPr>
          <p:cNvPr id="600" name="Google Shape;600;ge0304288c0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4488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e0304288c0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Revisar definiciones</a:t>
            </a:r>
            <a:endParaRPr/>
          </a:p>
        </p:txBody>
      </p:sp>
      <p:sp>
        <p:nvSpPr>
          <p:cNvPr id="610" name="Google Shape;610;ge0304288c0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9899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 name="Google Shape;49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df437e42b0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df437e42b0_0_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Portada en blanco" type="title">
  <p:cSld name="TITLE">
    <p:spTree>
      <p:nvGrpSpPr>
        <p:cNvPr id="1" name="Shape 14"/>
        <p:cNvGrpSpPr/>
        <p:nvPr/>
      </p:nvGrpSpPr>
      <p:grpSpPr>
        <a:xfrm>
          <a:off x="0" y="0"/>
          <a:ext cx="0" cy="0"/>
          <a:chOff x="0" y="0"/>
          <a:chExt cx="0" cy="0"/>
        </a:xfrm>
      </p:grpSpPr>
      <p:pic>
        <p:nvPicPr>
          <p:cNvPr id="15" name="Google Shape;15;p28" descr="Imagen"/>
          <p:cNvPicPr preferRelativeResize="0"/>
          <p:nvPr/>
        </p:nvPicPr>
        <p:blipFill rotWithShape="1">
          <a:blip r:embed="rId2">
            <a:alphaModFix/>
          </a:blip>
          <a:srcRect/>
          <a:stretch/>
        </p:blipFill>
        <p:spPr>
          <a:xfrm>
            <a:off x="13226064" y="0"/>
            <a:ext cx="11194605" cy="13715999"/>
          </a:xfrm>
          <a:prstGeom prst="rect">
            <a:avLst/>
          </a:prstGeom>
          <a:noFill/>
          <a:ln>
            <a:noFill/>
          </a:ln>
        </p:spPr>
      </p:pic>
      <p:pic>
        <p:nvPicPr>
          <p:cNvPr id="16" name="Google Shape;16;p28" descr="Imagen"/>
          <p:cNvPicPr preferRelativeResize="0"/>
          <p:nvPr/>
        </p:nvPicPr>
        <p:blipFill rotWithShape="1">
          <a:blip r:embed="rId3">
            <a:alphaModFix/>
          </a:blip>
          <a:srcRect/>
          <a:stretch/>
        </p:blipFill>
        <p:spPr>
          <a:xfrm>
            <a:off x="21948538" y="859191"/>
            <a:ext cx="1755192" cy="110418"/>
          </a:xfrm>
          <a:prstGeom prst="rect">
            <a:avLst/>
          </a:prstGeom>
          <a:noFill/>
          <a:ln>
            <a:noFill/>
          </a:ln>
        </p:spPr>
      </p:pic>
      <p:pic>
        <p:nvPicPr>
          <p:cNvPr id="17" name="Google Shape;17;p28" descr="Imagen"/>
          <p:cNvPicPr preferRelativeResize="0"/>
          <p:nvPr/>
        </p:nvPicPr>
        <p:blipFill rotWithShape="1">
          <a:blip r:embed="rId4">
            <a:alphaModFix/>
          </a:blip>
          <a:srcRect/>
          <a:stretch/>
        </p:blipFill>
        <p:spPr>
          <a:xfrm>
            <a:off x="13507997" y="9277243"/>
            <a:ext cx="10931567" cy="4445795"/>
          </a:xfrm>
          <a:prstGeom prst="rect">
            <a:avLst/>
          </a:prstGeom>
          <a:noFill/>
          <a:ln>
            <a:noFill/>
          </a:ln>
        </p:spPr>
      </p:pic>
      <p:pic>
        <p:nvPicPr>
          <p:cNvPr id="18" name="Google Shape;18;p28" descr="Imagen"/>
          <p:cNvPicPr preferRelativeResize="0"/>
          <p:nvPr/>
        </p:nvPicPr>
        <p:blipFill rotWithShape="1">
          <a:blip r:embed="rId5">
            <a:alphaModFix/>
          </a:blip>
          <a:srcRect/>
          <a:stretch/>
        </p:blipFill>
        <p:spPr>
          <a:xfrm>
            <a:off x="15178266" y="8699799"/>
            <a:ext cx="3498024" cy="555195"/>
          </a:xfrm>
          <a:prstGeom prst="rect">
            <a:avLst/>
          </a:prstGeom>
          <a:noFill/>
          <a:ln>
            <a:noFill/>
          </a:ln>
        </p:spPr>
      </p:pic>
      <p:pic>
        <p:nvPicPr>
          <p:cNvPr id="19" name="Google Shape;19;p28" descr="Imagen"/>
          <p:cNvPicPr preferRelativeResize="0"/>
          <p:nvPr/>
        </p:nvPicPr>
        <p:blipFill rotWithShape="1">
          <a:blip r:embed="rId6">
            <a:alphaModFix/>
          </a:blip>
          <a:srcRect/>
          <a:stretch/>
        </p:blipFill>
        <p:spPr>
          <a:xfrm>
            <a:off x="19458959" y="8632535"/>
            <a:ext cx="3413971" cy="689724"/>
          </a:xfrm>
          <a:prstGeom prst="rect">
            <a:avLst/>
          </a:prstGeom>
          <a:noFill/>
          <a:ln>
            <a:noFill/>
          </a:ln>
        </p:spPr>
      </p:pic>
      <p:pic>
        <p:nvPicPr>
          <p:cNvPr id="20" name="Google Shape;20;p28" descr="Imagen"/>
          <p:cNvPicPr preferRelativeResize="0"/>
          <p:nvPr/>
        </p:nvPicPr>
        <p:blipFill rotWithShape="1">
          <a:blip r:embed="rId7">
            <a:alphaModFix/>
          </a:blip>
          <a:srcRect/>
          <a:stretch/>
        </p:blipFill>
        <p:spPr>
          <a:xfrm>
            <a:off x="15256933" y="5471364"/>
            <a:ext cx="1625932" cy="258672"/>
          </a:xfrm>
          <a:prstGeom prst="rect">
            <a:avLst/>
          </a:prstGeom>
          <a:noFill/>
          <a:ln>
            <a:noFill/>
          </a:ln>
        </p:spPr>
      </p:pic>
      <p:sp>
        <p:nvSpPr>
          <p:cNvPr id="21" name="Google Shape;21;p28"/>
          <p:cNvSpPr txBox="1">
            <a:spLocks noGrp="1"/>
          </p:cNvSpPr>
          <p:nvPr>
            <p:ph type="title"/>
          </p:nvPr>
        </p:nvSpPr>
        <p:spPr>
          <a:xfrm>
            <a:off x="15090469" y="1891549"/>
            <a:ext cx="9293532" cy="3604572"/>
          </a:xfrm>
          <a:prstGeom prst="rect">
            <a:avLst/>
          </a:prstGeom>
          <a:noFill/>
          <a:ln>
            <a:noFill/>
          </a:ln>
        </p:spPr>
        <p:txBody>
          <a:bodyPr spcFirstLastPara="1" wrap="square" lIns="71425" tIns="71425" rIns="71425" bIns="71425" anchor="ctr" anchorCtr="0">
            <a:normAutofit/>
          </a:bodyPr>
          <a:lstStyle>
            <a:lvl1pPr lvl="0" algn="l">
              <a:lnSpc>
                <a:spcPct val="80000"/>
              </a:lnSpc>
              <a:spcBef>
                <a:spcPts val="0"/>
              </a:spcBef>
              <a:spcAft>
                <a:spcPts val="0"/>
              </a:spcAft>
              <a:buClr>
                <a:schemeClr val="lt1"/>
              </a:buClr>
              <a:buSzPts val="9000"/>
              <a:buFont typeface="Arial Black"/>
              <a:buNone/>
              <a:defRPr sz="9000" cap="none">
                <a:solidFill>
                  <a:schemeClr val="lt1"/>
                </a:solidFill>
                <a:latin typeface="Arial Black"/>
                <a:ea typeface="Arial Black"/>
                <a:cs typeface="Arial Black"/>
                <a:sym typeface="Arial Black"/>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2" name="Google Shape;22;p28"/>
          <p:cNvSpPr txBox="1">
            <a:spLocks noGrp="1"/>
          </p:cNvSpPr>
          <p:nvPr>
            <p:ph type="body" idx="1"/>
          </p:nvPr>
        </p:nvSpPr>
        <p:spPr>
          <a:xfrm>
            <a:off x="15090469" y="6330677"/>
            <a:ext cx="9293532" cy="1087432"/>
          </a:xfrm>
          <a:prstGeom prst="rect">
            <a:avLst/>
          </a:prstGeom>
          <a:noFill/>
          <a:ln>
            <a:noFill/>
          </a:ln>
        </p:spPr>
        <p:txBody>
          <a:bodyPr spcFirstLastPara="1" wrap="square" lIns="71425" tIns="71425" rIns="71425" bIns="71425" anchor="ctr" anchorCtr="0">
            <a:normAutofit/>
          </a:bodyPr>
          <a:lstStyle>
            <a:lvl1pPr marL="457200" lvl="0" indent="-228600" algn="l">
              <a:lnSpc>
                <a:spcPct val="100000"/>
              </a:lnSpc>
              <a:spcBef>
                <a:spcPts val="0"/>
              </a:spcBef>
              <a:spcAft>
                <a:spcPts val="0"/>
              </a:spcAft>
              <a:buClr>
                <a:schemeClr val="lt1"/>
              </a:buClr>
              <a:buSzPts val="5200"/>
              <a:buFont typeface="Century Gothic"/>
              <a:buNone/>
              <a:defRPr sz="5200">
                <a:solidFill>
                  <a:schemeClr val="lt1"/>
                </a:solidFill>
              </a:defRPr>
            </a:lvl1pPr>
            <a:lvl2pPr marL="914400" lvl="1" indent="-228600" algn="l">
              <a:lnSpc>
                <a:spcPct val="100000"/>
              </a:lnSpc>
              <a:spcBef>
                <a:spcPts val="0"/>
              </a:spcBef>
              <a:spcAft>
                <a:spcPts val="0"/>
              </a:spcAft>
              <a:buClr>
                <a:schemeClr val="lt1"/>
              </a:buClr>
              <a:buSzPts val="2800"/>
              <a:buFont typeface="Arial"/>
              <a:buNone/>
              <a:defRPr sz="2800" b="1" i="0" cap="none">
                <a:solidFill>
                  <a:schemeClr val="lt1"/>
                </a:solidFill>
                <a:latin typeface="Arial"/>
                <a:ea typeface="Arial"/>
                <a:cs typeface="Arial"/>
                <a:sym typeface="Arial"/>
              </a:defRPr>
            </a:lvl2pPr>
            <a:lvl3pPr marL="1371600" lvl="2" indent="-228600" algn="l">
              <a:lnSpc>
                <a:spcPct val="100000"/>
              </a:lnSpc>
              <a:spcBef>
                <a:spcPts val="0"/>
              </a:spcBef>
              <a:spcAft>
                <a:spcPts val="0"/>
              </a:spcAft>
              <a:buClr>
                <a:schemeClr val="lt1"/>
              </a:buClr>
              <a:buSzPts val="2800"/>
              <a:buFont typeface="Arial"/>
              <a:buNone/>
              <a:defRPr sz="2800" b="1" i="0" cap="none">
                <a:solidFill>
                  <a:schemeClr val="lt1"/>
                </a:solidFill>
                <a:latin typeface="Arial"/>
                <a:ea typeface="Arial"/>
                <a:cs typeface="Arial"/>
                <a:sym typeface="Arial"/>
              </a:defRPr>
            </a:lvl3pPr>
            <a:lvl4pPr marL="1828800" lvl="3" indent="-228600" algn="l">
              <a:lnSpc>
                <a:spcPct val="100000"/>
              </a:lnSpc>
              <a:spcBef>
                <a:spcPts val="0"/>
              </a:spcBef>
              <a:spcAft>
                <a:spcPts val="0"/>
              </a:spcAft>
              <a:buClr>
                <a:schemeClr val="lt1"/>
              </a:buClr>
              <a:buSzPts val="2800"/>
              <a:buFont typeface="Arial"/>
              <a:buNone/>
              <a:defRPr sz="2800" b="1" i="0" cap="none">
                <a:solidFill>
                  <a:schemeClr val="lt1"/>
                </a:solidFill>
                <a:latin typeface="Arial"/>
                <a:ea typeface="Arial"/>
                <a:cs typeface="Arial"/>
                <a:sym typeface="Arial"/>
              </a:defRPr>
            </a:lvl4pPr>
            <a:lvl5pPr marL="2286000" lvl="4" indent="-228600" algn="l">
              <a:lnSpc>
                <a:spcPct val="100000"/>
              </a:lnSpc>
              <a:spcBef>
                <a:spcPts val="0"/>
              </a:spcBef>
              <a:spcAft>
                <a:spcPts val="0"/>
              </a:spcAft>
              <a:buClr>
                <a:schemeClr val="lt1"/>
              </a:buClr>
              <a:buSzPts val="2800"/>
              <a:buFont typeface="Arial"/>
              <a:buNone/>
              <a:defRPr sz="2800" b="1" i="0" cap="none">
                <a:solidFill>
                  <a:schemeClr val="lt1"/>
                </a:solidFill>
                <a:latin typeface="Arial"/>
                <a:ea typeface="Arial"/>
                <a:cs typeface="Arial"/>
                <a:sym typeface="Arial"/>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ítulo y contenido">
  <p:cSld name="Título y contenido">
    <p:bg>
      <p:bgPr>
        <a:solidFill>
          <a:schemeClr val="lt1"/>
        </a:solidFill>
        <a:effectLst/>
      </p:bgPr>
    </p:bg>
    <p:spTree>
      <p:nvGrpSpPr>
        <p:cNvPr id="1" name="Shape 81"/>
        <p:cNvGrpSpPr/>
        <p:nvPr/>
      </p:nvGrpSpPr>
      <p:grpSpPr>
        <a:xfrm>
          <a:off x="0" y="0"/>
          <a:ext cx="0" cy="0"/>
          <a:chOff x="0" y="0"/>
          <a:chExt cx="0" cy="0"/>
        </a:xfrm>
      </p:grpSpPr>
      <p:sp>
        <p:nvSpPr>
          <p:cNvPr id="82" name="Google Shape;82;p37"/>
          <p:cNvSpPr/>
          <p:nvPr/>
        </p:nvSpPr>
        <p:spPr>
          <a:xfrm>
            <a:off x="9014790" y="7035915"/>
            <a:ext cx="15408000" cy="6696000"/>
          </a:xfrm>
          <a:prstGeom prst="rect">
            <a:avLst/>
          </a:prstGeom>
          <a:solidFill>
            <a:srgbClr val="C0D62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000"/>
              <a:buFont typeface="Helvetica Neue"/>
              <a:buNone/>
            </a:pPr>
            <a:endParaRPr sz="3000" b="0" i="0" u="none" strike="noStrike" cap="none">
              <a:solidFill>
                <a:srgbClr val="FFFFFF"/>
              </a:solidFill>
              <a:latin typeface="Century Gothic"/>
              <a:ea typeface="Century Gothic"/>
              <a:cs typeface="Century Gothic"/>
              <a:sym typeface="Century Gothic"/>
            </a:endParaRPr>
          </a:p>
        </p:txBody>
      </p:sp>
      <p:pic>
        <p:nvPicPr>
          <p:cNvPr id="83" name="Google Shape;83;p37" descr="Imagen"/>
          <p:cNvPicPr preferRelativeResize="0"/>
          <p:nvPr/>
        </p:nvPicPr>
        <p:blipFill rotWithShape="1">
          <a:blip r:embed="rId2">
            <a:alphaModFix/>
          </a:blip>
          <a:srcRect/>
          <a:stretch/>
        </p:blipFill>
        <p:spPr>
          <a:xfrm>
            <a:off x="0" y="-1"/>
            <a:ext cx="9103798" cy="13716003"/>
          </a:xfrm>
          <a:prstGeom prst="rect">
            <a:avLst/>
          </a:prstGeom>
          <a:noFill/>
          <a:ln>
            <a:noFill/>
          </a:ln>
        </p:spPr>
      </p:pic>
      <p:sp>
        <p:nvSpPr>
          <p:cNvPr id="84" name="Google Shape;84;p37"/>
          <p:cNvSpPr txBox="1">
            <a:spLocks noGrp="1"/>
          </p:cNvSpPr>
          <p:nvPr>
            <p:ph type="title"/>
          </p:nvPr>
        </p:nvSpPr>
        <p:spPr>
          <a:xfrm>
            <a:off x="959951" y="3229729"/>
            <a:ext cx="6964390" cy="3001023"/>
          </a:xfrm>
          <a:prstGeom prst="rect">
            <a:avLst/>
          </a:prstGeom>
          <a:noFill/>
          <a:ln>
            <a:noFill/>
          </a:ln>
        </p:spPr>
        <p:txBody>
          <a:bodyPr spcFirstLastPara="1" wrap="square" lIns="71425" tIns="71425" rIns="71425" bIns="71425" anchor="ctr" anchorCtr="0">
            <a:normAutofit/>
          </a:bodyPr>
          <a:lstStyle>
            <a:lvl1pPr lvl="0" algn="l">
              <a:lnSpc>
                <a:spcPct val="80000"/>
              </a:lnSpc>
              <a:spcBef>
                <a:spcPts val="0"/>
              </a:spcBef>
              <a:spcAft>
                <a:spcPts val="0"/>
              </a:spcAft>
              <a:buClr>
                <a:schemeClr val="lt1"/>
              </a:buClr>
              <a:buSzPts val="7300"/>
              <a:buFont typeface="Arial Black"/>
              <a:buNone/>
              <a:defRPr sz="7300" cap="none">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5" name="Google Shape;85;p37"/>
          <p:cNvSpPr txBox="1">
            <a:spLocks noGrp="1"/>
          </p:cNvSpPr>
          <p:nvPr>
            <p:ph type="sldNum" idx="12"/>
          </p:nvPr>
        </p:nvSpPr>
        <p:spPr>
          <a:xfrm>
            <a:off x="22518913" y="12600107"/>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grpSp>
        <p:nvGrpSpPr>
          <p:cNvPr id="86" name="Google Shape;86;p37"/>
          <p:cNvGrpSpPr/>
          <p:nvPr/>
        </p:nvGrpSpPr>
        <p:grpSpPr>
          <a:xfrm>
            <a:off x="1005065" y="11555758"/>
            <a:ext cx="4741736" cy="425035"/>
            <a:chOff x="0" y="0"/>
            <a:chExt cx="4741735" cy="425033"/>
          </a:xfrm>
        </p:grpSpPr>
        <p:pic>
          <p:nvPicPr>
            <p:cNvPr id="87" name="Google Shape;87;p37" descr="Imagen"/>
            <p:cNvPicPr preferRelativeResize="0"/>
            <p:nvPr/>
          </p:nvPicPr>
          <p:blipFill rotWithShape="1">
            <a:blip r:embed="rId3">
              <a:alphaModFix/>
            </a:blip>
            <a:srcRect/>
            <a:stretch/>
          </p:blipFill>
          <p:spPr>
            <a:xfrm>
              <a:off x="0" y="41450"/>
              <a:ext cx="2155611" cy="342132"/>
            </a:xfrm>
            <a:prstGeom prst="rect">
              <a:avLst/>
            </a:prstGeom>
            <a:noFill/>
            <a:ln>
              <a:noFill/>
            </a:ln>
          </p:spPr>
        </p:pic>
        <p:pic>
          <p:nvPicPr>
            <p:cNvPr id="88" name="Google Shape;88;p37" descr="Imagen"/>
            <p:cNvPicPr preferRelativeResize="0"/>
            <p:nvPr/>
          </p:nvPicPr>
          <p:blipFill rotWithShape="1">
            <a:blip r:embed="rId4">
              <a:alphaModFix/>
            </a:blip>
            <a:srcRect/>
            <a:stretch/>
          </p:blipFill>
          <p:spPr>
            <a:xfrm>
              <a:off x="2637920" y="0"/>
              <a:ext cx="2103815" cy="425033"/>
            </a:xfrm>
            <a:prstGeom prst="rect">
              <a:avLst/>
            </a:prstGeom>
            <a:noFill/>
            <a:ln>
              <a:noFill/>
            </a:ln>
          </p:spPr>
        </p:pic>
      </p:grpSp>
      <p:sp>
        <p:nvSpPr>
          <p:cNvPr id="89" name="Google Shape;89;p37"/>
          <p:cNvSpPr txBox="1">
            <a:spLocks noGrp="1"/>
          </p:cNvSpPr>
          <p:nvPr>
            <p:ph type="body" idx="1"/>
          </p:nvPr>
        </p:nvSpPr>
        <p:spPr>
          <a:xfrm>
            <a:off x="959439" y="6623695"/>
            <a:ext cx="6964390" cy="3049990"/>
          </a:xfrm>
          <a:prstGeom prst="rect">
            <a:avLst/>
          </a:prstGeom>
          <a:noFill/>
          <a:ln>
            <a:noFill/>
          </a:ln>
        </p:spPr>
        <p:txBody>
          <a:bodyPr spcFirstLastPara="1" wrap="square" lIns="71425" tIns="71425" rIns="71425" bIns="71425" anchor="ctr" anchorCtr="0">
            <a:normAutofit/>
          </a:bodyPr>
          <a:lstStyle>
            <a:lvl1pPr marL="457200" marR="0" lvl="0" indent="-228600" algn="l">
              <a:lnSpc>
                <a:spcPct val="120000"/>
              </a:lnSpc>
              <a:spcBef>
                <a:spcPts val="5900"/>
              </a:spcBef>
              <a:spcAft>
                <a:spcPts val="0"/>
              </a:spcAft>
              <a:buClr>
                <a:schemeClr val="lt1"/>
              </a:buClr>
              <a:buSzPts val="3480"/>
              <a:buFont typeface="Century Gothic"/>
              <a:buNone/>
              <a:defRPr sz="2400">
                <a:solidFill>
                  <a:schemeClr val="lt1"/>
                </a:solidFill>
              </a:defRPr>
            </a:lvl1pPr>
            <a:lvl2pPr marL="914400" lvl="1" indent="-394335" algn="l">
              <a:lnSpc>
                <a:spcPct val="100000"/>
              </a:lnSpc>
              <a:spcBef>
                <a:spcPts val="5900"/>
              </a:spcBef>
              <a:spcAft>
                <a:spcPts val="0"/>
              </a:spcAft>
              <a:buClr>
                <a:srgbClr val="171C3B"/>
              </a:buClr>
              <a:buSzPts val="2610"/>
              <a:buChar char="•"/>
              <a:defRPr/>
            </a:lvl2pPr>
            <a:lvl3pPr marL="1371600" lvl="2" indent="-394335" algn="l">
              <a:lnSpc>
                <a:spcPct val="100000"/>
              </a:lnSpc>
              <a:spcBef>
                <a:spcPts val="5900"/>
              </a:spcBef>
              <a:spcAft>
                <a:spcPts val="0"/>
              </a:spcAft>
              <a:buClr>
                <a:srgbClr val="171C3B"/>
              </a:buClr>
              <a:buSzPts val="2610"/>
              <a:buChar char="•"/>
              <a:defRPr/>
            </a:lvl3pPr>
            <a:lvl4pPr marL="1828800" lvl="3" indent="-394335" algn="l">
              <a:lnSpc>
                <a:spcPct val="100000"/>
              </a:lnSpc>
              <a:spcBef>
                <a:spcPts val="5900"/>
              </a:spcBef>
              <a:spcAft>
                <a:spcPts val="0"/>
              </a:spcAft>
              <a:buClr>
                <a:srgbClr val="171C3B"/>
              </a:buClr>
              <a:buSzPts val="2610"/>
              <a:buChar char="•"/>
              <a:defRPr/>
            </a:lvl4pPr>
            <a:lvl5pPr marL="2286000" lvl="4" indent="-394335" algn="l">
              <a:lnSpc>
                <a:spcPct val="100000"/>
              </a:lnSpc>
              <a:spcBef>
                <a:spcPts val="5900"/>
              </a:spcBef>
              <a:spcAft>
                <a:spcPts val="0"/>
              </a:spcAft>
              <a:buClr>
                <a:srgbClr val="171C3B"/>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90" name="Google Shape;90;p37"/>
          <p:cNvSpPr/>
          <p:nvPr/>
        </p:nvSpPr>
        <p:spPr>
          <a:xfrm rot="8109445">
            <a:off x="9774740" y="6636046"/>
            <a:ext cx="799738" cy="799738"/>
          </a:xfrm>
          <a:custGeom>
            <a:avLst/>
            <a:gdLst/>
            <a:ahLst/>
            <a:cxnLst/>
            <a:rect l="l" t="t" r="r" b="b"/>
            <a:pathLst>
              <a:path w="21600" h="21600" extrusionOk="0">
                <a:moveTo>
                  <a:pt x="0" y="0"/>
                </a:moveTo>
                <a:lnTo>
                  <a:pt x="0" y="21600"/>
                </a:lnTo>
                <a:lnTo>
                  <a:pt x="21600" y="21600"/>
                </a:lnTo>
                <a:close/>
              </a:path>
            </a:pathLst>
          </a:custGeom>
          <a:solidFill>
            <a:srgbClr val="C0D624"/>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FFFFFF"/>
              </a:buClr>
              <a:buSzPts val="1200"/>
              <a:buFont typeface="Century Gothic"/>
              <a:buNone/>
            </a:pPr>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En blanco sin logos 02">
  <p:cSld name="En blanco sin logos 02">
    <p:bg>
      <p:bgPr>
        <a:solidFill>
          <a:schemeClr val="lt1"/>
        </a:solidFill>
        <a:effectLst/>
      </p:bgPr>
    </p:bg>
    <p:spTree>
      <p:nvGrpSpPr>
        <p:cNvPr id="1" name="Shape 91"/>
        <p:cNvGrpSpPr/>
        <p:nvPr/>
      </p:nvGrpSpPr>
      <p:grpSpPr>
        <a:xfrm>
          <a:off x="0" y="0"/>
          <a:ext cx="0" cy="0"/>
          <a:chOff x="0" y="0"/>
          <a:chExt cx="0" cy="0"/>
        </a:xfrm>
      </p:grpSpPr>
      <p:pic>
        <p:nvPicPr>
          <p:cNvPr id="92" name="Google Shape;92;p38" descr="image71.png"/>
          <p:cNvPicPr preferRelativeResize="0"/>
          <p:nvPr/>
        </p:nvPicPr>
        <p:blipFill rotWithShape="1">
          <a:blip r:embed="rId2">
            <a:alphaModFix/>
          </a:blip>
          <a:srcRect/>
          <a:stretch/>
        </p:blipFill>
        <p:spPr>
          <a:xfrm>
            <a:off x="11409432" y="3785921"/>
            <a:ext cx="35944" cy="8037722"/>
          </a:xfrm>
          <a:prstGeom prst="rect">
            <a:avLst/>
          </a:prstGeom>
          <a:noFill/>
          <a:ln>
            <a:noFill/>
          </a:ln>
        </p:spPr>
      </p:pic>
      <p:sp>
        <p:nvSpPr>
          <p:cNvPr id="93" name="Google Shape;93;p38"/>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pic>
        <p:nvPicPr>
          <p:cNvPr id="94" name="Google Shape;94;p38" descr="Imagen"/>
          <p:cNvPicPr preferRelativeResize="0"/>
          <p:nvPr/>
        </p:nvPicPr>
        <p:blipFill rotWithShape="1">
          <a:blip r:embed="rId3">
            <a:alphaModFix/>
          </a:blip>
          <a:srcRect/>
          <a:stretch/>
        </p:blipFill>
        <p:spPr>
          <a:xfrm>
            <a:off x="0" y="792582"/>
            <a:ext cx="1408974" cy="901701"/>
          </a:xfrm>
          <a:prstGeom prst="rect">
            <a:avLst/>
          </a:prstGeom>
          <a:noFill/>
          <a:ln>
            <a:noFill/>
          </a:ln>
        </p:spPr>
      </p:pic>
      <p:pic>
        <p:nvPicPr>
          <p:cNvPr id="95" name="Google Shape;95;p38" descr="Imagen"/>
          <p:cNvPicPr preferRelativeResize="0"/>
          <p:nvPr/>
        </p:nvPicPr>
        <p:blipFill rotWithShape="1">
          <a:blip r:embed="rId4">
            <a:alphaModFix/>
          </a:blip>
          <a:srcRect/>
          <a:stretch/>
        </p:blipFill>
        <p:spPr>
          <a:xfrm>
            <a:off x="17724148" y="1398"/>
            <a:ext cx="6659852" cy="3187937"/>
          </a:xfrm>
          <a:prstGeom prst="rect">
            <a:avLst/>
          </a:prstGeom>
          <a:noFill/>
          <a:ln>
            <a:noFill/>
          </a:ln>
        </p:spPr>
      </p:pic>
      <p:pic>
        <p:nvPicPr>
          <p:cNvPr id="96" name="Google Shape;96;p38" descr="Imagen"/>
          <p:cNvPicPr preferRelativeResize="0"/>
          <p:nvPr/>
        </p:nvPicPr>
        <p:blipFill rotWithShape="1">
          <a:blip r:embed="rId5">
            <a:alphaModFix/>
          </a:blip>
          <a:srcRect/>
          <a:stretch/>
        </p:blipFill>
        <p:spPr>
          <a:xfrm>
            <a:off x="21359261" y="1398"/>
            <a:ext cx="3024739" cy="1695451"/>
          </a:xfrm>
          <a:prstGeom prst="rect">
            <a:avLst/>
          </a:prstGeom>
          <a:noFill/>
          <a:ln>
            <a:noFill/>
          </a:ln>
        </p:spPr>
      </p:pic>
      <p:sp>
        <p:nvSpPr>
          <p:cNvPr id="97" name="Google Shape;97;p38"/>
          <p:cNvSpPr/>
          <p:nvPr/>
        </p:nvSpPr>
        <p:spPr>
          <a:xfrm>
            <a:off x="11409433" y="8425825"/>
            <a:ext cx="12974567" cy="5288777"/>
          </a:xfrm>
          <a:prstGeom prst="rect">
            <a:avLst/>
          </a:prstGeom>
          <a:solidFill>
            <a:srgbClr val="C0D62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98" name="Google Shape;98;p38"/>
          <p:cNvSpPr/>
          <p:nvPr/>
        </p:nvSpPr>
        <p:spPr>
          <a:xfrm rot="8109445">
            <a:off x="12169382" y="8038765"/>
            <a:ext cx="799739" cy="799739"/>
          </a:xfrm>
          <a:custGeom>
            <a:avLst/>
            <a:gdLst/>
            <a:ahLst/>
            <a:cxnLst/>
            <a:rect l="l" t="t" r="r" b="b"/>
            <a:pathLst>
              <a:path w="21600" h="21600" extrusionOk="0">
                <a:moveTo>
                  <a:pt x="0" y="0"/>
                </a:moveTo>
                <a:lnTo>
                  <a:pt x="0" y="21600"/>
                </a:lnTo>
                <a:lnTo>
                  <a:pt x="21600" y="21600"/>
                </a:lnTo>
                <a:close/>
              </a:path>
            </a:pathLst>
          </a:custGeom>
          <a:solidFill>
            <a:srgbClr val="C0D62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sin logos 03">
  <p:cSld name="En blanco sin logos 03">
    <p:bg>
      <p:bgPr>
        <a:solidFill>
          <a:schemeClr val="lt1"/>
        </a:solidFill>
        <a:effectLst/>
      </p:bgPr>
    </p:bg>
    <p:spTree>
      <p:nvGrpSpPr>
        <p:cNvPr id="1" name="Shape 99"/>
        <p:cNvGrpSpPr/>
        <p:nvPr/>
      </p:nvGrpSpPr>
      <p:grpSpPr>
        <a:xfrm>
          <a:off x="0" y="0"/>
          <a:ext cx="0" cy="0"/>
          <a:chOff x="0" y="0"/>
          <a:chExt cx="0" cy="0"/>
        </a:xfrm>
      </p:grpSpPr>
      <p:pic>
        <p:nvPicPr>
          <p:cNvPr id="100" name="Google Shape;100;p39" descr="image71.png"/>
          <p:cNvPicPr preferRelativeResize="0"/>
          <p:nvPr/>
        </p:nvPicPr>
        <p:blipFill rotWithShape="1">
          <a:blip r:embed="rId2">
            <a:alphaModFix/>
          </a:blip>
          <a:srcRect/>
          <a:stretch/>
        </p:blipFill>
        <p:spPr>
          <a:xfrm>
            <a:off x="12259709" y="3817299"/>
            <a:ext cx="33919" cy="7584232"/>
          </a:xfrm>
          <a:prstGeom prst="rect">
            <a:avLst/>
          </a:prstGeom>
          <a:noFill/>
          <a:ln>
            <a:noFill/>
          </a:ln>
        </p:spPr>
      </p:pic>
      <p:sp>
        <p:nvSpPr>
          <p:cNvPr id="101" name="Google Shape;101;p39"/>
          <p:cNvSpPr/>
          <p:nvPr/>
        </p:nvSpPr>
        <p:spPr>
          <a:xfrm flipH="1">
            <a:off x="15763" y="9243649"/>
            <a:ext cx="12259709" cy="4472352"/>
          </a:xfrm>
          <a:prstGeom prst="rect">
            <a:avLst/>
          </a:prstGeom>
          <a:solidFill>
            <a:srgbClr val="C0D62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102" name="Google Shape;102;p39"/>
          <p:cNvSpPr/>
          <p:nvPr/>
        </p:nvSpPr>
        <p:spPr>
          <a:xfrm rot="-8109445" flipH="1">
            <a:off x="10700021" y="8856588"/>
            <a:ext cx="799739" cy="799739"/>
          </a:xfrm>
          <a:custGeom>
            <a:avLst/>
            <a:gdLst/>
            <a:ahLst/>
            <a:cxnLst/>
            <a:rect l="l" t="t" r="r" b="b"/>
            <a:pathLst>
              <a:path w="21600" h="21600" extrusionOk="0">
                <a:moveTo>
                  <a:pt x="0" y="0"/>
                </a:moveTo>
                <a:lnTo>
                  <a:pt x="0" y="21600"/>
                </a:lnTo>
                <a:lnTo>
                  <a:pt x="21600" y="21600"/>
                </a:lnTo>
                <a:close/>
              </a:path>
            </a:pathLst>
          </a:custGeom>
          <a:solidFill>
            <a:srgbClr val="C0D62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103" name="Google Shape;103;p39"/>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 blanco sin logos 04">
  <p:cSld name="En blanco sin logos 04">
    <p:bg>
      <p:bgPr>
        <a:solidFill>
          <a:schemeClr val="lt1"/>
        </a:solidFill>
        <a:effectLst/>
      </p:bgPr>
    </p:bg>
    <p:spTree>
      <p:nvGrpSpPr>
        <p:cNvPr id="1" name="Shape 104"/>
        <p:cNvGrpSpPr/>
        <p:nvPr/>
      </p:nvGrpSpPr>
      <p:grpSpPr>
        <a:xfrm>
          <a:off x="0" y="0"/>
          <a:ext cx="0" cy="0"/>
          <a:chOff x="0" y="0"/>
          <a:chExt cx="0" cy="0"/>
        </a:xfrm>
      </p:grpSpPr>
      <p:pic>
        <p:nvPicPr>
          <p:cNvPr id="105" name="Google Shape;105;p40" descr="image71.png"/>
          <p:cNvPicPr preferRelativeResize="0"/>
          <p:nvPr/>
        </p:nvPicPr>
        <p:blipFill rotWithShape="1">
          <a:blip r:embed="rId2">
            <a:alphaModFix/>
          </a:blip>
          <a:srcRect/>
          <a:stretch/>
        </p:blipFill>
        <p:spPr>
          <a:xfrm>
            <a:off x="11409432" y="3785921"/>
            <a:ext cx="35944" cy="8037722"/>
          </a:xfrm>
          <a:prstGeom prst="rect">
            <a:avLst/>
          </a:prstGeom>
          <a:noFill/>
          <a:ln>
            <a:noFill/>
          </a:ln>
        </p:spPr>
      </p:pic>
      <p:sp>
        <p:nvSpPr>
          <p:cNvPr id="106" name="Google Shape;106;p40"/>
          <p:cNvSpPr/>
          <p:nvPr/>
        </p:nvSpPr>
        <p:spPr>
          <a:xfrm flipH="1">
            <a:off x="0" y="9210991"/>
            <a:ext cx="11429610" cy="4505009"/>
          </a:xfrm>
          <a:prstGeom prst="rect">
            <a:avLst/>
          </a:prstGeom>
          <a:solidFill>
            <a:srgbClr val="171C3B"/>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107" name="Google Shape;107;p40"/>
          <p:cNvSpPr/>
          <p:nvPr/>
        </p:nvSpPr>
        <p:spPr>
          <a:xfrm rot="-8109445" flipH="1">
            <a:off x="9869922" y="8823931"/>
            <a:ext cx="799739" cy="799739"/>
          </a:xfrm>
          <a:custGeom>
            <a:avLst/>
            <a:gdLst/>
            <a:ahLst/>
            <a:cxnLst/>
            <a:rect l="l" t="t" r="r" b="b"/>
            <a:pathLst>
              <a:path w="21600" h="21600" extrusionOk="0">
                <a:moveTo>
                  <a:pt x="0" y="0"/>
                </a:moveTo>
                <a:lnTo>
                  <a:pt x="0" y="21600"/>
                </a:lnTo>
                <a:lnTo>
                  <a:pt x="21600" y="21600"/>
                </a:lnTo>
                <a:close/>
              </a:path>
            </a:pathLst>
          </a:custGeom>
          <a:solidFill>
            <a:srgbClr val="171C3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108" name="Google Shape;108;p40"/>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En blanco con franja vertical">
  <p:cSld name="En blanco con franja vertical">
    <p:bg>
      <p:bgPr>
        <a:solidFill>
          <a:schemeClr val="lt1"/>
        </a:solidFill>
        <a:effectLst/>
      </p:bgPr>
    </p:bg>
    <p:spTree>
      <p:nvGrpSpPr>
        <p:cNvPr id="1" name="Shape 109"/>
        <p:cNvGrpSpPr/>
        <p:nvPr/>
      </p:nvGrpSpPr>
      <p:grpSpPr>
        <a:xfrm>
          <a:off x="0" y="0"/>
          <a:ext cx="0" cy="0"/>
          <a:chOff x="0" y="0"/>
          <a:chExt cx="0" cy="0"/>
        </a:xfrm>
      </p:grpSpPr>
      <p:pic>
        <p:nvPicPr>
          <p:cNvPr id="110" name="Google Shape;110;p41" descr="Imagen"/>
          <p:cNvPicPr preferRelativeResize="0"/>
          <p:nvPr/>
        </p:nvPicPr>
        <p:blipFill rotWithShape="1">
          <a:blip r:embed="rId2">
            <a:alphaModFix/>
          </a:blip>
          <a:srcRect/>
          <a:stretch/>
        </p:blipFill>
        <p:spPr>
          <a:xfrm>
            <a:off x="0" y="-1"/>
            <a:ext cx="9103798" cy="13716003"/>
          </a:xfrm>
          <a:prstGeom prst="rect">
            <a:avLst/>
          </a:prstGeom>
          <a:noFill/>
          <a:ln>
            <a:noFill/>
          </a:ln>
        </p:spPr>
      </p:pic>
      <p:sp>
        <p:nvSpPr>
          <p:cNvPr id="111" name="Google Shape;111;p41"/>
          <p:cNvSpPr txBox="1">
            <a:spLocks noGrp="1"/>
          </p:cNvSpPr>
          <p:nvPr>
            <p:ph type="sldNum" idx="12"/>
          </p:nvPr>
        </p:nvSpPr>
        <p:spPr>
          <a:xfrm>
            <a:off x="22518913" y="12600107"/>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grpSp>
        <p:nvGrpSpPr>
          <p:cNvPr id="112" name="Google Shape;112;p41"/>
          <p:cNvGrpSpPr/>
          <p:nvPr/>
        </p:nvGrpSpPr>
        <p:grpSpPr>
          <a:xfrm>
            <a:off x="1005065" y="11555758"/>
            <a:ext cx="4741736" cy="425035"/>
            <a:chOff x="0" y="0"/>
            <a:chExt cx="4741735" cy="425033"/>
          </a:xfrm>
        </p:grpSpPr>
        <p:pic>
          <p:nvPicPr>
            <p:cNvPr id="113" name="Google Shape;113;p41" descr="Imagen"/>
            <p:cNvPicPr preferRelativeResize="0"/>
            <p:nvPr/>
          </p:nvPicPr>
          <p:blipFill rotWithShape="1">
            <a:blip r:embed="rId3">
              <a:alphaModFix/>
            </a:blip>
            <a:srcRect/>
            <a:stretch/>
          </p:blipFill>
          <p:spPr>
            <a:xfrm>
              <a:off x="0" y="41450"/>
              <a:ext cx="2155611" cy="342132"/>
            </a:xfrm>
            <a:prstGeom prst="rect">
              <a:avLst/>
            </a:prstGeom>
            <a:noFill/>
            <a:ln>
              <a:noFill/>
            </a:ln>
          </p:spPr>
        </p:pic>
        <p:pic>
          <p:nvPicPr>
            <p:cNvPr id="114" name="Google Shape;114;p41" descr="Imagen"/>
            <p:cNvPicPr preferRelativeResize="0"/>
            <p:nvPr/>
          </p:nvPicPr>
          <p:blipFill rotWithShape="1">
            <a:blip r:embed="rId4">
              <a:alphaModFix/>
            </a:blip>
            <a:srcRect/>
            <a:stretch/>
          </p:blipFill>
          <p:spPr>
            <a:xfrm>
              <a:off x="2637920" y="0"/>
              <a:ext cx="2103815" cy="425033"/>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ítulo y subtítulo">
  <p:cSld name="1_Título y subtítulo">
    <p:bg>
      <p:bgPr>
        <a:solidFill>
          <a:schemeClr val="lt1"/>
        </a:solidFill>
        <a:effectLst/>
      </p:bgPr>
    </p:bg>
    <p:spTree>
      <p:nvGrpSpPr>
        <p:cNvPr id="1" name="Shape 115"/>
        <p:cNvGrpSpPr/>
        <p:nvPr/>
      </p:nvGrpSpPr>
      <p:grpSpPr>
        <a:xfrm>
          <a:off x="0" y="0"/>
          <a:ext cx="0" cy="0"/>
          <a:chOff x="0" y="0"/>
          <a:chExt cx="0" cy="0"/>
        </a:xfrm>
      </p:grpSpPr>
      <p:sp>
        <p:nvSpPr>
          <p:cNvPr id="116" name="Google Shape;116;p42"/>
          <p:cNvSpPr txBox="1">
            <a:spLocks noGrp="1"/>
          </p:cNvSpPr>
          <p:nvPr>
            <p:ph type="title"/>
          </p:nvPr>
        </p:nvSpPr>
        <p:spPr>
          <a:xfrm>
            <a:off x="4833937" y="2303859"/>
            <a:ext cx="14716126" cy="4643438"/>
          </a:xfrm>
          <a:prstGeom prst="rect">
            <a:avLst/>
          </a:prstGeom>
          <a:noFill/>
          <a:ln>
            <a:noFill/>
          </a:ln>
        </p:spPr>
        <p:txBody>
          <a:bodyPr spcFirstLastPara="1" wrap="square" lIns="71425" tIns="71425" rIns="71425" bIns="71425" anchor="b" anchorCtr="0">
            <a:normAutofit/>
          </a:bodyPr>
          <a:lstStyle>
            <a:lvl1pPr lvl="0" algn="ctr">
              <a:lnSpc>
                <a:spcPct val="80000"/>
              </a:lnSpc>
              <a:spcBef>
                <a:spcPts val="0"/>
              </a:spcBef>
              <a:spcAft>
                <a:spcPts val="0"/>
              </a:spcAft>
              <a:buClr>
                <a:srgbClr val="171C3B"/>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7" name="Google Shape;117;p42"/>
          <p:cNvSpPr txBox="1">
            <a:spLocks noGrp="1"/>
          </p:cNvSpPr>
          <p:nvPr>
            <p:ph type="body" idx="1"/>
          </p:nvPr>
        </p:nvSpPr>
        <p:spPr>
          <a:xfrm>
            <a:off x="4833937" y="7090171"/>
            <a:ext cx="14716126" cy="1589486"/>
          </a:xfrm>
          <a:prstGeom prst="rect">
            <a:avLst/>
          </a:prstGeom>
          <a:noFill/>
          <a:ln>
            <a:noFill/>
          </a:ln>
        </p:spPr>
        <p:txBody>
          <a:bodyPr spcFirstLastPara="1" wrap="square" lIns="71425" tIns="71425" rIns="71425" bIns="71425" anchor="t" anchorCtr="0">
            <a:normAutofit/>
          </a:bodyPr>
          <a:lstStyle>
            <a:lvl1pPr marL="457200" lvl="0" indent="-228600" algn="ctr">
              <a:lnSpc>
                <a:spcPct val="100000"/>
              </a:lnSpc>
              <a:spcBef>
                <a:spcPts val="0"/>
              </a:spcBef>
              <a:spcAft>
                <a:spcPts val="0"/>
              </a:spcAft>
              <a:buClr>
                <a:srgbClr val="171C3B"/>
              </a:buClr>
              <a:buSzPts val="5200"/>
              <a:buFont typeface="Century Gothic"/>
              <a:buNone/>
              <a:defRPr sz="5200"/>
            </a:lvl1pPr>
            <a:lvl2pPr marL="914400" lvl="1" indent="-228600" algn="ctr">
              <a:lnSpc>
                <a:spcPct val="100000"/>
              </a:lnSpc>
              <a:spcBef>
                <a:spcPts val="0"/>
              </a:spcBef>
              <a:spcAft>
                <a:spcPts val="0"/>
              </a:spcAft>
              <a:buClr>
                <a:srgbClr val="171C3B"/>
              </a:buClr>
              <a:buSzPts val="5200"/>
              <a:buFont typeface="Century Gothic"/>
              <a:buNone/>
              <a:defRPr sz="5200"/>
            </a:lvl2pPr>
            <a:lvl3pPr marL="1371600" lvl="2" indent="-228600" algn="ctr">
              <a:lnSpc>
                <a:spcPct val="100000"/>
              </a:lnSpc>
              <a:spcBef>
                <a:spcPts val="0"/>
              </a:spcBef>
              <a:spcAft>
                <a:spcPts val="0"/>
              </a:spcAft>
              <a:buClr>
                <a:srgbClr val="171C3B"/>
              </a:buClr>
              <a:buSzPts val="5200"/>
              <a:buFont typeface="Century Gothic"/>
              <a:buNone/>
              <a:defRPr sz="5200"/>
            </a:lvl3pPr>
            <a:lvl4pPr marL="1828800" lvl="3" indent="-228600" algn="ctr">
              <a:lnSpc>
                <a:spcPct val="100000"/>
              </a:lnSpc>
              <a:spcBef>
                <a:spcPts val="0"/>
              </a:spcBef>
              <a:spcAft>
                <a:spcPts val="0"/>
              </a:spcAft>
              <a:buClr>
                <a:srgbClr val="171C3B"/>
              </a:buClr>
              <a:buSzPts val="5200"/>
              <a:buFont typeface="Century Gothic"/>
              <a:buNone/>
              <a:defRPr sz="5200"/>
            </a:lvl4pPr>
            <a:lvl5pPr marL="2286000" lvl="4" indent="-228600" algn="ctr">
              <a:lnSpc>
                <a:spcPct val="100000"/>
              </a:lnSpc>
              <a:spcBef>
                <a:spcPts val="0"/>
              </a:spcBef>
              <a:spcAft>
                <a:spcPts val="0"/>
              </a:spcAft>
              <a:buClr>
                <a:srgbClr val="171C3B"/>
              </a:buClr>
              <a:buSzPts val="5200"/>
              <a:buFont typeface="Century Gothic"/>
              <a:buNone/>
              <a:defRPr sz="5200"/>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118" name="Google Shape;118;p42"/>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ítulo (centro)">
  <p:cSld name="1_Título (centro)">
    <p:spTree>
      <p:nvGrpSpPr>
        <p:cNvPr id="1" name="Shape 119"/>
        <p:cNvGrpSpPr/>
        <p:nvPr/>
      </p:nvGrpSpPr>
      <p:grpSpPr>
        <a:xfrm>
          <a:off x="0" y="0"/>
          <a:ext cx="0" cy="0"/>
          <a:chOff x="0" y="0"/>
          <a:chExt cx="0" cy="0"/>
        </a:xfrm>
      </p:grpSpPr>
      <p:sp>
        <p:nvSpPr>
          <p:cNvPr id="120" name="Google Shape;120;p43"/>
          <p:cNvSpPr txBox="1">
            <a:spLocks noGrp="1"/>
          </p:cNvSpPr>
          <p:nvPr>
            <p:ph type="title"/>
          </p:nvPr>
        </p:nvSpPr>
        <p:spPr>
          <a:xfrm>
            <a:off x="4833937" y="4536281"/>
            <a:ext cx="14716126" cy="4643438"/>
          </a:xfrm>
          <a:prstGeom prst="rect">
            <a:avLst/>
          </a:prstGeom>
          <a:noFill/>
          <a:ln>
            <a:noFill/>
          </a:ln>
        </p:spPr>
        <p:txBody>
          <a:bodyPr spcFirstLastPara="1" wrap="square" lIns="71425" tIns="71425" rIns="71425" bIns="71425" anchor="ctr" anchorCtr="0">
            <a:normAutofit/>
          </a:bodyPr>
          <a:lstStyle>
            <a:lvl1pPr lvl="0" algn="ctr">
              <a:lnSpc>
                <a:spcPct val="80000"/>
              </a:lnSpc>
              <a:spcBef>
                <a:spcPts val="0"/>
              </a:spcBef>
              <a:spcAft>
                <a:spcPts val="0"/>
              </a:spcAft>
              <a:buClr>
                <a:srgbClr val="171C3B"/>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21" name="Google Shape;121;p43"/>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Foto (vertical)">
  <p:cSld name="1_Foto (vertical)">
    <p:spTree>
      <p:nvGrpSpPr>
        <p:cNvPr id="1" name="Shape 122"/>
        <p:cNvGrpSpPr/>
        <p:nvPr/>
      </p:nvGrpSpPr>
      <p:grpSpPr>
        <a:xfrm>
          <a:off x="0" y="0"/>
          <a:ext cx="0" cy="0"/>
          <a:chOff x="0" y="0"/>
          <a:chExt cx="0" cy="0"/>
        </a:xfrm>
      </p:grpSpPr>
      <p:sp>
        <p:nvSpPr>
          <p:cNvPr id="123" name="Google Shape;123;p44"/>
          <p:cNvSpPr>
            <a:spLocks noGrp="1"/>
          </p:cNvSpPr>
          <p:nvPr>
            <p:ph type="pic" idx="2"/>
          </p:nvPr>
        </p:nvSpPr>
        <p:spPr>
          <a:xfrm>
            <a:off x="9614399" y="1676400"/>
            <a:ext cx="13659586" cy="102298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1pPr>
            <a:lvl2pPr marR="0" lvl="1"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2pPr>
            <a:lvl3pPr marR="0" lvl="2"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3pPr>
            <a:lvl4pPr marR="0" lvl="3"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4pPr>
            <a:lvl5pPr marR="0" lvl="4"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124" name="Google Shape;124;p44"/>
          <p:cNvSpPr txBox="1">
            <a:spLocks noGrp="1"/>
          </p:cNvSpPr>
          <p:nvPr>
            <p:ph type="title"/>
          </p:nvPr>
        </p:nvSpPr>
        <p:spPr>
          <a:xfrm>
            <a:off x="1707934" y="1676400"/>
            <a:ext cx="7500938" cy="4794648"/>
          </a:xfrm>
          <a:prstGeom prst="rect">
            <a:avLst/>
          </a:prstGeom>
          <a:noFill/>
          <a:ln>
            <a:noFill/>
          </a:ln>
        </p:spPr>
        <p:txBody>
          <a:bodyPr spcFirstLastPara="1" wrap="square" lIns="71425" tIns="71425" rIns="71425" bIns="71425" anchor="b" anchorCtr="0">
            <a:normAutofit/>
          </a:bodyPr>
          <a:lstStyle>
            <a:lvl1pPr lvl="0" algn="ctr">
              <a:lnSpc>
                <a:spcPct val="80000"/>
              </a:lnSpc>
              <a:spcBef>
                <a:spcPts val="0"/>
              </a:spcBef>
              <a:spcAft>
                <a:spcPts val="0"/>
              </a:spcAft>
              <a:buClr>
                <a:srgbClr val="171C3B"/>
              </a:buClr>
              <a:buSzPts val="8400"/>
              <a:buFont typeface="Arial Black"/>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25" name="Google Shape;125;p44"/>
          <p:cNvSpPr txBox="1">
            <a:spLocks noGrp="1"/>
          </p:cNvSpPr>
          <p:nvPr>
            <p:ph type="body" idx="1"/>
          </p:nvPr>
        </p:nvSpPr>
        <p:spPr>
          <a:xfrm>
            <a:off x="1707934" y="6676430"/>
            <a:ext cx="7500938" cy="5229820"/>
          </a:xfrm>
          <a:prstGeom prst="rect">
            <a:avLst/>
          </a:prstGeom>
          <a:noFill/>
          <a:ln>
            <a:noFill/>
          </a:ln>
        </p:spPr>
        <p:txBody>
          <a:bodyPr spcFirstLastPara="1" wrap="square" lIns="71425" tIns="71425" rIns="71425" bIns="71425" anchor="t" anchorCtr="0">
            <a:normAutofit/>
          </a:bodyPr>
          <a:lstStyle>
            <a:lvl1pPr marL="457200" lvl="0" indent="-228600" algn="ctr">
              <a:lnSpc>
                <a:spcPct val="100000"/>
              </a:lnSpc>
              <a:spcBef>
                <a:spcPts val="0"/>
              </a:spcBef>
              <a:spcAft>
                <a:spcPts val="0"/>
              </a:spcAft>
              <a:buClr>
                <a:srgbClr val="171C3B"/>
              </a:buClr>
              <a:buSzPts val="5200"/>
              <a:buFont typeface="Century Gothic"/>
              <a:buNone/>
              <a:defRPr sz="5200"/>
            </a:lvl1pPr>
            <a:lvl2pPr marL="914400" lvl="1" indent="-228600" algn="ctr">
              <a:lnSpc>
                <a:spcPct val="100000"/>
              </a:lnSpc>
              <a:spcBef>
                <a:spcPts val="0"/>
              </a:spcBef>
              <a:spcAft>
                <a:spcPts val="0"/>
              </a:spcAft>
              <a:buClr>
                <a:srgbClr val="171C3B"/>
              </a:buClr>
              <a:buSzPts val="5200"/>
              <a:buFont typeface="Century Gothic"/>
              <a:buNone/>
              <a:defRPr sz="5200"/>
            </a:lvl2pPr>
            <a:lvl3pPr marL="1371600" lvl="2" indent="-228600" algn="ctr">
              <a:lnSpc>
                <a:spcPct val="100000"/>
              </a:lnSpc>
              <a:spcBef>
                <a:spcPts val="0"/>
              </a:spcBef>
              <a:spcAft>
                <a:spcPts val="0"/>
              </a:spcAft>
              <a:buClr>
                <a:srgbClr val="171C3B"/>
              </a:buClr>
              <a:buSzPts val="5200"/>
              <a:buFont typeface="Century Gothic"/>
              <a:buNone/>
              <a:defRPr sz="5200"/>
            </a:lvl3pPr>
            <a:lvl4pPr marL="1828800" lvl="3" indent="-228600" algn="ctr">
              <a:lnSpc>
                <a:spcPct val="100000"/>
              </a:lnSpc>
              <a:spcBef>
                <a:spcPts val="0"/>
              </a:spcBef>
              <a:spcAft>
                <a:spcPts val="0"/>
              </a:spcAft>
              <a:buClr>
                <a:srgbClr val="171C3B"/>
              </a:buClr>
              <a:buSzPts val="5200"/>
              <a:buFont typeface="Century Gothic"/>
              <a:buNone/>
              <a:defRPr sz="5200"/>
            </a:lvl4pPr>
            <a:lvl5pPr marL="2286000" lvl="4" indent="-228600" algn="ctr">
              <a:lnSpc>
                <a:spcPct val="100000"/>
              </a:lnSpc>
              <a:spcBef>
                <a:spcPts val="0"/>
              </a:spcBef>
              <a:spcAft>
                <a:spcPts val="0"/>
              </a:spcAft>
              <a:buClr>
                <a:srgbClr val="171C3B"/>
              </a:buClr>
              <a:buSzPts val="5200"/>
              <a:buFont typeface="Century Gothic"/>
              <a:buNone/>
              <a:defRPr sz="5200"/>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126" name="Google Shape;126;p44"/>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ítulo (arriba)">
  <p:cSld name="1_Título (arriba)">
    <p:spTree>
      <p:nvGrpSpPr>
        <p:cNvPr id="1" name="Shape 127"/>
        <p:cNvGrpSpPr/>
        <p:nvPr/>
      </p:nvGrpSpPr>
      <p:grpSpPr>
        <a:xfrm>
          <a:off x="0" y="0"/>
          <a:ext cx="0" cy="0"/>
          <a:chOff x="0" y="0"/>
          <a:chExt cx="0" cy="0"/>
        </a:xfrm>
      </p:grpSpPr>
      <p:sp>
        <p:nvSpPr>
          <p:cNvPr id="128" name="Google Shape;128;p45"/>
          <p:cNvSpPr txBox="1">
            <a:spLocks noGrp="1"/>
          </p:cNvSpPr>
          <p:nvPr>
            <p:ph type="title"/>
          </p:nvPr>
        </p:nvSpPr>
        <p:spPr>
          <a:xfrm>
            <a:off x="4387453" y="1447800"/>
            <a:ext cx="15609095" cy="1945482"/>
          </a:xfrm>
          <a:prstGeom prst="rect">
            <a:avLst/>
          </a:prstGeom>
          <a:noFill/>
          <a:ln>
            <a:noFill/>
          </a:ln>
        </p:spPr>
        <p:txBody>
          <a:bodyPr spcFirstLastPara="1" wrap="square" lIns="71425" tIns="71425" rIns="71425" bIns="71425" anchor="ctr" anchorCtr="0">
            <a:normAutofit/>
          </a:bodyPr>
          <a:lstStyle>
            <a:lvl1pPr lvl="0" algn="ctr">
              <a:lnSpc>
                <a:spcPct val="80000"/>
              </a:lnSpc>
              <a:spcBef>
                <a:spcPts val="0"/>
              </a:spcBef>
              <a:spcAft>
                <a:spcPts val="0"/>
              </a:spcAft>
              <a:buClr>
                <a:srgbClr val="171C3B"/>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29" name="Google Shape;129;p45"/>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ítulo y viñetas">
  <p:cSld name="2_Título y viñetas">
    <p:spTree>
      <p:nvGrpSpPr>
        <p:cNvPr id="1" name="Shape 130"/>
        <p:cNvGrpSpPr/>
        <p:nvPr/>
      </p:nvGrpSpPr>
      <p:grpSpPr>
        <a:xfrm>
          <a:off x="0" y="0"/>
          <a:ext cx="0" cy="0"/>
          <a:chOff x="0" y="0"/>
          <a:chExt cx="0" cy="0"/>
        </a:xfrm>
      </p:grpSpPr>
      <p:sp>
        <p:nvSpPr>
          <p:cNvPr id="131" name="Google Shape;131;p46"/>
          <p:cNvSpPr txBox="1">
            <a:spLocks noGrp="1"/>
          </p:cNvSpPr>
          <p:nvPr>
            <p:ph type="title"/>
          </p:nvPr>
        </p:nvSpPr>
        <p:spPr>
          <a:xfrm>
            <a:off x="4387453" y="800100"/>
            <a:ext cx="15609095" cy="2593182"/>
          </a:xfrm>
          <a:prstGeom prst="rect">
            <a:avLst/>
          </a:prstGeom>
          <a:noFill/>
          <a:ln>
            <a:noFill/>
          </a:ln>
        </p:spPr>
        <p:txBody>
          <a:bodyPr spcFirstLastPara="1" wrap="square" lIns="71425" tIns="71425" rIns="71425" bIns="71425" anchor="ctr" anchorCtr="0">
            <a:normAutofit/>
          </a:bodyPr>
          <a:lstStyle>
            <a:lvl1pPr lvl="0" algn="ctr">
              <a:lnSpc>
                <a:spcPct val="80000"/>
              </a:lnSpc>
              <a:spcBef>
                <a:spcPts val="0"/>
              </a:spcBef>
              <a:spcAft>
                <a:spcPts val="0"/>
              </a:spcAft>
              <a:buClr>
                <a:srgbClr val="171C3B"/>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32" name="Google Shape;132;p46"/>
          <p:cNvSpPr txBox="1">
            <a:spLocks noGrp="1"/>
          </p:cNvSpPr>
          <p:nvPr>
            <p:ph type="body" idx="1"/>
          </p:nvPr>
        </p:nvSpPr>
        <p:spPr>
          <a:xfrm>
            <a:off x="1707934" y="3643312"/>
            <a:ext cx="21152066" cy="8103240"/>
          </a:xfrm>
          <a:prstGeom prst="rect">
            <a:avLst/>
          </a:prstGeom>
          <a:noFill/>
          <a:ln>
            <a:noFill/>
          </a:ln>
        </p:spPr>
        <p:txBody>
          <a:bodyPr spcFirstLastPara="1" wrap="square" lIns="71425" tIns="71425" rIns="71425" bIns="71425" anchor="ctr" anchorCtr="0">
            <a:normAutofit/>
          </a:bodyPr>
          <a:lstStyle>
            <a:lvl1pPr marL="457200" lvl="0" indent="-394335" algn="l">
              <a:lnSpc>
                <a:spcPct val="100000"/>
              </a:lnSpc>
              <a:spcBef>
                <a:spcPts val="5900"/>
              </a:spcBef>
              <a:spcAft>
                <a:spcPts val="0"/>
              </a:spcAft>
              <a:buClr>
                <a:srgbClr val="171C3B"/>
              </a:buClr>
              <a:buSzPts val="2610"/>
              <a:buChar char="•"/>
              <a:defRPr/>
            </a:lvl1pPr>
            <a:lvl2pPr marL="914400" lvl="1" indent="-394335" algn="l">
              <a:lnSpc>
                <a:spcPct val="100000"/>
              </a:lnSpc>
              <a:spcBef>
                <a:spcPts val="5900"/>
              </a:spcBef>
              <a:spcAft>
                <a:spcPts val="0"/>
              </a:spcAft>
              <a:buClr>
                <a:srgbClr val="171C3B"/>
              </a:buClr>
              <a:buSzPts val="2610"/>
              <a:buChar char="•"/>
              <a:defRPr/>
            </a:lvl2pPr>
            <a:lvl3pPr marL="1371600" lvl="2" indent="-394335" algn="l">
              <a:lnSpc>
                <a:spcPct val="100000"/>
              </a:lnSpc>
              <a:spcBef>
                <a:spcPts val="5900"/>
              </a:spcBef>
              <a:spcAft>
                <a:spcPts val="0"/>
              </a:spcAft>
              <a:buClr>
                <a:srgbClr val="171C3B"/>
              </a:buClr>
              <a:buSzPts val="2610"/>
              <a:buChar char="•"/>
              <a:defRPr/>
            </a:lvl3pPr>
            <a:lvl4pPr marL="1828800" lvl="3" indent="-394335" algn="l">
              <a:lnSpc>
                <a:spcPct val="100000"/>
              </a:lnSpc>
              <a:spcBef>
                <a:spcPts val="5900"/>
              </a:spcBef>
              <a:spcAft>
                <a:spcPts val="0"/>
              </a:spcAft>
              <a:buClr>
                <a:srgbClr val="171C3B"/>
              </a:buClr>
              <a:buSzPts val="2610"/>
              <a:buChar char="•"/>
              <a:defRPr/>
            </a:lvl4pPr>
            <a:lvl5pPr marL="2286000" lvl="4" indent="-394335" algn="l">
              <a:lnSpc>
                <a:spcPct val="100000"/>
              </a:lnSpc>
              <a:spcBef>
                <a:spcPts val="5900"/>
              </a:spcBef>
              <a:spcAft>
                <a:spcPts val="0"/>
              </a:spcAft>
              <a:buClr>
                <a:srgbClr val="171C3B"/>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133" name="Google Shape;133;p46"/>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tx">
  <p:cSld name="TITLE_AND_BODY">
    <p:bg>
      <p:bgPr>
        <a:solidFill>
          <a:schemeClr val="lt1"/>
        </a:solidFill>
        <a:effectLst/>
      </p:bgPr>
    </p:bg>
    <p:spTree>
      <p:nvGrpSpPr>
        <p:cNvPr id="1" name="Shape 23"/>
        <p:cNvGrpSpPr/>
        <p:nvPr/>
      </p:nvGrpSpPr>
      <p:grpSpPr>
        <a:xfrm>
          <a:off x="0" y="0"/>
          <a:ext cx="0" cy="0"/>
          <a:chOff x="0" y="0"/>
          <a:chExt cx="0" cy="0"/>
        </a:xfrm>
      </p:grpSpPr>
      <p:sp>
        <p:nvSpPr>
          <p:cNvPr id="24" name="Google Shape;24;p29"/>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pic>
        <p:nvPicPr>
          <p:cNvPr id="25" name="Google Shape;25;p29" descr="Imagen"/>
          <p:cNvPicPr preferRelativeResize="0"/>
          <p:nvPr/>
        </p:nvPicPr>
        <p:blipFill rotWithShape="1">
          <a:blip r:embed="rId2">
            <a:alphaModFix/>
          </a:blip>
          <a:srcRect/>
          <a:stretch/>
        </p:blipFill>
        <p:spPr>
          <a:xfrm>
            <a:off x="0" y="792582"/>
            <a:ext cx="1408974" cy="901701"/>
          </a:xfrm>
          <a:prstGeom prst="rect">
            <a:avLst/>
          </a:prstGeom>
          <a:noFill/>
          <a:ln>
            <a:noFill/>
          </a:ln>
        </p:spPr>
      </p:pic>
      <p:pic>
        <p:nvPicPr>
          <p:cNvPr id="26" name="Google Shape;26;p29" descr="Imagen"/>
          <p:cNvPicPr preferRelativeResize="0"/>
          <p:nvPr/>
        </p:nvPicPr>
        <p:blipFill rotWithShape="1">
          <a:blip r:embed="rId3">
            <a:alphaModFix/>
          </a:blip>
          <a:srcRect/>
          <a:stretch/>
        </p:blipFill>
        <p:spPr>
          <a:xfrm>
            <a:off x="17724148" y="1398"/>
            <a:ext cx="6659852" cy="3187937"/>
          </a:xfrm>
          <a:prstGeom prst="rect">
            <a:avLst/>
          </a:prstGeom>
          <a:noFill/>
          <a:ln>
            <a:noFill/>
          </a:ln>
        </p:spPr>
      </p:pic>
      <p:pic>
        <p:nvPicPr>
          <p:cNvPr id="27" name="Google Shape;27;p29" descr="Imagen"/>
          <p:cNvPicPr preferRelativeResize="0"/>
          <p:nvPr/>
        </p:nvPicPr>
        <p:blipFill rotWithShape="1">
          <a:blip r:embed="rId4">
            <a:alphaModFix/>
          </a:blip>
          <a:srcRect/>
          <a:stretch/>
        </p:blipFill>
        <p:spPr>
          <a:xfrm>
            <a:off x="21359261" y="1398"/>
            <a:ext cx="3024739" cy="16954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ítulo, viñetas y foto">
  <p:cSld name="1_Título, viñetas y foto">
    <p:spTree>
      <p:nvGrpSpPr>
        <p:cNvPr id="1" name="Shape 134"/>
        <p:cNvGrpSpPr/>
        <p:nvPr/>
      </p:nvGrpSpPr>
      <p:grpSpPr>
        <a:xfrm>
          <a:off x="0" y="0"/>
          <a:ext cx="0" cy="0"/>
          <a:chOff x="0" y="0"/>
          <a:chExt cx="0" cy="0"/>
        </a:xfrm>
      </p:grpSpPr>
      <p:sp>
        <p:nvSpPr>
          <p:cNvPr id="135" name="Google Shape;135;p47"/>
          <p:cNvSpPr>
            <a:spLocks noGrp="1"/>
          </p:cNvSpPr>
          <p:nvPr>
            <p:ph type="pic" idx="2"/>
          </p:nvPr>
        </p:nvSpPr>
        <p:spPr>
          <a:xfrm>
            <a:off x="9498209" y="3637358"/>
            <a:ext cx="13260588" cy="830699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1pPr>
            <a:lvl2pPr marR="0" lvl="1"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2pPr>
            <a:lvl3pPr marR="0" lvl="2"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3pPr>
            <a:lvl4pPr marR="0" lvl="3"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4pPr>
            <a:lvl5pPr marR="0" lvl="4"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5pPr>
            <a:lvl6pPr marR="0" lvl="5"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136" name="Google Shape;136;p47"/>
          <p:cNvSpPr txBox="1">
            <a:spLocks noGrp="1"/>
          </p:cNvSpPr>
          <p:nvPr>
            <p:ph type="title"/>
          </p:nvPr>
        </p:nvSpPr>
        <p:spPr>
          <a:xfrm>
            <a:off x="4387453" y="1352550"/>
            <a:ext cx="15609095" cy="2040732"/>
          </a:xfrm>
          <a:prstGeom prst="rect">
            <a:avLst/>
          </a:prstGeom>
          <a:noFill/>
          <a:ln>
            <a:noFill/>
          </a:ln>
        </p:spPr>
        <p:txBody>
          <a:bodyPr spcFirstLastPara="1" wrap="square" lIns="71425" tIns="71425" rIns="71425" bIns="71425" anchor="ctr" anchorCtr="0">
            <a:normAutofit/>
          </a:bodyPr>
          <a:lstStyle>
            <a:lvl1pPr lvl="0" algn="ctr">
              <a:lnSpc>
                <a:spcPct val="80000"/>
              </a:lnSpc>
              <a:spcBef>
                <a:spcPts val="0"/>
              </a:spcBef>
              <a:spcAft>
                <a:spcPts val="0"/>
              </a:spcAft>
              <a:buClr>
                <a:srgbClr val="171C3B"/>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37" name="Google Shape;137;p47"/>
          <p:cNvSpPr txBox="1">
            <a:spLocks noGrp="1"/>
          </p:cNvSpPr>
          <p:nvPr>
            <p:ph type="body" idx="1"/>
          </p:nvPr>
        </p:nvSpPr>
        <p:spPr>
          <a:xfrm>
            <a:off x="1625203" y="3637358"/>
            <a:ext cx="7500938" cy="8306992"/>
          </a:xfrm>
          <a:prstGeom prst="rect">
            <a:avLst/>
          </a:prstGeom>
          <a:noFill/>
          <a:ln>
            <a:noFill/>
          </a:ln>
        </p:spPr>
        <p:txBody>
          <a:bodyPr spcFirstLastPara="1" wrap="square" lIns="71425" tIns="71425" rIns="71425" bIns="71425" anchor="ctr" anchorCtr="0">
            <a:normAutofit/>
          </a:bodyPr>
          <a:lstStyle>
            <a:lvl1pPr marL="457200" lvl="0" indent="-578485" algn="l">
              <a:lnSpc>
                <a:spcPct val="100000"/>
              </a:lnSpc>
              <a:spcBef>
                <a:spcPts val="4500"/>
              </a:spcBef>
              <a:spcAft>
                <a:spcPts val="0"/>
              </a:spcAft>
              <a:buClr>
                <a:srgbClr val="171C3B"/>
              </a:buClr>
              <a:buSzPts val="5510"/>
              <a:buFont typeface="Century Gothic"/>
              <a:buChar char="•"/>
              <a:defRPr sz="3800"/>
            </a:lvl1pPr>
            <a:lvl2pPr marL="914400" lvl="1" indent="-578485" algn="l">
              <a:lnSpc>
                <a:spcPct val="100000"/>
              </a:lnSpc>
              <a:spcBef>
                <a:spcPts val="4500"/>
              </a:spcBef>
              <a:spcAft>
                <a:spcPts val="0"/>
              </a:spcAft>
              <a:buClr>
                <a:srgbClr val="171C3B"/>
              </a:buClr>
              <a:buSzPts val="5510"/>
              <a:buFont typeface="Century Gothic"/>
              <a:buChar char="•"/>
              <a:defRPr sz="3800"/>
            </a:lvl2pPr>
            <a:lvl3pPr marL="1371600" lvl="2" indent="-578485" algn="l">
              <a:lnSpc>
                <a:spcPct val="100000"/>
              </a:lnSpc>
              <a:spcBef>
                <a:spcPts val="4500"/>
              </a:spcBef>
              <a:spcAft>
                <a:spcPts val="0"/>
              </a:spcAft>
              <a:buClr>
                <a:srgbClr val="171C3B"/>
              </a:buClr>
              <a:buSzPts val="5510"/>
              <a:buFont typeface="Century Gothic"/>
              <a:buChar char="•"/>
              <a:defRPr sz="3800"/>
            </a:lvl3pPr>
            <a:lvl4pPr marL="1828800" lvl="3" indent="-578485" algn="l">
              <a:lnSpc>
                <a:spcPct val="100000"/>
              </a:lnSpc>
              <a:spcBef>
                <a:spcPts val="4500"/>
              </a:spcBef>
              <a:spcAft>
                <a:spcPts val="0"/>
              </a:spcAft>
              <a:buClr>
                <a:srgbClr val="171C3B"/>
              </a:buClr>
              <a:buSzPts val="5510"/>
              <a:buFont typeface="Century Gothic"/>
              <a:buChar char="•"/>
              <a:defRPr sz="3800"/>
            </a:lvl4pPr>
            <a:lvl5pPr marL="2286000" lvl="4" indent="-578485" algn="l">
              <a:lnSpc>
                <a:spcPct val="100000"/>
              </a:lnSpc>
              <a:spcBef>
                <a:spcPts val="4500"/>
              </a:spcBef>
              <a:spcAft>
                <a:spcPts val="0"/>
              </a:spcAft>
              <a:buClr>
                <a:srgbClr val="171C3B"/>
              </a:buClr>
              <a:buSzPts val="5510"/>
              <a:buFont typeface="Century Gothic"/>
              <a:buChar char="•"/>
              <a:defRPr sz="3800"/>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138" name="Google Shape;138;p47"/>
          <p:cNvSpPr txBox="1">
            <a:spLocks noGrp="1"/>
          </p:cNvSpPr>
          <p:nvPr>
            <p:ph type="sldNum" idx="12"/>
          </p:nvPr>
        </p:nvSpPr>
        <p:spPr>
          <a:xfrm>
            <a:off x="11857019" y="13073062"/>
            <a:ext cx="660437"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171C3B"/>
              </a:buClr>
              <a:buSzPts val="2200"/>
              <a:buFont typeface="Helvetica Neue Light"/>
              <a:buNone/>
              <a:defRPr sz="2200" b="0" i="0" u="none" strike="noStrike" cap="none">
                <a:solidFill>
                  <a:srgbClr val="171C3B"/>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ita">
  <p:cSld name="1_Cita">
    <p:spTree>
      <p:nvGrpSpPr>
        <p:cNvPr id="1" name="Shape 139"/>
        <p:cNvGrpSpPr/>
        <p:nvPr/>
      </p:nvGrpSpPr>
      <p:grpSpPr>
        <a:xfrm>
          <a:off x="0" y="0"/>
          <a:ext cx="0" cy="0"/>
          <a:chOff x="0" y="0"/>
          <a:chExt cx="0" cy="0"/>
        </a:xfrm>
      </p:grpSpPr>
      <p:sp>
        <p:nvSpPr>
          <p:cNvPr id="140" name="Google Shape;140;p48"/>
          <p:cNvSpPr txBox="1">
            <a:spLocks noGrp="1"/>
          </p:cNvSpPr>
          <p:nvPr>
            <p:ph type="body" idx="1"/>
          </p:nvPr>
        </p:nvSpPr>
        <p:spPr>
          <a:xfrm>
            <a:off x="4833937" y="8947546"/>
            <a:ext cx="14716126" cy="647701"/>
          </a:xfrm>
          <a:prstGeom prst="rect">
            <a:avLst/>
          </a:prstGeom>
          <a:noFill/>
          <a:ln>
            <a:noFill/>
          </a:ln>
        </p:spPr>
        <p:txBody>
          <a:bodyPr spcFirstLastPara="1" wrap="square" lIns="71425" tIns="71425" rIns="71425" bIns="71425" anchor="ctr" anchorCtr="0">
            <a:spAutoFit/>
          </a:bodyPr>
          <a:lstStyle>
            <a:lvl1pPr marL="457200" lvl="0" indent="-228600" algn="ctr">
              <a:lnSpc>
                <a:spcPct val="100000"/>
              </a:lnSpc>
              <a:spcBef>
                <a:spcPts val="0"/>
              </a:spcBef>
              <a:spcAft>
                <a:spcPts val="0"/>
              </a:spcAft>
              <a:buClr>
                <a:srgbClr val="171C3B"/>
              </a:buClr>
              <a:buSzPts val="3200"/>
              <a:buFont typeface="Century Gothic"/>
              <a:buNone/>
              <a:defRPr sz="3200" i="1"/>
            </a:lvl1pPr>
            <a:lvl2pPr marL="914400" lvl="1" indent="-394335" algn="l">
              <a:lnSpc>
                <a:spcPct val="100000"/>
              </a:lnSpc>
              <a:spcBef>
                <a:spcPts val="5900"/>
              </a:spcBef>
              <a:spcAft>
                <a:spcPts val="0"/>
              </a:spcAft>
              <a:buClr>
                <a:srgbClr val="171C3B"/>
              </a:buClr>
              <a:buSzPts val="2610"/>
              <a:buChar char="•"/>
              <a:defRPr/>
            </a:lvl2pPr>
            <a:lvl3pPr marL="1371600" lvl="2" indent="-394335" algn="l">
              <a:lnSpc>
                <a:spcPct val="100000"/>
              </a:lnSpc>
              <a:spcBef>
                <a:spcPts val="5900"/>
              </a:spcBef>
              <a:spcAft>
                <a:spcPts val="0"/>
              </a:spcAft>
              <a:buClr>
                <a:srgbClr val="171C3B"/>
              </a:buClr>
              <a:buSzPts val="2610"/>
              <a:buChar char="•"/>
              <a:defRPr/>
            </a:lvl3pPr>
            <a:lvl4pPr marL="1828800" lvl="3" indent="-394335" algn="l">
              <a:lnSpc>
                <a:spcPct val="100000"/>
              </a:lnSpc>
              <a:spcBef>
                <a:spcPts val="5900"/>
              </a:spcBef>
              <a:spcAft>
                <a:spcPts val="0"/>
              </a:spcAft>
              <a:buClr>
                <a:srgbClr val="171C3B"/>
              </a:buClr>
              <a:buSzPts val="2610"/>
              <a:buChar char="•"/>
              <a:defRPr/>
            </a:lvl4pPr>
            <a:lvl5pPr marL="2286000" lvl="4" indent="-394335" algn="l">
              <a:lnSpc>
                <a:spcPct val="100000"/>
              </a:lnSpc>
              <a:spcBef>
                <a:spcPts val="5900"/>
              </a:spcBef>
              <a:spcAft>
                <a:spcPts val="0"/>
              </a:spcAft>
              <a:buClr>
                <a:srgbClr val="171C3B"/>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141" name="Google Shape;141;p48"/>
          <p:cNvSpPr txBox="1">
            <a:spLocks noGrp="1"/>
          </p:cNvSpPr>
          <p:nvPr>
            <p:ph type="body" idx="2"/>
          </p:nvPr>
        </p:nvSpPr>
        <p:spPr>
          <a:xfrm>
            <a:off x="4833937" y="5997575"/>
            <a:ext cx="14716126" cy="863601"/>
          </a:xfrm>
          <a:prstGeom prst="rect">
            <a:avLst/>
          </a:prstGeom>
          <a:noFill/>
          <a:ln>
            <a:noFill/>
          </a:ln>
        </p:spPr>
        <p:txBody>
          <a:bodyPr spcFirstLastPara="1" wrap="square" lIns="71425" tIns="71425" rIns="71425" bIns="71425" anchor="ctr" anchorCtr="0">
            <a:spAutoFit/>
          </a:bodyPr>
          <a:lstStyle>
            <a:lvl1pPr marL="457200" lvl="0" indent="-228600" algn="ctr">
              <a:lnSpc>
                <a:spcPct val="100000"/>
              </a:lnSpc>
              <a:spcBef>
                <a:spcPts val="0"/>
              </a:spcBef>
              <a:spcAft>
                <a:spcPts val="0"/>
              </a:spcAft>
              <a:buClr>
                <a:srgbClr val="171C3B"/>
              </a:buClr>
              <a:buSzPts val="4600"/>
              <a:buFont typeface="Century Gothic"/>
              <a:buNone/>
              <a:defRPr sz="4600" b="1" i="0">
                <a:latin typeface="Century Gothic"/>
                <a:ea typeface="Century Gothic"/>
                <a:cs typeface="Century Gothic"/>
                <a:sym typeface="Century Gothic"/>
              </a:defRPr>
            </a:lvl1pPr>
            <a:lvl2pPr marL="914400" lvl="1" indent="-394335" algn="l">
              <a:lnSpc>
                <a:spcPct val="100000"/>
              </a:lnSpc>
              <a:spcBef>
                <a:spcPts val="5900"/>
              </a:spcBef>
              <a:spcAft>
                <a:spcPts val="0"/>
              </a:spcAft>
              <a:buClr>
                <a:srgbClr val="171C3B"/>
              </a:buClr>
              <a:buSzPts val="2610"/>
              <a:buChar char="•"/>
              <a:defRPr/>
            </a:lvl2pPr>
            <a:lvl3pPr marL="1371600" lvl="2" indent="-394335" algn="l">
              <a:lnSpc>
                <a:spcPct val="100000"/>
              </a:lnSpc>
              <a:spcBef>
                <a:spcPts val="5900"/>
              </a:spcBef>
              <a:spcAft>
                <a:spcPts val="0"/>
              </a:spcAft>
              <a:buClr>
                <a:srgbClr val="171C3B"/>
              </a:buClr>
              <a:buSzPts val="2610"/>
              <a:buChar char="•"/>
              <a:defRPr/>
            </a:lvl3pPr>
            <a:lvl4pPr marL="1828800" lvl="3" indent="-394335" algn="l">
              <a:lnSpc>
                <a:spcPct val="100000"/>
              </a:lnSpc>
              <a:spcBef>
                <a:spcPts val="5900"/>
              </a:spcBef>
              <a:spcAft>
                <a:spcPts val="0"/>
              </a:spcAft>
              <a:buClr>
                <a:srgbClr val="171C3B"/>
              </a:buClr>
              <a:buSzPts val="2610"/>
              <a:buChar char="•"/>
              <a:defRPr/>
            </a:lvl4pPr>
            <a:lvl5pPr marL="2286000" lvl="4" indent="-394335" algn="l">
              <a:lnSpc>
                <a:spcPct val="100000"/>
              </a:lnSpc>
              <a:spcBef>
                <a:spcPts val="5900"/>
              </a:spcBef>
              <a:spcAft>
                <a:spcPts val="0"/>
              </a:spcAft>
              <a:buClr>
                <a:srgbClr val="171C3B"/>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142" name="Google Shape;142;p48"/>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ierre">
  <p:cSld name="Cierre">
    <p:bg>
      <p:bgPr>
        <a:solidFill>
          <a:srgbClr val="171C3B"/>
        </a:solidFill>
        <a:effectLst/>
      </p:bgPr>
    </p:bg>
    <p:spTree>
      <p:nvGrpSpPr>
        <p:cNvPr id="1" name="Shape 143"/>
        <p:cNvGrpSpPr/>
        <p:nvPr/>
      </p:nvGrpSpPr>
      <p:grpSpPr>
        <a:xfrm>
          <a:off x="0" y="0"/>
          <a:ext cx="0" cy="0"/>
          <a:chOff x="0" y="0"/>
          <a:chExt cx="0" cy="0"/>
        </a:xfrm>
      </p:grpSpPr>
      <p:pic>
        <p:nvPicPr>
          <p:cNvPr id="144" name="Google Shape;144;p49" descr="Imagen"/>
          <p:cNvPicPr preferRelativeResize="0"/>
          <p:nvPr/>
        </p:nvPicPr>
        <p:blipFill rotWithShape="1">
          <a:blip r:embed="rId2">
            <a:alphaModFix/>
          </a:blip>
          <a:srcRect/>
          <a:stretch/>
        </p:blipFill>
        <p:spPr>
          <a:xfrm>
            <a:off x="0" y="7791449"/>
            <a:ext cx="24384000" cy="6006341"/>
          </a:xfrm>
          <a:prstGeom prst="rect">
            <a:avLst/>
          </a:prstGeom>
          <a:noFill/>
          <a:ln>
            <a:noFill/>
          </a:ln>
        </p:spPr>
      </p:pic>
      <p:grpSp>
        <p:nvGrpSpPr>
          <p:cNvPr id="145" name="Google Shape;145;p49"/>
          <p:cNvGrpSpPr/>
          <p:nvPr/>
        </p:nvGrpSpPr>
        <p:grpSpPr>
          <a:xfrm>
            <a:off x="3440629" y="5128021"/>
            <a:ext cx="17502743" cy="1568886"/>
            <a:chOff x="0" y="0"/>
            <a:chExt cx="17502741" cy="1568885"/>
          </a:xfrm>
        </p:grpSpPr>
        <p:pic>
          <p:nvPicPr>
            <p:cNvPr id="146" name="Google Shape;146;p49" descr="Imagen"/>
            <p:cNvPicPr preferRelativeResize="0"/>
            <p:nvPr/>
          </p:nvPicPr>
          <p:blipFill rotWithShape="1">
            <a:blip r:embed="rId3">
              <a:alphaModFix/>
            </a:blip>
            <a:srcRect/>
            <a:stretch/>
          </p:blipFill>
          <p:spPr>
            <a:xfrm>
              <a:off x="0" y="153002"/>
              <a:ext cx="7956812" cy="1262878"/>
            </a:xfrm>
            <a:prstGeom prst="rect">
              <a:avLst/>
            </a:prstGeom>
            <a:noFill/>
            <a:ln>
              <a:noFill/>
            </a:ln>
          </p:spPr>
        </p:pic>
        <p:pic>
          <p:nvPicPr>
            <p:cNvPr id="147" name="Google Shape;147;p49" descr="Imagen"/>
            <p:cNvPicPr preferRelativeResize="0"/>
            <p:nvPr/>
          </p:nvPicPr>
          <p:blipFill rotWithShape="1">
            <a:blip r:embed="rId4">
              <a:alphaModFix/>
            </a:blip>
            <a:srcRect/>
            <a:stretch/>
          </p:blipFill>
          <p:spPr>
            <a:xfrm>
              <a:off x="9737121" y="0"/>
              <a:ext cx="7765620" cy="1568885"/>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48"/>
        <p:cNvGrpSpPr/>
        <p:nvPr/>
      </p:nvGrpSpPr>
      <p:grpSpPr>
        <a:xfrm>
          <a:off x="0" y="0"/>
          <a:ext cx="0" cy="0"/>
          <a:chOff x="0" y="0"/>
          <a:chExt cx="0" cy="0"/>
        </a:xfrm>
      </p:grpSpPr>
      <p:sp>
        <p:nvSpPr>
          <p:cNvPr id="149" name="Google Shape;149;p50"/>
          <p:cNvSpPr txBox="1">
            <a:spLocks noGrp="1"/>
          </p:cNvSpPr>
          <p:nvPr>
            <p:ph type="title"/>
          </p:nvPr>
        </p:nvSpPr>
        <p:spPr>
          <a:xfrm>
            <a:off x="1676400" y="730250"/>
            <a:ext cx="21031199" cy="2651400"/>
          </a:xfrm>
          <a:prstGeom prst="rect">
            <a:avLst/>
          </a:prstGeom>
          <a:noFill/>
          <a:ln>
            <a:noFill/>
          </a:ln>
        </p:spPr>
        <p:txBody>
          <a:bodyPr spcFirstLastPara="1" wrap="square" lIns="182850" tIns="91400" rIns="182850" bIns="91400" anchor="ctr" anchorCtr="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0" name="Google Shape;150;p50"/>
          <p:cNvSpPr txBox="1">
            <a:spLocks noGrp="1"/>
          </p:cNvSpPr>
          <p:nvPr>
            <p:ph type="body" idx="1"/>
          </p:nvPr>
        </p:nvSpPr>
        <p:spPr>
          <a:xfrm>
            <a:off x="1676400" y="3651250"/>
            <a:ext cx="21031199" cy="8702400"/>
          </a:xfrm>
          <a:prstGeom prst="rect">
            <a:avLst/>
          </a:prstGeom>
          <a:noFill/>
          <a:ln>
            <a:noFill/>
          </a:ln>
        </p:spPr>
        <p:txBody>
          <a:bodyPr spcFirstLastPara="1" wrap="square" lIns="182850" tIns="91400" rIns="182850" bIns="91400" anchor="t" anchorCtr="0">
            <a:normAutofit/>
          </a:bodyPr>
          <a:lstStyle>
            <a:lvl1pPr marL="457200" lvl="0" indent="-457200" algn="l">
              <a:lnSpc>
                <a:spcPct val="90000"/>
              </a:lnSpc>
              <a:spcBef>
                <a:spcPts val="2000"/>
              </a:spcBef>
              <a:spcAft>
                <a:spcPts val="0"/>
              </a:spcAft>
              <a:buClr>
                <a:schemeClr val="dk1"/>
              </a:buClr>
              <a:buSzPts val="3600"/>
              <a:buChar char="•"/>
              <a:defRPr/>
            </a:lvl1pPr>
            <a:lvl2pPr marL="914400" lvl="1" indent="-457200" algn="l">
              <a:lnSpc>
                <a:spcPct val="90000"/>
              </a:lnSpc>
              <a:spcBef>
                <a:spcPts val="1000"/>
              </a:spcBef>
              <a:spcAft>
                <a:spcPts val="0"/>
              </a:spcAft>
              <a:buClr>
                <a:schemeClr val="dk1"/>
              </a:buClr>
              <a:buSzPts val="3600"/>
              <a:buChar char="•"/>
              <a:defRPr/>
            </a:lvl2pPr>
            <a:lvl3pPr marL="1371600" lvl="2" indent="-457200" algn="l">
              <a:lnSpc>
                <a:spcPct val="90000"/>
              </a:lnSpc>
              <a:spcBef>
                <a:spcPts val="1000"/>
              </a:spcBef>
              <a:spcAft>
                <a:spcPts val="0"/>
              </a:spcAft>
              <a:buClr>
                <a:schemeClr val="dk1"/>
              </a:buClr>
              <a:buSzPts val="3600"/>
              <a:buChar char="•"/>
              <a:defRPr/>
            </a:lvl3pPr>
            <a:lvl4pPr marL="1828800" lvl="3" indent="-457200" algn="l">
              <a:lnSpc>
                <a:spcPct val="90000"/>
              </a:lnSpc>
              <a:spcBef>
                <a:spcPts val="1000"/>
              </a:spcBef>
              <a:spcAft>
                <a:spcPts val="0"/>
              </a:spcAft>
              <a:buClr>
                <a:schemeClr val="dk1"/>
              </a:buClr>
              <a:buSzPts val="3600"/>
              <a:buChar char="•"/>
              <a:defRPr/>
            </a:lvl4pPr>
            <a:lvl5pPr marL="2286000" lvl="4" indent="-457200" algn="l">
              <a:lnSpc>
                <a:spcPct val="90000"/>
              </a:lnSpc>
              <a:spcBef>
                <a:spcPts val="1000"/>
              </a:spcBef>
              <a:spcAft>
                <a:spcPts val="0"/>
              </a:spcAft>
              <a:buClr>
                <a:schemeClr val="dk1"/>
              </a:buClr>
              <a:buSzPts val="3600"/>
              <a:buChar char="•"/>
              <a:defRPr/>
            </a:lvl5pPr>
            <a:lvl6pPr marL="2743200" lvl="5" indent="-457200" algn="l">
              <a:lnSpc>
                <a:spcPct val="90000"/>
              </a:lnSpc>
              <a:spcBef>
                <a:spcPts val="1000"/>
              </a:spcBef>
              <a:spcAft>
                <a:spcPts val="0"/>
              </a:spcAft>
              <a:buClr>
                <a:schemeClr val="dk1"/>
              </a:buClr>
              <a:buSzPts val="3600"/>
              <a:buChar char="•"/>
              <a:defRPr/>
            </a:lvl6pPr>
            <a:lvl7pPr marL="3200400" lvl="6" indent="-457200" algn="l">
              <a:lnSpc>
                <a:spcPct val="90000"/>
              </a:lnSpc>
              <a:spcBef>
                <a:spcPts val="1000"/>
              </a:spcBef>
              <a:spcAft>
                <a:spcPts val="0"/>
              </a:spcAft>
              <a:buClr>
                <a:schemeClr val="dk1"/>
              </a:buClr>
              <a:buSzPts val="3600"/>
              <a:buChar char="•"/>
              <a:defRPr/>
            </a:lvl7pPr>
            <a:lvl8pPr marL="3657600" lvl="7" indent="-457200" algn="l">
              <a:lnSpc>
                <a:spcPct val="90000"/>
              </a:lnSpc>
              <a:spcBef>
                <a:spcPts val="1000"/>
              </a:spcBef>
              <a:spcAft>
                <a:spcPts val="0"/>
              </a:spcAft>
              <a:buClr>
                <a:schemeClr val="dk1"/>
              </a:buClr>
              <a:buSzPts val="3600"/>
              <a:buChar char="•"/>
              <a:defRPr/>
            </a:lvl8pPr>
            <a:lvl9pPr marL="4114800" lvl="8" indent="-457200" algn="l">
              <a:lnSpc>
                <a:spcPct val="90000"/>
              </a:lnSpc>
              <a:spcBef>
                <a:spcPts val="1000"/>
              </a:spcBef>
              <a:spcAft>
                <a:spcPts val="0"/>
              </a:spcAft>
              <a:buClr>
                <a:schemeClr val="dk1"/>
              </a:buClr>
              <a:buSzPts val="3600"/>
              <a:buChar char="•"/>
              <a:defRPr/>
            </a:lvl9pPr>
          </a:lstStyle>
          <a:p>
            <a:endParaRPr/>
          </a:p>
        </p:txBody>
      </p:sp>
      <p:sp>
        <p:nvSpPr>
          <p:cNvPr id="151" name="Google Shape;151;p50"/>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52" name="Google Shape;152;p50"/>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53" name="Google Shape;153;p50"/>
          <p:cNvSpPr txBox="1">
            <a:spLocks noGrp="1"/>
          </p:cNvSpPr>
          <p:nvPr>
            <p:ph type="sldNum" idx="12"/>
          </p:nvPr>
        </p:nvSpPr>
        <p:spPr>
          <a:xfrm>
            <a:off x="17221200" y="12712700"/>
            <a:ext cx="5486400" cy="554100"/>
          </a:xfrm>
          <a:prstGeom prst="rect">
            <a:avLst/>
          </a:prstGeom>
          <a:noFill/>
          <a:ln>
            <a:noFill/>
          </a:ln>
        </p:spPr>
        <p:txBody>
          <a:bodyPr spcFirstLastPara="1" wrap="square" lIns="182850" tIns="91400" rIns="182850" bIns="91400" anchor="ctr" anchorCtr="0">
            <a:sp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ntenido 02">
  <p:cSld name="Contenido 02">
    <p:bg>
      <p:bgPr>
        <a:solidFill>
          <a:srgbClr val="171C3B"/>
        </a:solidFill>
        <a:effectLst/>
      </p:bgPr>
    </p:bg>
    <p:spTree>
      <p:nvGrpSpPr>
        <p:cNvPr id="1" name="Shape 28"/>
        <p:cNvGrpSpPr/>
        <p:nvPr/>
      </p:nvGrpSpPr>
      <p:grpSpPr>
        <a:xfrm>
          <a:off x="0" y="0"/>
          <a:ext cx="0" cy="0"/>
          <a:chOff x="0" y="0"/>
          <a:chExt cx="0" cy="0"/>
        </a:xfrm>
      </p:grpSpPr>
      <p:pic>
        <p:nvPicPr>
          <p:cNvPr id="29" name="Google Shape;29;p30" descr="Imagen"/>
          <p:cNvPicPr preferRelativeResize="0"/>
          <p:nvPr/>
        </p:nvPicPr>
        <p:blipFill rotWithShape="1">
          <a:blip r:embed="rId2">
            <a:alphaModFix/>
          </a:blip>
          <a:srcRect/>
          <a:stretch/>
        </p:blipFill>
        <p:spPr>
          <a:xfrm>
            <a:off x="0" y="0"/>
            <a:ext cx="4968626" cy="13716000"/>
          </a:xfrm>
          <a:prstGeom prst="rect">
            <a:avLst/>
          </a:prstGeom>
          <a:noFill/>
          <a:ln>
            <a:noFill/>
          </a:ln>
        </p:spPr>
      </p:pic>
      <p:pic>
        <p:nvPicPr>
          <p:cNvPr id="30" name="Google Shape;30;p30" descr="Imagen"/>
          <p:cNvPicPr preferRelativeResize="0"/>
          <p:nvPr/>
        </p:nvPicPr>
        <p:blipFill rotWithShape="1">
          <a:blip r:embed="rId3">
            <a:alphaModFix/>
          </a:blip>
          <a:srcRect/>
          <a:stretch/>
        </p:blipFill>
        <p:spPr>
          <a:xfrm>
            <a:off x="22946784" y="768349"/>
            <a:ext cx="1437215" cy="901701"/>
          </a:xfrm>
          <a:prstGeom prst="rect">
            <a:avLst/>
          </a:prstGeom>
          <a:noFill/>
          <a:ln>
            <a:noFill/>
          </a:ln>
        </p:spPr>
      </p:pic>
      <p:pic>
        <p:nvPicPr>
          <p:cNvPr id="31" name="Google Shape;31;p30" descr="Imagen"/>
          <p:cNvPicPr preferRelativeResize="0"/>
          <p:nvPr/>
        </p:nvPicPr>
        <p:blipFill rotWithShape="1">
          <a:blip r:embed="rId4">
            <a:alphaModFix/>
          </a:blip>
          <a:srcRect/>
          <a:stretch/>
        </p:blipFill>
        <p:spPr>
          <a:xfrm>
            <a:off x="19242523" y="-1"/>
            <a:ext cx="5141477" cy="3254618"/>
          </a:xfrm>
          <a:prstGeom prst="rect">
            <a:avLst/>
          </a:prstGeom>
          <a:noFill/>
          <a:ln>
            <a:noFill/>
          </a:ln>
        </p:spPr>
      </p:pic>
      <p:sp>
        <p:nvSpPr>
          <p:cNvPr id="32" name="Google Shape;32;p30"/>
          <p:cNvSpPr txBox="1">
            <a:spLocks noGrp="1"/>
          </p:cNvSpPr>
          <p:nvPr>
            <p:ph type="title"/>
          </p:nvPr>
        </p:nvSpPr>
        <p:spPr>
          <a:xfrm>
            <a:off x="7631600" y="2265227"/>
            <a:ext cx="2605187" cy="9185546"/>
          </a:xfrm>
          <a:prstGeom prst="rect">
            <a:avLst/>
          </a:prstGeom>
          <a:noFill/>
          <a:ln>
            <a:noFill/>
          </a:ln>
        </p:spPr>
        <p:txBody>
          <a:bodyPr spcFirstLastPara="1" wrap="square" lIns="71425" tIns="71425" rIns="71425" bIns="71425" anchor="ctr" anchorCtr="0">
            <a:normAutofit/>
          </a:bodyPr>
          <a:lstStyle>
            <a:lvl1pPr lvl="0" algn="ctr">
              <a:lnSpc>
                <a:spcPct val="120000"/>
              </a:lnSpc>
              <a:spcBef>
                <a:spcPts val="0"/>
              </a:spcBef>
              <a:spcAft>
                <a:spcPts val="0"/>
              </a:spcAft>
              <a:buClr>
                <a:schemeClr val="lt1"/>
              </a:buClr>
              <a:buSzPts val="10000"/>
              <a:buFont typeface="Arial Black"/>
              <a:buNone/>
              <a:defRPr sz="10000">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30"/>
          <p:cNvSpPr txBox="1">
            <a:spLocks noGrp="1"/>
          </p:cNvSpPr>
          <p:nvPr>
            <p:ph type="body" idx="1"/>
          </p:nvPr>
        </p:nvSpPr>
        <p:spPr>
          <a:xfrm>
            <a:off x="11844006" y="2473066"/>
            <a:ext cx="10886245" cy="8769867"/>
          </a:xfrm>
          <a:prstGeom prst="rect">
            <a:avLst/>
          </a:prstGeom>
          <a:noFill/>
          <a:ln>
            <a:noFill/>
          </a:ln>
        </p:spPr>
        <p:txBody>
          <a:bodyPr spcFirstLastPara="1" wrap="square" lIns="71425" tIns="71425" rIns="71425" bIns="71425" anchor="ctr" anchorCtr="0">
            <a:normAutofit/>
          </a:bodyPr>
          <a:lstStyle>
            <a:lvl1pPr marL="457200" lvl="0" indent="-228600" algn="l">
              <a:lnSpc>
                <a:spcPct val="170000"/>
              </a:lnSpc>
              <a:spcBef>
                <a:spcPts val="0"/>
              </a:spcBef>
              <a:spcAft>
                <a:spcPts val="0"/>
              </a:spcAft>
              <a:buClr>
                <a:schemeClr val="lt1"/>
              </a:buClr>
              <a:buSzPts val="3500"/>
              <a:buFont typeface="Arial"/>
              <a:buNone/>
              <a:defRPr sz="3500">
                <a:solidFill>
                  <a:schemeClr val="lt1"/>
                </a:solidFill>
                <a:latin typeface="Arial"/>
                <a:ea typeface="Arial"/>
                <a:cs typeface="Arial"/>
                <a:sym typeface="Arial"/>
              </a:defRPr>
            </a:lvl1pPr>
            <a:lvl2pPr marL="914400" lvl="1" indent="-228600" algn="l">
              <a:lnSpc>
                <a:spcPct val="170000"/>
              </a:lnSpc>
              <a:spcBef>
                <a:spcPts val="0"/>
              </a:spcBef>
              <a:spcAft>
                <a:spcPts val="0"/>
              </a:spcAft>
              <a:buClr>
                <a:schemeClr val="lt1"/>
              </a:buClr>
              <a:buSzPts val="3500"/>
              <a:buFont typeface="Arial"/>
              <a:buNone/>
              <a:defRPr sz="3500">
                <a:solidFill>
                  <a:schemeClr val="lt1"/>
                </a:solidFill>
                <a:latin typeface="Arial"/>
                <a:ea typeface="Arial"/>
                <a:cs typeface="Arial"/>
                <a:sym typeface="Arial"/>
              </a:defRPr>
            </a:lvl2pPr>
            <a:lvl3pPr marL="1371600" lvl="2" indent="-228600" algn="l">
              <a:lnSpc>
                <a:spcPct val="170000"/>
              </a:lnSpc>
              <a:spcBef>
                <a:spcPts val="0"/>
              </a:spcBef>
              <a:spcAft>
                <a:spcPts val="0"/>
              </a:spcAft>
              <a:buClr>
                <a:schemeClr val="lt1"/>
              </a:buClr>
              <a:buSzPts val="3500"/>
              <a:buFont typeface="Arial"/>
              <a:buNone/>
              <a:defRPr sz="3500">
                <a:solidFill>
                  <a:schemeClr val="lt1"/>
                </a:solidFill>
                <a:latin typeface="Arial"/>
                <a:ea typeface="Arial"/>
                <a:cs typeface="Arial"/>
                <a:sym typeface="Arial"/>
              </a:defRPr>
            </a:lvl3pPr>
            <a:lvl4pPr marL="1828800" lvl="3" indent="-228600" algn="l">
              <a:lnSpc>
                <a:spcPct val="170000"/>
              </a:lnSpc>
              <a:spcBef>
                <a:spcPts val="0"/>
              </a:spcBef>
              <a:spcAft>
                <a:spcPts val="0"/>
              </a:spcAft>
              <a:buClr>
                <a:schemeClr val="lt1"/>
              </a:buClr>
              <a:buSzPts val="3500"/>
              <a:buFont typeface="Arial"/>
              <a:buNone/>
              <a:defRPr sz="3500">
                <a:solidFill>
                  <a:schemeClr val="lt1"/>
                </a:solidFill>
                <a:latin typeface="Arial"/>
                <a:ea typeface="Arial"/>
                <a:cs typeface="Arial"/>
                <a:sym typeface="Arial"/>
              </a:defRPr>
            </a:lvl4pPr>
            <a:lvl5pPr marL="2286000" lvl="4" indent="-228600" algn="l">
              <a:lnSpc>
                <a:spcPct val="170000"/>
              </a:lnSpc>
              <a:spcBef>
                <a:spcPts val="0"/>
              </a:spcBef>
              <a:spcAft>
                <a:spcPts val="0"/>
              </a:spcAft>
              <a:buClr>
                <a:schemeClr val="lt1"/>
              </a:buClr>
              <a:buSzPts val="3500"/>
              <a:buFont typeface="Arial"/>
              <a:buNone/>
              <a:defRPr sz="3500">
                <a:solidFill>
                  <a:schemeClr val="lt1"/>
                </a:solidFill>
                <a:latin typeface="Arial"/>
                <a:ea typeface="Arial"/>
                <a:cs typeface="Arial"/>
                <a:sym typeface="Arial"/>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grpSp>
        <p:nvGrpSpPr>
          <p:cNvPr id="34" name="Google Shape;34;p30"/>
          <p:cNvGrpSpPr/>
          <p:nvPr/>
        </p:nvGrpSpPr>
        <p:grpSpPr>
          <a:xfrm>
            <a:off x="16041866" y="12070002"/>
            <a:ext cx="7694666" cy="689725"/>
            <a:chOff x="0" y="0"/>
            <a:chExt cx="7694664" cy="689723"/>
          </a:xfrm>
        </p:grpSpPr>
        <p:pic>
          <p:nvPicPr>
            <p:cNvPr id="35" name="Google Shape;35;p30" descr="Imagen"/>
            <p:cNvPicPr preferRelativeResize="0"/>
            <p:nvPr/>
          </p:nvPicPr>
          <p:blipFill rotWithShape="1">
            <a:blip r:embed="rId5">
              <a:alphaModFix/>
            </a:blip>
            <a:srcRect/>
            <a:stretch/>
          </p:blipFill>
          <p:spPr>
            <a:xfrm>
              <a:off x="0" y="67264"/>
              <a:ext cx="3498023" cy="555194"/>
            </a:xfrm>
            <a:prstGeom prst="rect">
              <a:avLst/>
            </a:prstGeom>
            <a:noFill/>
            <a:ln>
              <a:noFill/>
            </a:ln>
          </p:spPr>
        </p:pic>
        <p:pic>
          <p:nvPicPr>
            <p:cNvPr id="36" name="Google Shape;36;p30" descr="Imagen"/>
            <p:cNvPicPr preferRelativeResize="0"/>
            <p:nvPr/>
          </p:nvPicPr>
          <p:blipFill rotWithShape="1">
            <a:blip r:embed="rId6">
              <a:alphaModFix/>
            </a:blip>
            <a:srcRect/>
            <a:stretch/>
          </p:blipFill>
          <p:spPr>
            <a:xfrm>
              <a:off x="4280693" y="0"/>
              <a:ext cx="3413971" cy="689723"/>
            </a:xfrm>
            <a:prstGeom prst="rect">
              <a:avLst/>
            </a:prstGeom>
            <a:noFill/>
            <a:ln>
              <a:noFill/>
            </a:ln>
          </p:spPr>
        </p:pic>
      </p:grpSp>
      <p:cxnSp>
        <p:nvCxnSpPr>
          <p:cNvPr id="37" name="Google Shape;37;p30"/>
          <p:cNvCxnSpPr/>
          <p:nvPr/>
        </p:nvCxnSpPr>
        <p:spPr>
          <a:xfrm rot="10800000" flipH="1">
            <a:off x="10927870" y="2688761"/>
            <a:ext cx="1" cy="11052000"/>
          </a:xfrm>
          <a:prstGeom prst="straightConnector1">
            <a:avLst/>
          </a:prstGeom>
          <a:noFill/>
          <a:ln w="25400" cap="flat" cmpd="sng">
            <a:solidFill>
              <a:srgbClr val="FFFFFF"/>
            </a:solidFill>
            <a:prstDash val="solid"/>
            <a:miter lim="400000"/>
            <a:headEnd type="none" w="sm" len="sm"/>
            <a:tailEnd type="none" w="sm" len="sm"/>
          </a:ln>
        </p:spPr>
      </p:cxnSp>
      <p:sp>
        <p:nvSpPr>
          <p:cNvPr id="38" name="Google Shape;38;p30"/>
          <p:cNvSpPr txBox="1">
            <a:spLocks noGrp="1"/>
          </p:cNvSpPr>
          <p:nvPr>
            <p:ph type="body" idx="2"/>
          </p:nvPr>
        </p:nvSpPr>
        <p:spPr>
          <a:xfrm rot="-5400000">
            <a:off x="-3502816" y="5400999"/>
            <a:ext cx="11974257" cy="2743200"/>
          </a:xfrm>
          <a:prstGeom prst="rect">
            <a:avLst/>
          </a:prstGeom>
          <a:noFill/>
          <a:ln>
            <a:noFill/>
          </a:ln>
        </p:spPr>
        <p:txBody>
          <a:bodyPr spcFirstLastPara="1" wrap="square" lIns="71425" tIns="71425" rIns="71425" bIns="71425" anchor="ctr" anchorCtr="0">
            <a:noAutofit/>
          </a:bodyPr>
          <a:lstStyle>
            <a:lvl1pPr marL="457200" lvl="0" indent="-228600" algn="ctr">
              <a:lnSpc>
                <a:spcPct val="100000"/>
              </a:lnSpc>
              <a:spcBef>
                <a:spcPts val="5900"/>
              </a:spcBef>
              <a:spcAft>
                <a:spcPts val="0"/>
              </a:spcAft>
              <a:buClr>
                <a:schemeClr val="lt1"/>
              </a:buClr>
              <a:buSzPts val="18850"/>
              <a:buFont typeface="Arial Black"/>
              <a:buNone/>
              <a:defRPr sz="13000" b="1" i="0" cap="none">
                <a:solidFill>
                  <a:schemeClr val="lt1"/>
                </a:solidFill>
                <a:latin typeface="Arial Black"/>
                <a:ea typeface="Arial Black"/>
                <a:cs typeface="Arial Black"/>
                <a:sym typeface="Arial Black"/>
              </a:defRPr>
            </a:lvl1pPr>
            <a:lvl2pPr marL="914400" lvl="1" indent="-394335" algn="l">
              <a:lnSpc>
                <a:spcPct val="100000"/>
              </a:lnSpc>
              <a:spcBef>
                <a:spcPts val="5900"/>
              </a:spcBef>
              <a:spcAft>
                <a:spcPts val="0"/>
              </a:spcAft>
              <a:buClr>
                <a:srgbClr val="171C3B"/>
              </a:buClr>
              <a:buSzPts val="2610"/>
              <a:buChar char="•"/>
              <a:defRPr/>
            </a:lvl2pPr>
            <a:lvl3pPr marL="1371600" lvl="2" indent="-394335" algn="l">
              <a:lnSpc>
                <a:spcPct val="100000"/>
              </a:lnSpc>
              <a:spcBef>
                <a:spcPts val="5900"/>
              </a:spcBef>
              <a:spcAft>
                <a:spcPts val="0"/>
              </a:spcAft>
              <a:buClr>
                <a:srgbClr val="171C3B"/>
              </a:buClr>
              <a:buSzPts val="2610"/>
              <a:buChar char="•"/>
              <a:defRPr/>
            </a:lvl3pPr>
            <a:lvl4pPr marL="1828800" lvl="3" indent="-394335" algn="l">
              <a:lnSpc>
                <a:spcPct val="100000"/>
              </a:lnSpc>
              <a:spcBef>
                <a:spcPts val="5900"/>
              </a:spcBef>
              <a:spcAft>
                <a:spcPts val="0"/>
              </a:spcAft>
              <a:buClr>
                <a:srgbClr val="171C3B"/>
              </a:buClr>
              <a:buSzPts val="2610"/>
              <a:buChar char="•"/>
              <a:defRPr/>
            </a:lvl4pPr>
            <a:lvl5pPr marL="2286000" lvl="4" indent="-394335" algn="l">
              <a:lnSpc>
                <a:spcPct val="100000"/>
              </a:lnSpc>
              <a:spcBef>
                <a:spcPts val="5900"/>
              </a:spcBef>
              <a:spcAft>
                <a:spcPts val="0"/>
              </a:spcAft>
              <a:buClr>
                <a:srgbClr val="171C3B"/>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Título y contenido">
  <p:cSld name="1_Título y contenido">
    <p:spTree>
      <p:nvGrpSpPr>
        <p:cNvPr id="1" name="Shape 39"/>
        <p:cNvGrpSpPr/>
        <p:nvPr/>
      </p:nvGrpSpPr>
      <p:grpSpPr>
        <a:xfrm>
          <a:off x="0" y="0"/>
          <a:ext cx="0" cy="0"/>
          <a:chOff x="0" y="0"/>
          <a:chExt cx="0" cy="0"/>
        </a:xfrm>
      </p:grpSpPr>
      <p:pic>
        <p:nvPicPr>
          <p:cNvPr id="40" name="Google Shape;40;p31" descr="Imagen"/>
          <p:cNvPicPr preferRelativeResize="0"/>
          <p:nvPr/>
        </p:nvPicPr>
        <p:blipFill rotWithShape="1">
          <a:blip r:embed="rId2">
            <a:alphaModFix/>
          </a:blip>
          <a:srcRect/>
          <a:stretch/>
        </p:blipFill>
        <p:spPr>
          <a:xfrm>
            <a:off x="0" y="-1"/>
            <a:ext cx="9048998" cy="13716003"/>
          </a:xfrm>
          <a:prstGeom prst="rect">
            <a:avLst/>
          </a:prstGeom>
          <a:noFill/>
          <a:ln>
            <a:noFill/>
          </a:ln>
        </p:spPr>
      </p:pic>
      <p:sp>
        <p:nvSpPr>
          <p:cNvPr id="41" name="Google Shape;41;p31"/>
          <p:cNvSpPr txBox="1">
            <a:spLocks noGrp="1"/>
          </p:cNvSpPr>
          <p:nvPr>
            <p:ph type="title"/>
          </p:nvPr>
        </p:nvSpPr>
        <p:spPr>
          <a:xfrm>
            <a:off x="959951" y="3229729"/>
            <a:ext cx="6964390" cy="3001023"/>
          </a:xfrm>
          <a:prstGeom prst="rect">
            <a:avLst/>
          </a:prstGeom>
          <a:noFill/>
          <a:ln>
            <a:noFill/>
          </a:ln>
        </p:spPr>
        <p:txBody>
          <a:bodyPr spcFirstLastPara="1" wrap="square" lIns="71425" tIns="71425" rIns="71425" bIns="71425" anchor="ctr" anchorCtr="0">
            <a:normAutofit/>
          </a:bodyPr>
          <a:lstStyle>
            <a:lvl1pPr lvl="0" algn="l">
              <a:lnSpc>
                <a:spcPct val="80000"/>
              </a:lnSpc>
              <a:spcBef>
                <a:spcPts val="0"/>
              </a:spcBef>
              <a:spcAft>
                <a:spcPts val="0"/>
              </a:spcAft>
              <a:buClr>
                <a:schemeClr val="lt1"/>
              </a:buClr>
              <a:buSzPts val="7300"/>
              <a:buFont typeface="Arial Black"/>
              <a:buNone/>
              <a:defRPr sz="7300" cap="none">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2" name="Google Shape;42;p31"/>
          <p:cNvSpPr txBox="1">
            <a:spLocks noGrp="1"/>
          </p:cNvSpPr>
          <p:nvPr>
            <p:ph type="sldNum" idx="12"/>
          </p:nvPr>
        </p:nvSpPr>
        <p:spPr>
          <a:xfrm>
            <a:off x="22518913" y="12600107"/>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grpSp>
        <p:nvGrpSpPr>
          <p:cNvPr id="43" name="Google Shape;43;p31"/>
          <p:cNvGrpSpPr/>
          <p:nvPr/>
        </p:nvGrpSpPr>
        <p:grpSpPr>
          <a:xfrm>
            <a:off x="1005065" y="11555758"/>
            <a:ext cx="4741736" cy="425035"/>
            <a:chOff x="0" y="0"/>
            <a:chExt cx="4741735" cy="425033"/>
          </a:xfrm>
        </p:grpSpPr>
        <p:pic>
          <p:nvPicPr>
            <p:cNvPr id="44" name="Google Shape;44;p31" descr="Imagen"/>
            <p:cNvPicPr preferRelativeResize="0"/>
            <p:nvPr/>
          </p:nvPicPr>
          <p:blipFill rotWithShape="1">
            <a:blip r:embed="rId3">
              <a:alphaModFix/>
            </a:blip>
            <a:srcRect/>
            <a:stretch/>
          </p:blipFill>
          <p:spPr>
            <a:xfrm>
              <a:off x="0" y="41450"/>
              <a:ext cx="2155611" cy="342132"/>
            </a:xfrm>
            <a:prstGeom prst="rect">
              <a:avLst/>
            </a:prstGeom>
            <a:noFill/>
            <a:ln>
              <a:noFill/>
            </a:ln>
          </p:spPr>
        </p:pic>
        <p:pic>
          <p:nvPicPr>
            <p:cNvPr id="45" name="Google Shape;45;p31" descr="Imagen"/>
            <p:cNvPicPr preferRelativeResize="0"/>
            <p:nvPr/>
          </p:nvPicPr>
          <p:blipFill rotWithShape="1">
            <a:blip r:embed="rId4">
              <a:alphaModFix/>
            </a:blip>
            <a:srcRect/>
            <a:stretch/>
          </p:blipFill>
          <p:spPr>
            <a:xfrm>
              <a:off x="2637920" y="0"/>
              <a:ext cx="2103815" cy="425033"/>
            </a:xfrm>
            <a:prstGeom prst="rect">
              <a:avLst/>
            </a:prstGeom>
            <a:noFill/>
            <a:ln>
              <a:noFill/>
            </a:ln>
          </p:spPr>
        </p:pic>
      </p:grpSp>
      <p:sp>
        <p:nvSpPr>
          <p:cNvPr id="46" name="Google Shape;46;p31"/>
          <p:cNvSpPr txBox="1">
            <a:spLocks noGrp="1"/>
          </p:cNvSpPr>
          <p:nvPr>
            <p:ph type="body" idx="1"/>
          </p:nvPr>
        </p:nvSpPr>
        <p:spPr>
          <a:xfrm>
            <a:off x="959439" y="6623695"/>
            <a:ext cx="6964390" cy="3049990"/>
          </a:xfrm>
          <a:prstGeom prst="rect">
            <a:avLst/>
          </a:prstGeom>
          <a:noFill/>
          <a:ln>
            <a:noFill/>
          </a:ln>
        </p:spPr>
        <p:txBody>
          <a:bodyPr spcFirstLastPara="1" wrap="square" lIns="71425" tIns="71425" rIns="71425" bIns="71425" anchor="ctr" anchorCtr="0">
            <a:normAutofit/>
          </a:bodyPr>
          <a:lstStyle>
            <a:lvl1pPr marL="457200" marR="0" lvl="0" indent="-228600" algn="l">
              <a:lnSpc>
                <a:spcPct val="120000"/>
              </a:lnSpc>
              <a:spcBef>
                <a:spcPts val="5900"/>
              </a:spcBef>
              <a:spcAft>
                <a:spcPts val="0"/>
              </a:spcAft>
              <a:buClr>
                <a:schemeClr val="lt1"/>
              </a:buClr>
              <a:buSzPts val="3480"/>
              <a:buFont typeface="Century Gothic"/>
              <a:buNone/>
              <a:defRPr sz="2400">
                <a:solidFill>
                  <a:schemeClr val="lt1"/>
                </a:solidFill>
              </a:defRPr>
            </a:lvl1pPr>
            <a:lvl2pPr marL="914400" lvl="1" indent="-394335" algn="l">
              <a:lnSpc>
                <a:spcPct val="100000"/>
              </a:lnSpc>
              <a:spcBef>
                <a:spcPts val="5900"/>
              </a:spcBef>
              <a:spcAft>
                <a:spcPts val="0"/>
              </a:spcAft>
              <a:buClr>
                <a:srgbClr val="171C3B"/>
              </a:buClr>
              <a:buSzPts val="2610"/>
              <a:buChar char="•"/>
              <a:defRPr/>
            </a:lvl2pPr>
            <a:lvl3pPr marL="1371600" lvl="2" indent="-394335" algn="l">
              <a:lnSpc>
                <a:spcPct val="100000"/>
              </a:lnSpc>
              <a:spcBef>
                <a:spcPts val="5900"/>
              </a:spcBef>
              <a:spcAft>
                <a:spcPts val="0"/>
              </a:spcAft>
              <a:buClr>
                <a:srgbClr val="171C3B"/>
              </a:buClr>
              <a:buSzPts val="2610"/>
              <a:buChar char="•"/>
              <a:defRPr/>
            </a:lvl3pPr>
            <a:lvl4pPr marL="1828800" lvl="3" indent="-394335" algn="l">
              <a:lnSpc>
                <a:spcPct val="100000"/>
              </a:lnSpc>
              <a:spcBef>
                <a:spcPts val="5900"/>
              </a:spcBef>
              <a:spcAft>
                <a:spcPts val="0"/>
              </a:spcAft>
              <a:buClr>
                <a:srgbClr val="171C3B"/>
              </a:buClr>
              <a:buSzPts val="2610"/>
              <a:buChar char="•"/>
              <a:defRPr/>
            </a:lvl4pPr>
            <a:lvl5pPr marL="2286000" lvl="4" indent="-394335" algn="l">
              <a:lnSpc>
                <a:spcPct val="100000"/>
              </a:lnSpc>
              <a:spcBef>
                <a:spcPts val="5900"/>
              </a:spcBef>
              <a:spcAft>
                <a:spcPts val="0"/>
              </a:spcAft>
              <a:buClr>
                <a:srgbClr val="171C3B"/>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47" name="Google Shape;47;p31"/>
          <p:cNvSpPr txBox="1">
            <a:spLocks noGrp="1"/>
          </p:cNvSpPr>
          <p:nvPr>
            <p:ph type="body" idx="2"/>
          </p:nvPr>
        </p:nvSpPr>
        <p:spPr>
          <a:xfrm>
            <a:off x="10174817" y="1401762"/>
            <a:ext cx="13176250" cy="10912475"/>
          </a:xfrm>
          <a:prstGeom prst="rect">
            <a:avLst/>
          </a:prstGeom>
          <a:noFill/>
          <a:ln>
            <a:noFill/>
          </a:ln>
        </p:spPr>
        <p:txBody>
          <a:bodyPr spcFirstLastPara="1" wrap="square" lIns="71425" tIns="71425" rIns="71425" bIns="71425" anchor="ctr" anchorCtr="0">
            <a:normAutofit/>
          </a:bodyPr>
          <a:lstStyle>
            <a:lvl1pPr marL="457200" lvl="0" indent="-394335" algn="l">
              <a:lnSpc>
                <a:spcPct val="100000"/>
              </a:lnSpc>
              <a:spcBef>
                <a:spcPts val="5900"/>
              </a:spcBef>
              <a:spcAft>
                <a:spcPts val="0"/>
              </a:spcAft>
              <a:buClr>
                <a:srgbClr val="171C3B"/>
              </a:buClr>
              <a:buSzPts val="2610"/>
              <a:buChar char="•"/>
              <a:defRPr/>
            </a:lvl1pPr>
            <a:lvl2pPr marL="914400" lvl="1" indent="-394335" algn="l">
              <a:lnSpc>
                <a:spcPct val="100000"/>
              </a:lnSpc>
              <a:spcBef>
                <a:spcPts val="5900"/>
              </a:spcBef>
              <a:spcAft>
                <a:spcPts val="0"/>
              </a:spcAft>
              <a:buClr>
                <a:srgbClr val="171C3B"/>
              </a:buClr>
              <a:buSzPts val="2610"/>
              <a:buChar char="•"/>
              <a:defRPr/>
            </a:lvl2pPr>
            <a:lvl3pPr marL="1371600" lvl="2" indent="-394335" algn="l">
              <a:lnSpc>
                <a:spcPct val="100000"/>
              </a:lnSpc>
              <a:spcBef>
                <a:spcPts val="5900"/>
              </a:spcBef>
              <a:spcAft>
                <a:spcPts val="0"/>
              </a:spcAft>
              <a:buClr>
                <a:srgbClr val="171C3B"/>
              </a:buClr>
              <a:buSzPts val="2610"/>
              <a:buChar char="•"/>
              <a:defRPr/>
            </a:lvl3pPr>
            <a:lvl4pPr marL="1828800" lvl="3" indent="-394335" algn="l">
              <a:lnSpc>
                <a:spcPct val="100000"/>
              </a:lnSpc>
              <a:spcBef>
                <a:spcPts val="5900"/>
              </a:spcBef>
              <a:spcAft>
                <a:spcPts val="0"/>
              </a:spcAft>
              <a:buClr>
                <a:srgbClr val="171C3B"/>
              </a:buClr>
              <a:buSzPts val="2610"/>
              <a:buChar char="•"/>
              <a:defRPr/>
            </a:lvl4pPr>
            <a:lvl5pPr marL="2286000" lvl="4" indent="-394335" algn="l">
              <a:lnSpc>
                <a:spcPct val="100000"/>
              </a:lnSpc>
              <a:spcBef>
                <a:spcPts val="5900"/>
              </a:spcBef>
              <a:spcAft>
                <a:spcPts val="0"/>
              </a:spcAft>
              <a:buClr>
                <a:srgbClr val="171C3B"/>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ierre sin logos">
  <p:cSld name="Cierre sin logos">
    <p:bg>
      <p:bgPr>
        <a:solidFill>
          <a:srgbClr val="171C3B"/>
        </a:solidFill>
        <a:effectLst/>
      </p:bgPr>
    </p:bg>
    <p:spTree>
      <p:nvGrpSpPr>
        <p:cNvPr id="1" name="Shape 48"/>
        <p:cNvGrpSpPr/>
        <p:nvPr/>
      </p:nvGrpSpPr>
      <p:grpSpPr>
        <a:xfrm>
          <a:off x="0" y="0"/>
          <a:ext cx="0" cy="0"/>
          <a:chOff x="0" y="0"/>
          <a:chExt cx="0" cy="0"/>
        </a:xfrm>
      </p:grpSpPr>
      <p:pic>
        <p:nvPicPr>
          <p:cNvPr id="49" name="Google Shape;49;p32" descr="Imagen"/>
          <p:cNvPicPr preferRelativeResize="0"/>
          <p:nvPr/>
        </p:nvPicPr>
        <p:blipFill rotWithShape="1">
          <a:blip r:embed="rId2">
            <a:alphaModFix/>
          </a:blip>
          <a:srcRect/>
          <a:stretch/>
        </p:blipFill>
        <p:spPr>
          <a:xfrm>
            <a:off x="0" y="7791449"/>
            <a:ext cx="24384000" cy="600634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ítulos y textos">
  <p:cSld name="Títulos y textos">
    <p:spTree>
      <p:nvGrpSpPr>
        <p:cNvPr id="1" name="Shape 50"/>
        <p:cNvGrpSpPr/>
        <p:nvPr/>
      </p:nvGrpSpPr>
      <p:grpSpPr>
        <a:xfrm>
          <a:off x="0" y="0"/>
          <a:ext cx="0" cy="0"/>
          <a:chOff x="0" y="0"/>
          <a:chExt cx="0" cy="0"/>
        </a:xfrm>
      </p:grpSpPr>
      <p:pic>
        <p:nvPicPr>
          <p:cNvPr id="51" name="Google Shape;51;p33" descr="Imagen"/>
          <p:cNvPicPr preferRelativeResize="0"/>
          <p:nvPr/>
        </p:nvPicPr>
        <p:blipFill rotWithShape="1">
          <a:blip r:embed="rId2">
            <a:alphaModFix/>
          </a:blip>
          <a:srcRect/>
          <a:stretch/>
        </p:blipFill>
        <p:spPr>
          <a:xfrm>
            <a:off x="-1" y="-67631"/>
            <a:ext cx="24384002" cy="6710379"/>
          </a:xfrm>
          <a:prstGeom prst="rect">
            <a:avLst/>
          </a:prstGeom>
          <a:noFill/>
          <a:ln>
            <a:noFill/>
          </a:ln>
        </p:spPr>
      </p:pic>
      <p:pic>
        <p:nvPicPr>
          <p:cNvPr id="52" name="Google Shape;52;p33" descr="Imagen"/>
          <p:cNvPicPr preferRelativeResize="0"/>
          <p:nvPr/>
        </p:nvPicPr>
        <p:blipFill rotWithShape="1">
          <a:blip r:embed="rId3">
            <a:alphaModFix/>
          </a:blip>
          <a:srcRect l="20897"/>
          <a:stretch/>
        </p:blipFill>
        <p:spPr>
          <a:xfrm>
            <a:off x="-1" y="1412010"/>
            <a:ext cx="1979084" cy="901757"/>
          </a:xfrm>
          <a:prstGeom prst="rect">
            <a:avLst/>
          </a:prstGeom>
          <a:noFill/>
          <a:ln>
            <a:noFill/>
          </a:ln>
        </p:spPr>
      </p:pic>
      <p:pic>
        <p:nvPicPr>
          <p:cNvPr id="53" name="Google Shape;53;p33" descr="Imagen"/>
          <p:cNvPicPr preferRelativeResize="0"/>
          <p:nvPr/>
        </p:nvPicPr>
        <p:blipFill rotWithShape="1">
          <a:blip r:embed="rId4">
            <a:alphaModFix/>
          </a:blip>
          <a:srcRect/>
          <a:stretch/>
        </p:blipFill>
        <p:spPr>
          <a:xfrm>
            <a:off x="17837056" y="-67631"/>
            <a:ext cx="6546943" cy="2391165"/>
          </a:xfrm>
          <a:prstGeom prst="rect">
            <a:avLst/>
          </a:prstGeom>
          <a:noFill/>
          <a:ln>
            <a:noFill/>
          </a:ln>
        </p:spPr>
      </p:pic>
      <p:pic>
        <p:nvPicPr>
          <p:cNvPr id="54" name="Google Shape;54;p33" descr="Imagen"/>
          <p:cNvPicPr preferRelativeResize="0"/>
          <p:nvPr/>
        </p:nvPicPr>
        <p:blipFill rotWithShape="1">
          <a:blip r:embed="rId5">
            <a:alphaModFix/>
          </a:blip>
          <a:srcRect/>
          <a:stretch/>
        </p:blipFill>
        <p:spPr>
          <a:xfrm>
            <a:off x="16845241" y="5679395"/>
            <a:ext cx="7711517" cy="2358271"/>
          </a:xfrm>
          <a:prstGeom prst="rect">
            <a:avLst/>
          </a:prstGeom>
          <a:noFill/>
          <a:ln>
            <a:noFill/>
          </a:ln>
        </p:spPr>
      </p:pic>
      <p:sp>
        <p:nvSpPr>
          <p:cNvPr id="55" name="Google Shape;55;p33"/>
          <p:cNvSpPr txBox="1">
            <a:spLocks noGrp="1"/>
          </p:cNvSpPr>
          <p:nvPr>
            <p:ph type="title"/>
          </p:nvPr>
        </p:nvSpPr>
        <p:spPr>
          <a:xfrm>
            <a:off x="2598219" y="1240557"/>
            <a:ext cx="17971102" cy="1565851"/>
          </a:xfrm>
          <a:prstGeom prst="rect">
            <a:avLst/>
          </a:prstGeom>
          <a:noFill/>
          <a:ln>
            <a:noFill/>
          </a:ln>
        </p:spPr>
        <p:txBody>
          <a:bodyPr spcFirstLastPara="1" wrap="square" lIns="71425" tIns="71425" rIns="71425" bIns="71425" anchor="ctr" anchorCtr="0">
            <a:normAutofit/>
          </a:bodyPr>
          <a:lstStyle>
            <a:lvl1pPr lvl="0" algn="l">
              <a:lnSpc>
                <a:spcPct val="80000"/>
              </a:lnSpc>
              <a:spcBef>
                <a:spcPts val="0"/>
              </a:spcBef>
              <a:spcAft>
                <a:spcPts val="0"/>
              </a:spcAft>
              <a:buClr>
                <a:srgbClr val="C0D624"/>
              </a:buClr>
              <a:buSzPts val="6200"/>
              <a:buFont typeface="Arial Black"/>
              <a:buNone/>
              <a:defRPr sz="6200" cap="none">
                <a:solidFill>
                  <a:srgbClr val="C0D624"/>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 name="Google Shape;56;p33"/>
          <p:cNvSpPr txBox="1">
            <a:spLocks noGrp="1"/>
          </p:cNvSpPr>
          <p:nvPr>
            <p:ph type="body" idx="1"/>
          </p:nvPr>
        </p:nvSpPr>
        <p:spPr>
          <a:xfrm>
            <a:off x="2598218" y="9364957"/>
            <a:ext cx="19985232" cy="2772000"/>
          </a:xfrm>
          <a:prstGeom prst="rect">
            <a:avLst/>
          </a:prstGeom>
          <a:noFill/>
          <a:ln>
            <a:noFill/>
          </a:ln>
        </p:spPr>
        <p:txBody>
          <a:bodyPr spcFirstLastPara="1" wrap="square" lIns="71425" tIns="71425" rIns="71425" bIns="71425" anchor="ctr" anchorCtr="0">
            <a:normAutofit/>
          </a:bodyPr>
          <a:lstStyle>
            <a:lvl1pPr marL="457200" lvl="0" indent="-228600" algn="l">
              <a:lnSpc>
                <a:spcPct val="120000"/>
              </a:lnSpc>
              <a:spcBef>
                <a:spcPts val="5900"/>
              </a:spcBef>
              <a:spcAft>
                <a:spcPts val="0"/>
              </a:spcAft>
              <a:buClr>
                <a:srgbClr val="171C3B"/>
              </a:buClr>
              <a:buSzPts val="4060"/>
              <a:buFont typeface="Century Gothic"/>
              <a:buNone/>
              <a:defRPr sz="2800"/>
            </a:lvl1pPr>
            <a:lvl2pPr marL="914400" lvl="1" indent="-228600" algn="l">
              <a:lnSpc>
                <a:spcPct val="120000"/>
              </a:lnSpc>
              <a:spcBef>
                <a:spcPts val="5900"/>
              </a:spcBef>
              <a:spcAft>
                <a:spcPts val="0"/>
              </a:spcAft>
              <a:buClr>
                <a:srgbClr val="171C3B"/>
              </a:buClr>
              <a:buSzPts val="4060"/>
              <a:buFont typeface="Century Gothic"/>
              <a:buNone/>
              <a:defRPr sz="2800"/>
            </a:lvl2pPr>
            <a:lvl3pPr marL="1371600" lvl="2" indent="-228600" algn="l">
              <a:lnSpc>
                <a:spcPct val="120000"/>
              </a:lnSpc>
              <a:spcBef>
                <a:spcPts val="5900"/>
              </a:spcBef>
              <a:spcAft>
                <a:spcPts val="0"/>
              </a:spcAft>
              <a:buClr>
                <a:srgbClr val="171C3B"/>
              </a:buClr>
              <a:buSzPts val="4060"/>
              <a:buFont typeface="Century Gothic"/>
              <a:buNone/>
              <a:defRPr sz="2800"/>
            </a:lvl3pPr>
            <a:lvl4pPr marL="1828800" lvl="3" indent="-228600" algn="l">
              <a:lnSpc>
                <a:spcPct val="120000"/>
              </a:lnSpc>
              <a:spcBef>
                <a:spcPts val="5900"/>
              </a:spcBef>
              <a:spcAft>
                <a:spcPts val="0"/>
              </a:spcAft>
              <a:buClr>
                <a:srgbClr val="171C3B"/>
              </a:buClr>
              <a:buSzPts val="4060"/>
              <a:buFont typeface="Century Gothic"/>
              <a:buNone/>
              <a:defRPr sz="2800"/>
            </a:lvl4pPr>
            <a:lvl5pPr marL="2286000" lvl="4" indent="-228600" algn="l">
              <a:lnSpc>
                <a:spcPct val="120000"/>
              </a:lnSpc>
              <a:spcBef>
                <a:spcPts val="5900"/>
              </a:spcBef>
              <a:spcAft>
                <a:spcPts val="0"/>
              </a:spcAft>
              <a:buClr>
                <a:srgbClr val="171C3B"/>
              </a:buClr>
              <a:buSzPts val="4060"/>
              <a:buFont typeface="Century Gothic"/>
              <a:buNone/>
              <a:defRPr sz="2800"/>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57" name="Google Shape;57;p33"/>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sp>
        <p:nvSpPr>
          <p:cNvPr id="58" name="Google Shape;58;p33"/>
          <p:cNvSpPr txBox="1">
            <a:spLocks noGrp="1"/>
          </p:cNvSpPr>
          <p:nvPr>
            <p:ph type="body" idx="2"/>
          </p:nvPr>
        </p:nvSpPr>
        <p:spPr>
          <a:xfrm>
            <a:off x="2598219" y="7166872"/>
            <a:ext cx="17971101" cy="1563025"/>
          </a:xfrm>
          <a:prstGeom prst="rect">
            <a:avLst/>
          </a:prstGeom>
          <a:noFill/>
          <a:ln>
            <a:noFill/>
          </a:ln>
        </p:spPr>
        <p:txBody>
          <a:bodyPr spcFirstLastPara="1" wrap="square" lIns="71425" tIns="71425" rIns="71425" bIns="71425" anchor="ctr" anchorCtr="0">
            <a:normAutofit/>
          </a:bodyPr>
          <a:lstStyle>
            <a:lvl1pPr marL="457200" lvl="0" indent="-228600" algn="l">
              <a:lnSpc>
                <a:spcPct val="100000"/>
              </a:lnSpc>
              <a:spcBef>
                <a:spcPts val="5900"/>
              </a:spcBef>
              <a:spcAft>
                <a:spcPts val="0"/>
              </a:spcAft>
              <a:buClr>
                <a:srgbClr val="171C3B"/>
              </a:buClr>
              <a:buSzPts val="8990"/>
              <a:buFont typeface="Arial Black"/>
              <a:buNone/>
              <a:defRPr sz="6200" b="1" i="0" cap="none">
                <a:solidFill>
                  <a:srgbClr val="171C3B"/>
                </a:solidFill>
                <a:latin typeface="Arial Black"/>
                <a:ea typeface="Arial Black"/>
                <a:cs typeface="Arial Black"/>
                <a:sym typeface="Arial Black"/>
              </a:defRPr>
            </a:lvl1pPr>
            <a:lvl2pPr marL="914400" lvl="1" indent="-394335" algn="l">
              <a:lnSpc>
                <a:spcPct val="100000"/>
              </a:lnSpc>
              <a:spcBef>
                <a:spcPts val="5900"/>
              </a:spcBef>
              <a:spcAft>
                <a:spcPts val="0"/>
              </a:spcAft>
              <a:buClr>
                <a:srgbClr val="171C3B"/>
              </a:buClr>
              <a:buSzPts val="2610"/>
              <a:buChar char="•"/>
              <a:defRPr/>
            </a:lvl2pPr>
            <a:lvl3pPr marL="1371600" lvl="2" indent="-394335" algn="l">
              <a:lnSpc>
                <a:spcPct val="100000"/>
              </a:lnSpc>
              <a:spcBef>
                <a:spcPts val="5900"/>
              </a:spcBef>
              <a:spcAft>
                <a:spcPts val="0"/>
              </a:spcAft>
              <a:buClr>
                <a:srgbClr val="171C3B"/>
              </a:buClr>
              <a:buSzPts val="2610"/>
              <a:buChar char="•"/>
              <a:defRPr/>
            </a:lvl3pPr>
            <a:lvl4pPr marL="1828800" lvl="3" indent="-394335" algn="l">
              <a:lnSpc>
                <a:spcPct val="100000"/>
              </a:lnSpc>
              <a:spcBef>
                <a:spcPts val="5900"/>
              </a:spcBef>
              <a:spcAft>
                <a:spcPts val="0"/>
              </a:spcAft>
              <a:buClr>
                <a:srgbClr val="171C3B"/>
              </a:buClr>
              <a:buSzPts val="2610"/>
              <a:buChar char="•"/>
              <a:defRPr/>
            </a:lvl4pPr>
            <a:lvl5pPr marL="2286000" lvl="4" indent="-394335" algn="l">
              <a:lnSpc>
                <a:spcPct val="100000"/>
              </a:lnSpc>
              <a:spcBef>
                <a:spcPts val="5900"/>
              </a:spcBef>
              <a:spcAft>
                <a:spcPts val="0"/>
              </a:spcAft>
              <a:buClr>
                <a:srgbClr val="171C3B"/>
              </a:buClr>
              <a:buSzPts val="2610"/>
              <a:buChar char="•"/>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
        <p:nvSpPr>
          <p:cNvPr id="59" name="Google Shape;59;p33"/>
          <p:cNvSpPr txBox="1">
            <a:spLocks noGrp="1"/>
          </p:cNvSpPr>
          <p:nvPr>
            <p:ph type="body" idx="3"/>
          </p:nvPr>
        </p:nvSpPr>
        <p:spPr>
          <a:xfrm>
            <a:off x="2598217" y="3012756"/>
            <a:ext cx="19985234" cy="2772000"/>
          </a:xfrm>
          <a:prstGeom prst="rect">
            <a:avLst/>
          </a:prstGeom>
          <a:noFill/>
          <a:ln>
            <a:noFill/>
          </a:ln>
        </p:spPr>
        <p:txBody>
          <a:bodyPr spcFirstLastPara="1" wrap="square" lIns="71425" tIns="71425" rIns="71425" bIns="71425" anchor="ctr" anchorCtr="0">
            <a:normAutofit/>
          </a:bodyPr>
          <a:lstStyle>
            <a:lvl1pPr marL="457200" lvl="0" indent="-228600" algn="l">
              <a:lnSpc>
                <a:spcPct val="120000"/>
              </a:lnSpc>
              <a:spcBef>
                <a:spcPts val="5900"/>
              </a:spcBef>
              <a:spcAft>
                <a:spcPts val="0"/>
              </a:spcAft>
              <a:buClr>
                <a:schemeClr val="lt1"/>
              </a:buClr>
              <a:buSzPts val="4060"/>
              <a:buFont typeface="Century Gothic"/>
              <a:buNone/>
              <a:defRPr sz="2800">
                <a:solidFill>
                  <a:schemeClr val="lt1"/>
                </a:solidFill>
              </a:defRPr>
            </a:lvl1pPr>
            <a:lvl2pPr marL="914400" lvl="1" indent="-228600" algn="l">
              <a:lnSpc>
                <a:spcPct val="120000"/>
              </a:lnSpc>
              <a:spcBef>
                <a:spcPts val="5900"/>
              </a:spcBef>
              <a:spcAft>
                <a:spcPts val="0"/>
              </a:spcAft>
              <a:buClr>
                <a:srgbClr val="171C3B"/>
              </a:buClr>
              <a:buSzPts val="4060"/>
              <a:buFont typeface="Century Gothic"/>
              <a:buNone/>
              <a:defRPr sz="2800"/>
            </a:lvl2pPr>
            <a:lvl3pPr marL="1371600" lvl="2" indent="-228600" algn="l">
              <a:lnSpc>
                <a:spcPct val="120000"/>
              </a:lnSpc>
              <a:spcBef>
                <a:spcPts val="5900"/>
              </a:spcBef>
              <a:spcAft>
                <a:spcPts val="0"/>
              </a:spcAft>
              <a:buClr>
                <a:srgbClr val="171C3B"/>
              </a:buClr>
              <a:buSzPts val="4060"/>
              <a:buFont typeface="Century Gothic"/>
              <a:buNone/>
              <a:defRPr sz="2800"/>
            </a:lvl3pPr>
            <a:lvl4pPr marL="1828800" lvl="3" indent="-228600" algn="l">
              <a:lnSpc>
                <a:spcPct val="120000"/>
              </a:lnSpc>
              <a:spcBef>
                <a:spcPts val="5900"/>
              </a:spcBef>
              <a:spcAft>
                <a:spcPts val="0"/>
              </a:spcAft>
              <a:buClr>
                <a:srgbClr val="171C3B"/>
              </a:buClr>
              <a:buSzPts val="4060"/>
              <a:buFont typeface="Century Gothic"/>
              <a:buNone/>
              <a:defRPr sz="2800"/>
            </a:lvl4pPr>
            <a:lvl5pPr marL="2286000" lvl="4" indent="-228600" algn="l">
              <a:lnSpc>
                <a:spcPct val="120000"/>
              </a:lnSpc>
              <a:spcBef>
                <a:spcPts val="5900"/>
              </a:spcBef>
              <a:spcAft>
                <a:spcPts val="0"/>
              </a:spcAft>
              <a:buClr>
                <a:srgbClr val="171C3B"/>
              </a:buClr>
              <a:buSzPts val="4060"/>
              <a:buFont typeface="Century Gothic"/>
              <a:buNone/>
              <a:defRPr sz="2800"/>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ortada Capítulos">
  <p:cSld name="Portada Capítulos">
    <p:bg>
      <p:bgPr>
        <a:solidFill>
          <a:srgbClr val="171C3B"/>
        </a:solidFill>
        <a:effectLst/>
      </p:bgPr>
    </p:bg>
    <p:spTree>
      <p:nvGrpSpPr>
        <p:cNvPr id="1" name="Shape 60"/>
        <p:cNvGrpSpPr/>
        <p:nvPr/>
      </p:nvGrpSpPr>
      <p:grpSpPr>
        <a:xfrm>
          <a:off x="0" y="0"/>
          <a:ext cx="0" cy="0"/>
          <a:chOff x="0" y="0"/>
          <a:chExt cx="0" cy="0"/>
        </a:xfrm>
      </p:grpSpPr>
      <p:pic>
        <p:nvPicPr>
          <p:cNvPr id="61" name="Google Shape;61;p34" descr="Imagen"/>
          <p:cNvPicPr preferRelativeResize="0"/>
          <p:nvPr/>
        </p:nvPicPr>
        <p:blipFill rotWithShape="1">
          <a:blip r:embed="rId2">
            <a:alphaModFix/>
          </a:blip>
          <a:srcRect t="-11041" r="19356" b="-7313"/>
          <a:stretch/>
        </p:blipFill>
        <p:spPr>
          <a:xfrm>
            <a:off x="22366438" y="11653589"/>
            <a:ext cx="2017564" cy="1067177"/>
          </a:xfrm>
          <a:prstGeom prst="rect">
            <a:avLst/>
          </a:prstGeom>
          <a:noFill/>
          <a:ln>
            <a:noFill/>
          </a:ln>
        </p:spPr>
      </p:pic>
      <p:pic>
        <p:nvPicPr>
          <p:cNvPr id="62" name="Google Shape;62;p34" descr="Imagen"/>
          <p:cNvPicPr preferRelativeResize="0"/>
          <p:nvPr/>
        </p:nvPicPr>
        <p:blipFill rotWithShape="1">
          <a:blip r:embed="rId3">
            <a:alphaModFix/>
          </a:blip>
          <a:srcRect l="-2"/>
          <a:stretch/>
        </p:blipFill>
        <p:spPr>
          <a:xfrm>
            <a:off x="16589898" y="-7620"/>
            <a:ext cx="7794102" cy="3453578"/>
          </a:xfrm>
          <a:prstGeom prst="rect">
            <a:avLst/>
          </a:prstGeom>
          <a:noFill/>
          <a:ln>
            <a:noFill/>
          </a:ln>
        </p:spPr>
      </p:pic>
      <p:sp>
        <p:nvSpPr>
          <p:cNvPr id="63" name="Google Shape;63;p34"/>
          <p:cNvSpPr txBox="1">
            <a:spLocks noGrp="1"/>
          </p:cNvSpPr>
          <p:nvPr>
            <p:ph type="title"/>
          </p:nvPr>
        </p:nvSpPr>
        <p:spPr>
          <a:xfrm>
            <a:off x="2933700" y="4616979"/>
            <a:ext cx="7463499" cy="3940176"/>
          </a:xfrm>
          <a:prstGeom prst="rect">
            <a:avLst/>
          </a:prstGeom>
          <a:noFill/>
          <a:ln>
            <a:noFill/>
          </a:ln>
        </p:spPr>
        <p:txBody>
          <a:bodyPr spcFirstLastPara="1" wrap="square" lIns="71425" tIns="71425" rIns="71425" bIns="71425" anchor="ctr" anchorCtr="0">
            <a:noAutofit/>
          </a:bodyPr>
          <a:lstStyle>
            <a:lvl1pPr lvl="0" algn="r">
              <a:lnSpc>
                <a:spcPct val="80000"/>
              </a:lnSpc>
              <a:spcBef>
                <a:spcPts val="0"/>
              </a:spcBef>
              <a:spcAft>
                <a:spcPts val="0"/>
              </a:spcAft>
              <a:buClr>
                <a:schemeClr val="lt1"/>
              </a:buClr>
              <a:buSzPts val="8200"/>
              <a:buFont typeface="Arial Black"/>
              <a:buNone/>
              <a:defRPr sz="8200" cap="none">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4" name="Google Shape;64;p34"/>
          <p:cNvSpPr txBox="1">
            <a:spLocks noGrp="1"/>
          </p:cNvSpPr>
          <p:nvPr>
            <p:ph type="body" idx="1"/>
          </p:nvPr>
        </p:nvSpPr>
        <p:spPr>
          <a:xfrm>
            <a:off x="12586460" y="5004330"/>
            <a:ext cx="10135061" cy="3165476"/>
          </a:xfrm>
          <a:prstGeom prst="rect">
            <a:avLst/>
          </a:prstGeom>
          <a:noFill/>
          <a:ln>
            <a:noFill/>
          </a:ln>
        </p:spPr>
        <p:txBody>
          <a:bodyPr spcFirstLastPara="1" wrap="square" lIns="71425" tIns="71425" rIns="71425" bIns="71425" anchor="ctr" anchorCtr="0">
            <a:normAutofit/>
          </a:bodyPr>
          <a:lstStyle>
            <a:lvl1pPr marL="457200" lvl="0" indent="-228600" algn="l">
              <a:lnSpc>
                <a:spcPct val="120000"/>
              </a:lnSpc>
              <a:spcBef>
                <a:spcPts val="590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1pPr>
            <a:lvl2pPr marL="914400" lvl="1" indent="-228600" algn="l">
              <a:lnSpc>
                <a:spcPct val="170000"/>
              </a:lnSpc>
              <a:spcBef>
                <a:spcPts val="0"/>
              </a:spcBef>
              <a:spcAft>
                <a:spcPts val="0"/>
              </a:spcAft>
              <a:buClr>
                <a:schemeClr val="lt1"/>
              </a:buClr>
              <a:buSzPts val="3500"/>
              <a:buFont typeface="Arial"/>
              <a:buNone/>
              <a:defRPr sz="3500">
                <a:solidFill>
                  <a:schemeClr val="lt1"/>
                </a:solidFill>
                <a:latin typeface="Arial"/>
                <a:ea typeface="Arial"/>
                <a:cs typeface="Arial"/>
                <a:sym typeface="Arial"/>
              </a:defRPr>
            </a:lvl2pPr>
            <a:lvl3pPr marL="1371600" lvl="2" indent="-228600" algn="l">
              <a:lnSpc>
                <a:spcPct val="170000"/>
              </a:lnSpc>
              <a:spcBef>
                <a:spcPts val="0"/>
              </a:spcBef>
              <a:spcAft>
                <a:spcPts val="0"/>
              </a:spcAft>
              <a:buClr>
                <a:schemeClr val="lt1"/>
              </a:buClr>
              <a:buSzPts val="3500"/>
              <a:buFont typeface="Arial"/>
              <a:buNone/>
              <a:defRPr sz="3500">
                <a:solidFill>
                  <a:schemeClr val="lt1"/>
                </a:solidFill>
                <a:latin typeface="Arial"/>
                <a:ea typeface="Arial"/>
                <a:cs typeface="Arial"/>
                <a:sym typeface="Arial"/>
              </a:defRPr>
            </a:lvl3pPr>
            <a:lvl4pPr marL="1828800" lvl="3" indent="-228600" algn="l">
              <a:lnSpc>
                <a:spcPct val="170000"/>
              </a:lnSpc>
              <a:spcBef>
                <a:spcPts val="0"/>
              </a:spcBef>
              <a:spcAft>
                <a:spcPts val="0"/>
              </a:spcAft>
              <a:buClr>
                <a:schemeClr val="lt1"/>
              </a:buClr>
              <a:buSzPts val="3500"/>
              <a:buFont typeface="Arial"/>
              <a:buNone/>
              <a:defRPr sz="3500">
                <a:solidFill>
                  <a:schemeClr val="lt1"/>
                </a:solidFill>
                <a:latin typeface="Arial"/>
                <a:ea typeface="Arial"/>
                <a:cs typeface="Arial"/>
                <a:sym typeface="Arial"/>
              </a:defRPr>
            </a:lvl4pPr>
            <a:lvl5pPr marL="2286000" lvl="4" indent="-228600" algn="l">
              <a:lnSpc>
                <a:spcPct val="170000"/>
              </a:lnSpc>
              <a:spcBef>
                <a:spcPts val="0"/>
              </a:spcBef>
              <a:spcAft>
                <a:spcPts val="0"/>
              </a:spcAft>
              <a:buClr>
                <a:schemeClr val="lt1"/>
              </a:buClr>
              <a:buSzPts val="2800"/>
              <a:buFont typeface="Century Gothic"/>
              <a:buNone/>
              <a:defRPr sz="2800" b="0" i="0">
                <a:solidFill>
                  <a:schemeClr val="lt1"/>
                </a:solidFill>
                <a:latin typeface="Century Gothic"/>
                <a:ea typeface="Century Gothic"/>
                <a:cs typeface="Century Gothic"/>
                <a:sym typeface="Century Gothic"/>
              </a:defRPr>
            </a:lvl5pPr>
            <a:lvl6pPr marL="2743200" lvl="5" indent="-394335" algn="l">
              <a:lnSpc>
                <a:spcPct val="100000"/>
              </a:lnSpc>
              <a:spcBef>
                <a:spcPts val="5900"/>
              </a:spcBef>
              <a:spcAft>
                <a:spcPts val="0"/>
              </a:spcAft>
              <a:buClr>
                <a:srgbClr val="000000"/>
              </a:buClr>
              <a:buSzPts val="2610"/>
              <a:buChar char="•"/>
              <a:defRPr/>
            </a:lvl6pPr>
            <a:lvl7pPr marL="3200400" lvl="6" indent="-394335" algn="l">
              <a:lnSpc>
                <a:spcPct val="100000"/>
              </a:lnSpc>
              <a:spcBef>
                <a:spcPts val="5900"/>
              </a:spcBef>
              <a:spcAft>
                <a:spcPts val="0"/>
              </a:spcAft>
              <a:buClr>
                <a:srgbClr val="000000"/>
              </a:buClr>
              <a:buSzPts val="2610"/>
              <a:buChar char="•"/>
              <a:defRPr/>
            </a:lvl7pPr>
            <a:lvl8pPr marL="3657600" lvl="7" indent="-394334" algn="l">
              <a:lnSpc>
                <a:spcPct val="100000"/>
              </a:lnSpc>
              <a:spcBef>
                <a:spcPts val="5900"/>
              </a:spcBef>
              <a:spcAft>
                <a:spcPts val="0"/>
              </a:spcAft>
              <a:buClr>
                <a:srgbClr val="000000"/>
              </a:buClr>
              <a:buSzPts val="2610"/>
              <a:buChar char="•"/>
              <a:defRPr/>
            </a:lvl8pPr>
            <a:lvl9pPr marL="4114800" lvl="8" indent="-394334" algn="l">
              <a:lnSpc>
                <a:spcPct val="100000"/>
              </a:lnSpc>
              <a:spcBef>
                <a:spcPts val="5900"/>
              </a:spcBef>
              <a:spcAft>
                <a:spcPts val="0"/>
              </a:spcAft>
              <a:buClr>
                <a:srgbClr val="000000"/>
              </a:buClr>
              <a:buSzPts val="2610"/>
              <a:buChar char="•"/>
              <a:defRPr/>
            </a:lvl9pPr>
          </a:lstStyle>
          <a:p>
            <a:endParaRPr/>
          </a:p>
        </p:txBody>
      </p:sp>
      <p:cxnSp>
        <p:nvCxnSpPr>
          <p:cNvPr id="65" name="Google Shape;65;p34"/>
          <p:cNvCxnSpPr/>
          <p:nvPr/>
        </p:nvCxnSpPr>
        <p:spPr>
          <a:xfrm rot="10800000" flipH="1">
            <a:off x="11613811" y="-7621"/>
            <a:ext cx="1" cy="10980000"/>
          </a:xfrm>
          <a:prstGeom prst="straightConnector1">
            <a:avLst/>
          </a:prstGeom>
          <a:noFill/>
          <a:ln w="25400" cap="flat" cmpd="sng">
            <a:solidFill>
              <a:srgbClr val="FFFFFF"/>
            </a:solidFill>
            <a:prstDash val="solid"/>
            <a:miter lim="400000"/>
            <a:headEnd type="none" w="sm" len="sm"/>
            <a:tailEnd type="none" w="sm" len="sm"/>
          </a:ln>
        </p:spPr>
      </p:cxnSp>
      <p:pic>
        <p:nvPicPr>
          <p:cNvPr id="66" name="Google Shape;66;p34" descr="Imagen"/>
          <p:cNvPicPr preferRelativeResize="0"/>
          <p:nvPr/>
        </p:nvPicPr>
        <p:blipFill rotWithShape="1">
          <a:blip r:embed="rId2">
            <a:alphaModFix/>
          </a:blip>
          <a:srcRect l="3553" t="-11041" r="48" b="-7313"/>
          <a:stretch/>
        </p:blipFill>
        <p:spPr>
          <a:xfrm>
            <a:off x="0" y="900870"/>
            <a:ext cx="2411730" cy="1067177"/>
          </a:xfrm>
          <a:prstGeom prst="rect">
            <a:avLst/>
          </a:prstGeom>
          <a:noFill/>
          <a:ln>
            <a:noFill/>
          </a:ln>
        </p:spPr>
      </p:pic>
      <p:pic>
        <p:nvPicPr>
          <p:cNvPr id="67" name="Google Shape;67;p34" descr="Imagen"/>
          <p:cNvPicPr preferRelativeResize="0"/>
          <p:nvPr/>
        </p:nvPicPr>
        <p:blipFill rotWithShape="1">
          <a:blip r:embed="rId4">
            <a:alphaModFix/>
          </a:blip>
          <a:srcRect/>
          <a:stretch/>
        </p:blipFill>
        <p:spPr>
          <a:xfrm rot="10800000">
            <a:off x="21094573" y="-1"/>
            <a:ext cx="3289427" cy="1695451"/>
          </a:xfrm>
          <a:prstGeom prst="rect">
            <a:avLst/>
          </a:prstGeom>
          <a:noFill/>
          <a:ln>
            <a:noFill/>
          </a:ln>
        </p:spPr>
      </p:pic>
      <p:pic>
        <p:nvPicPr>
          <p:cNvPr id="68" name="Google Shape;68;p34" descr="Imagen"/>
          <p:cNvPicPr preferRelativeResize="0"/>
          <p:nvPr/>
        </p:nvPicPr>
        <p:blipFill rotWithShape="1">
          <a:blip r:embed="rId5">
            <a:alphaModFix/>
          </a:blip>
          <a:srcRect/>
          <a:stretch/>
        </p:blipFill>
        <p:spPr>
          <a:xfrm>
            <a:off x="-1" y="11980854"/>
            <a:ext cx="3325019" cy="1695451"/>
          </a:xfrm>
          <a:prstGeom prst="rect">
            <a:avLst/>
          </a:prstGeom>
          <a:noFill/>
          <a:ln>
            <a:noFill/>
          </a:ln>
        </p:spPr>
      </p:pic>
      <p:grpSp>
        <p:nvGrpSpPr>
          <p:cNvPr id="69" name="Google Shape;69;p34"/>
          <p:cNvGrpSpPr/>
          <p:nvPr/>
        </p:nvGrpSpPr>
        <p:grpSpPr>
          <a:xfrm>
            <a:off x="13806666" y="11900669"/>
            <a:ext cx="7694666" cy="689725"/>
            <a:chOff x="0" y="0"/>
            <a:chExt cx="7694664" cy="689723"/>
          </a:xfrm>
        </p:grpSpPr>
        <p:pic>
          <p:nvPicPr>
            <p:cNvPr id="70" name="Google Shape;70;p34" descr="Imagen"/>
            <p:cNvPicPr preferRelativeResize="0"/>
            <p:nvPr/>
          </p:nvPicPr>
          <p:blipFill rotWithShape="1">
            <a:blip r:embed="rId6">
              <a:alphaModFix/>
            </a:blip>
            <a:srcRect/>
            <a:stretch/>
          </p:blipFill>
          <p:spPr>
            <a:xfrm>
              <a:off x="0" y="67264"/>
              <a:ext cx="3498023" cy="555194"/>
            </a:xfrm>
            <a:prstGeom prst="rect">
              <a:avLst/>
            </a:prstGeom>
            <a:noFill/>
            <a:ln>
              <a:noFill/>
            </a:ln>
          </p:spPr>
        </p:pic>
        <p:pic>
          <p:nvPicPr>
            <p:cNvPr id="71" name="Google Shape;71;p34" descr="Imagen"/>
            <p:cNvPicPr preferRelativeResize="0"/>
            <p:nvPr/>
          </p:nvPicPr>
          <p:blipFill rotWithShape="1">
            <a:blip r:embed="rId7">
              <a:alphaModFix/>
            </a:blip>
            <a:srcRect/>
            <a:stretch/>
          </p:blipFill>
          <p:spPr>
            <a:xfrm>
              <a:off x="4280693" y="0"/>
              <a:ext cx="3413971" cy="689723"/>
            </a:xfrm>
            <a:prstGeom prst="rect">
              <a:avLst/>
            </a:prstGeom>
            <a:noFill/>
            <a:ln>
              <a:noFill/>
            </a:ln>
          </p:spPr>
        </p:pic>
      </p:grpSp>
      <p:pic>
        <p:nvPicPr>
          <p:cNvPr id="72" name="Google Shape;72;p34" descr="Imagen"/>
          <p:cNvPicPr preferRelativeResize="0"/>
          <p:nvPr/>
        </p:nvPicPr>
        <p:blipFill rotWithShape="1">
          <a:blip r:embed="rId8">
            <a:alphaModFix/>
          </a:blip>
          <a:srcRect/>
          <a:stretch/>
        </p:blipFill>
        <p:spPr>
          <a:xfrm rot="10800000" flipH="1">
            <a:off x="-1" y="10177763"/>
            <a:ext cx="6904259" cy="35382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con franja horizontal">
  <p:cSld name="En blanco con franja horizontal">
    <p:bg>
      <p:bgPr>
        <a:solidFill>
          <a:schemeClr val="lt1"/>
        </a:solidFill>
        <a:effectLst/>
      </p:bgPr>
    </p:bg>
    <p:spTree>
      <p:nvGrpSpPr>
        <p:cNvPr id="1" name="Shape 73"/>
        <p:cNvGrpSpPr/>
        <p:nvPr/>
      </p:nvGrpSpPr>
      <p:grpSpPr>
        <a:xfrm>
          <a:off x="0" y="0"/>
          <a:ext cx="0" cy="0"/>
          <a:chOff x="0" y="0"/>
          <a:chExt cx="0" cy="0"/>
        </a:xfrm>
      </p:grpSpPr>
      <p:pic>
        <p:nvPicPr>
          <p:cNvPr id="74" name="Google Shape;74;p35" descr="Imagen"/>
          <p:cNvPicPr preferRelativeResize="0"/>
          <p:nvPr/>
        </p:nvPicPr>
        <p:blipFill rotWithShape="1">
          <a:blip r:embed="rId2">
            <a:alphaModFix/>
          </a:blip>
          <a:srcRect/>
          <a:stretch/>
        </p:blipFill>
        <p:spPr>
          <a:xfrm>
            <a:off x="0" y="8496301"/>
            <a:ext cx="24384001" cy="5219700"/>
          </a:xfrm>
          <a:prstGeom prst="rect">
            <a:avLst/>
          </a:prstGeom>
          <a:noFill/>
          <a:ln>
            <a:noFill/>
          </a:ln>
        </p:spPr>
      </p:pic>
      <p:sp>
        <p:nvSpPr>
          <p:cNvPr id="75" name="Google Shape;75;p35"/>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200"/>
              <a:buFont typeface="Century Gothic"/>
              <a:buNone/>
              <a:defRPr sz="22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n blanco sin logos">
  <p:cSld name="En blanco sin logos">
    <p:bg>
      <p:bgPr>
        <a:solidFill>
          <a:schemeClr val="lt1"/>
        </a:solidFill>
        <a:effectLst/>
      </p:bgPr>
    </p:bg>
    <p:spTree>
      <p:nvGrpSpPr>
        <p:cNvPr id="1" name="Shape 76"/>
        <p:cNvGrpSpPr/>
        <p:nvPr/>
      </p:nvGrpSpPr>
      <p:grpSpPr>
        <a:xfrm>
          <a:off x="0" y="0"/>
          <a:ext cx="0" cy="0"/>
          <a:chOff x="0" y="0"/>
          <a:chExt cx="0" cy="0"/>
        </a:xfrm>
      </p:grpSpPr>
      <p:sp>
        <p:nvSpPr>
          <p:cNvPr id="77" name="Google Shape;77;p36"/>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pic>
        <p:nvPicPr>
          <p:cNvPr id="78" name="Google Shape;78;p36" descr="Imagen"/>
          <p:cNvPicPr preferRelativeResize="0"/>
          <p:nvPr/>
        </p:nvPicPr>
        <p:blipFill rotWithShape="1">
          <a:blip r:embed="rId2">
            <a:alphaModFix/>
          </a:blip>
          <a:srcRect/>
          <a:stretch/>
        </p:blipFill>
        <p:spPr>
          <a:xfrm>
            <a:off x="0" y="792582"/>
            <a:ext cx="1408974" cy="901701"/>
          </a:xfrm>
          <a:prstGeom prst="rect">
            <a:avLst/>
          </a:prstGeom>
          <a:noFill/>
          <a:ln>
            <a:noFill/>
          </a:ln>
        </p:spPr>
      </p:pic>
      <p:pic>
        <p:nvPicPr>
          <p:cNvPr id="79" name="Google Shape;79;p36" descr="Imagen"/>
          <p:cNvPicPr preferRelativeResize="0"/>
          <p:nvPr/>
        </p:nvPicPr>
        <p:blipFill rotWithShape="1">
          <a:blip r:embed="rId3">
            <a:alphaModFix/>
          </a:blip>
          <a:srcRect/>
          <a:stretch/>
        </p:blipFill>
        <p:spPr>
          <a:xfrm>
            <a:off x="17724148" y="1398"/>
            <a:ext cx="6659852" cy="3187937"/>
          </a:xfrm>
          <a:prstGeom prst="rect">
            <a:avLst/>
          </a:prstGeom>
          <a:noFill/>
          <a:ln>
            <a:noFill/>
          </a:ln>
        </p:spPr>
      </p:pic>
      <p:pic>
        <p:nvPicPr>
          <p:cNvPr id="80" name="Google Shape;80;p36" descr="Imagen"/>
          <p:cNvPicPr preferRelativeResize="0"/>
          <p:nvPr/>
        </p:nvPicPr>
        <p:blipFill rotWithShape="1">
          <a:blip r:embed="rId4">
            <a:alphaModFix/>
          </a:blip>
          <a:srcRect/>
          <a:stretch/>
        </p:blipFill>
        <p:spPr>
          <a:xfrm>
            <a:off x="21359261" y="1398"/>
            <a:ext cx="3024739" cy="16954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7" descr="Imagen"/>
          <p:cNvPicPr preferRelativeResize="0"/>
          <p:nvPr/>
        </p:nvPicPr>
        <p:blipFill rotWithShape="1">
          <a:blip r:embed="rId25">
            <a:alphaModFix/>
          </a:blip>
          <a:srcRect/>
          <a:stretch/>
        </p:blipFill>
        <p:spPr>
          <a:xfrm>
            <a:off x="0" y="12063491"/>
            <a:ext cx="24384001" cy="1175455"/>
          </a:xfrm>
          <a:prstGeom prst="rect">
            <a:avLst/>
          </a:prstGeom>
          <a:noFill/>
          <a:ln>
            <a:noFill/>
          </a:ln>
        </p:spPr>
      </p:pic>
      <p:pic>
        <p:nvPicPr>
          <p:cNvPr id="7" name="Google Shape;7;p27" descr="Imagen"/>
          <p:cNvPicPr preferRelativeResize="0"/>
          <p:nvPr/>
        </p:nvPicPr>
        <p:blipFill rotWithShape="1">
          <a:blip r:embed="rId26">
            <a:alphaModFix/>
          </a:blip>
          <a:srcRect/>
          <a:stretch/>
        </p:blipFill>
        <p:spPr>
          <a:xfrm>
            <a:off x="17724148" y="1398"/>
            <a:ext cx="6659852" cy="3187937"/>
          </a:xfrm>
          <a:prstGeom prst="rect">
            <a:avLst/>
          </a:prstGeom>
          <a:noFill/>
          <a:ln>
            <a:noFill/>
          </a:ln>
        </p:spPr>
      </p:pic>
      <p:pic>
        <p:nvPicPr>
          <p:cNvPr id="8" name="Google Shape;8;p27" descr="Imagen"/>
          <p:cNvPicPr preferRelativeResize="0"/>
          <p:nvPr/>
        </p:nvPicPr>
        <p:blipFill rotWithShape="1">
          <a:blip r:embed="rId27">
            <a:alphaModFix/>
          </a:blip>
          <a:srcRect/>
          <a:stretch/>
        </p:blipFill>
        <p:spPr>
          <a:xfrm>
            <a:off x="21359261" y="1398"/>
            <a:ext cx="3024739" cy="1695451"/>
          </a:xfrm>
          <a:prstGeom prst="rect">
            <a:avLst/>
          </a:prstGeom>
          <a:noFill/>
          <a:ln>
            <a:noFill/>
          </a:ln>
        </p:spPr>
      </p:pic>
      <p:pic>
        <p:nvPicPr>
          <p:cNvPr id="9" name="Google Shape;9;p27" descr="Imagen"/>
          <p:cNvPicPr preferRelativeResize="0"/>
          <p:nvPr/>
        </p:nvPicPr>
        <p:blipFill rotWithShape="1">
          <a:blip r:embed="rId28">
            <a:alphaModFix/>
          </a:blip>
          <a:srcRect/>
          <a:stretch/>
        </p:blipFill>
        <p:spPr>
          <a:xfrm>
            <a:off x="0" y="792582"/>
            <a:ext cx="1408974" cy="901701"/>
          </a:xfrm>
          <a:prstGeom prst="rect">
            <a:avLst/>
          </a:prstGeom>
          <a:noFill/>
          <a:ln>
            <a:noFill/>
          </a:ln>
        </p:spPr>
      </p:pic>
      <p:sp>
        <p:nvSpPr>
          <p:cNvPr id="10" name="Google Shape;10;p27"/>
          <p:cNvSpPr txBox="1">
            <a:spLocks noGrp="1"/>
          </p:cNvSpPr>
          <p:nvPr>
            <p:ph type="title"/>
          </p:nvPr>
        </p:nvSpPr>
        <p:spPr>
          <a:xfrm>
            <a:off x="4387453" y="357187"/>
            <a:ext cx="15609095" cy="3036095"/>
          </a:xfrm>
          <a:prstGeom prst="rect">
            <a:avLst/>
          </a:prstGeom>
          <a:noFill/>
          <a:ln>
            <a:noFill/>
          </a:ln>
        </p:spPr>
        <p:txBody>
          <a:bodyPr spcFirstLastPara="1" wrap="square" lIns="71425" tIns="71425" rIns="71425" bIns="71425" anchor="ctr" anchorCtr="0">
            <a:normAutofit/>
          </a:bodyPr>
          <a:lstStyle>
            <a:lvl1pPr marR="0" lvl="0" algn="ctr" rtl="0">
              <a:lnSpc>
                <a:spcPct val="80000"/>
              </a:lnSpc>
              <a:spcBef>
                <a:spcPts val="0"/>
              </a:spcBef>
              <a:spcAft>
                <a:spcPts val="0"/>
              </a:spcAft>
              <a:buClr>
                <a:srgbClr val="171C3B"/>
              </a:buClr>
              <a:buSzPts val="9600"/>
              <a:buFont typeface="Arial Black"/>
              <a:buNone/>
              <a:defRPr sz="9600" b="1" i="0" u="none" strike="noStrike" cap="none">
                <a:solidFill>
                  <a:srgbClr val="171C3B"/>
                </a:solidFill>
                <a:latin typeface="Arial Black"/>
                <a:ea typeface="Arial Black"/>
                <a:cs typeface="Arial Black"/>
                <a:sym typeface="Arial Black"/>
              </a:defRPr>
            </a:lvl1pPr>
            <a:lvl2pPr marR="0" lvl="1" algn="ctr" rtl="0">
              <a:lnSpc>
                <a:spcPct val="100000"/>
              </a:lnSpc>
              <a:spcBef>
                <a:spcPts val="0"/>
              </a:spcBef>
              <a:spcAft>
                <a:spcPts val="0"/>
              </a:spcAft>
              <a:buClr>
                <a:srgbClr val="000000"/>
              </a:buClr>
              <a:buSzPts val="11200"/>
              <a:buFont typeface="Century Gothic"/>
              <a:buNone/>
              <a:defRPr sz="11200" b="0" i="0" u="none" strike="noStrike" cap="none">
                <a:solidFill>
                  <a:srgbClr val="000000"/>
                </a:solidFill>
                <a:latin typeface="Century Gothic"/>
                <a:ea typeface="Century Gothic"/>
                <a:cs typeface="Century Gothic"/>
                <a:sym typeface="Century Gothic"/>
              </a:defRPr>
            </a:lvl2pPr>
            <a:lvl3pPr marR="0" lvl="2" algn="ctr" rtl="0">
              <a:lnSpc>
                <a:spcPct val="100000"/>
              </a:lnSpc>
              <a:spcBef>
                <a:spcPts val="0"/>
              </a:spcBef>
              <a:spcAft>
                <a:spcPts val="0"/>
              </a:spcAft>
              <a:buClr>
                <a:srgbClr val="000000"/>
              </a:buClr>
              <a:buSzPts val="11200"/>
              <a:buFont typeface="Century Gothic"/>
              <a:buNone/>
              <a:defRPr sz="11200" b="0" i="0" u="none" strike="noStrike" cap="none">
                <a:solidFill>
                  <a:srgbClr val="000000"/>
                </a:solidFill>
                <a:latin typeface="Century Gothic"/>
                <a:ea typeface="Century Gothic"/>
                <a:cs typeface="Century Gothic"/>
                <a:sym typeface="Century Gothic"/>
              </a:defRPr>
            </a:lvl3pPr>
            <a:lvl4pPr marR="0" lvl="3" algn="ctr" rtl="0">
              <a:lnSpc>
                <a:spcPct val="100000"/>
              </a:lnSpc>
              <a:spcBef>
                <a:spcPts val="0"/>
              </a:spcBef>
              <a:spcAft>
                <a:spcPts val="0"/>
              </a:spcAft>
              <a:buClr>
                <a:srgbClr val="000000"/>
              </a:buClr>
              <a:buSzPts val="11200"/>
              <a:buFont typeface="Century Gothic"/>
              <a:buNone/>
              <a:defRPr sz="11200" b="0" i="0" u="none" strike="noStrike" cap="none">
                <a:solidFill>
                  <a:srgbClr val="000000"/>
                </a:solidFill>
                <a:latin typeface="Century Gothic"/>
                <a:ea typeface="Century Gothic"/>
                <a:cs typeface="Century Gothic"/>
                <a:sym typeface="Century Gothic"/>
              </a:defRPr>
            </a:lvl4pPr>
            <a:lvl5pPr marR="0" lvl="4" algn="ctr" rtl="0">
              <a:lnSpc>
                <a:spcPct val="100000"/>
              </a:lnSpc>
              <a:spcBef>
                <a:spcPts val="0"/>
              </a:spcBef>
              <a:spcAft>
                <a:spcPts val="0"/>
              </a:spcAft>
              <a:buClr>
                <a:srgbClr val="000000"/>
              </a:buClr>
              <a:buSzPts val="11200"/>
              <a:buFont typeface="Century Gothic"/>
              <a:buNone/>
              <a:defRPr sz="11200" b="0" i="0" u="none" strike="noStrike" cap="none">
                <a:solidFill>
                  <a:srgbClr val="000000"/>
                </a:solidFill>
                <a:latin typeface="Century Gothic"/>
                <a:ea typeface="Century Gothic"/>
                <a:cs typeface="Century Gothic"/>
                <a:sym typeface="Century Gothic"/>
              </a:defRPr>
            </a:lvl5pPr>
            <a:lvl6pPr marR="0" lvl="5" algn="ctr" rtl="0">
              <a:lnSpc>
                <a:spcPct val="100000"/>
              </a:lnSpc>
              <a:spcBef>
                <a:spcPts val="0"/>
              </a:spcBef>
              <a:spcAft>
                <a:spcPts val="0"/>
              </a:spcAft>
              <a:buClr>
                <a:srgbClr val="000000"/>
              </a:buClr>
              <a:buSzPts val="11200"/>
              <a:buFont typeface="Century Gothic"/>
              <a:buNone/>
              <a:defRPr sz="11200" b="0" i="0" u="none" strike="noStrike" cap="none">
                <a:solidFill>
                  <a:srgbClr val="000000"/>
                </a:solidFill>
                <a:latin typeface="Century Gothic"/>
                <a:ea typeface="Century Gothic"/>
                <a:cs typeface="Century Gothic"/>
                <a:sym typeface="Century Gothic"/>
              </a:defRPr>
            </a:lvl6pPr>
            <a:lvl7pPr marR="0" lvl="6" algn="ctr" rtl="0">
              <a:lnSpc>
                <a:spcPct val="100000"/>
              </a:lnSpc>
              <a:spcBef>
                <a:spcPts val="0"/>
              </a:spcBef>
              <a:spcAft>
                <a:spcPts val="0"/>
              </a:spcAft>
              <a:buClr>
                <a:srgbClr val="000000"/>
              </a:buClr>
              <a:buSzPts val="11200"/>
              <a:buFont typeface="Century Gothic"/>
              <a:buNone/>
              <a:defRPr sz="11200" b="0" i="0" u="none" strike="noStrike" cap="none">
                <a:solidFill>
                  <a:srgbClr val="000000"/>
                </a:solidFill>
                <a:latin typeface="Century Gothic"/>
                <a:ea typeface="Century Gothic"/>
                <a:cs typeface="Century Gothic"/>
                <a:sym typeface="Century Gothic"/>
              </a:defRPr>
            </a:lvl7pPr>
            <a:lvl8pPr marR="0" lvl="7" algn="ctr" rtl="0">
              <a:lnSpc>
                <a:spcPct val="100000"/>
              </a:lnSpc>
              <a:spcBef>
                <a:spcPts val="0"/>
              </a:spcBef>
              <a:spcAft>
                <a:spcPts val="0"/>
              </a:spcAft>
              <a:buClr>
                <a:srgbClr val="000000"/>
              </a:buClr>
              <a:buSzPts val="11200"/>
              <a:buFont typeface="Century Gothic"/>
              <a:buNone/>
              <a:defRPr sz="11200" b="0" i="0" u="none" strike="noStrike" cap="none">
                <a:solidFill>
                  <a:srgbClr val="000000"/>
                </a:solidFill>
                <a:latin typeface="Century Gothic"/>
                <a:ea typeface="Century Gothic"/>
                <a:cs typeface="Century Gothic"/>
                <a:sym typeface="Century Gothic"/>
              </a:defRPr>
            </a:lvl8pPr>
            <a:lvl9pPr marR="0" lvl="8" algn="ctr" rtl="0">
              <a:lnSpc>
                <a:spcPct val="100000"/>
              </a:lnSpc>
              <a:spcBef>
                <a:spcPts val="0"/>
              </a:spcBef>
              <a:spcAft>
                <a:spcPts val="0"/>
              </a:spcAft>
              <a:buClr>
                <a:srgbClr val="000000"/>
              </a:buClr>
              <a:buSzPts val="11200"/>
              <a:buFont typeface="Century Gothic"/>
              <a:buNone/>
              <a:defRPr sz="11200" b="0" i="0" u="none" strike="noStrike" cap="none">
                <a:solidFill>
                  <a:srgbClr val="000000"/>
                </a:solidFill>
                <a:latin typeface="Century Gothic"/>
                <a:ea typeface="Century Gothic"/>
                <a:cs typeface="Century Gothic"/>
                <a:sym typeface="Century Gothic"/>
              </a:defRPr>
            </a:lvl9pPr>
          </a:lstStyle>
          <a:p>
            <a:endParaRPr/>
          </a:p>
        </p:txBody>
      </p:sp>
      <p:sp>
        <p:nvSpPr>
          <p:cNvPr id="11" name="Google Shape;11;p27"/>
          <p:cNvSpPr txBox="1">
            <a:spLocks noGrp="1"/>
          </p:cNvSpPr>
          <p:nvPr>
            <p:ph type="body" idx="1"/>
          </p:nvPr>
        </p:nvSpPr>
        <p:spPr>
          <a:xfrm>
            <a:off x="4387453" y="3643312"/>
            <a:ext cx="15609095" cy="8103240"/>
          </a:xfrm>
          <a:prstGeom prst="rect">
            <a:avLst/>
          </a:prstGeom>
          <a:noFill/>
          <a:ln>
            <a:noFill/>
          </a:ln>
        </p:spPr>
        <p:txBody>
          <a:bodyPr spcFirstLastPara="1" wrap="square" lIns="71425" tIns="71425" rIns="71425" bIns="71425" anchor="ctr" anchorCtr="0">
            <a:normAutofit/>
          </a:bodyPr>
          <a:lstStyle>
            <a:lvl1pPr marL="457200" marR="0" lvl="0" indent="-560070"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1pPr>
            <a:lvl2pPr marL="914400" marR="0" lvl="1" indent="-560070"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2pPr>
            <a:lvl3pPr marL="1371600" marR="0" lvl="2" indent="-560070"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3pPr>
            <a:lvl4pPr marL="1828800" marR="0" lvl="3" indent="-560070"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4pPr>
            <a:lvl5pPr marL="2286000" marR="0" lvl="4" indent="-560070" algn="l" rtl="0">
              <a:lnSpc>
                <a:spcPct val="100000"/>
              </a:lnSpc>
              <a:spcBef>
                <a:spcPts val="5900"/>
              </a:spcBef>
              <a:spcAft>
                <a:spcPts val="0"/>
              </a:spcAft>
              <a:buClr>
                <a:srgbClr val="171C3B"/>
              </a:buClr>
              <a:buSzPts val="5220"/>
              <a:buFont typeface="Century Gothic"/>
              <a:buChar char="•"/>
              <a:defRPr sz="3600" b="0" i="0" u="none" strike="noStrike" cap="none">
                <a:solidFill>
                  <a:srgbClr val="171C3B"/>
                </a:solidFill>
                <a:latin typeface="Century Gothic"/>
                <a:ea typeface="Century Gothic"/>
                <a:cs typeface="Century Gothic"/>
                <a:sym typeface="Century Gothic"/>
              </a:defRPr>
            </a:lvl5pPr>
            <a:lvl6pPr marL="2743200" marR="0" lvl="5"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6pPr>
            <a:lvl7pPr marL="3200400" marR="0" lvl="6"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7pPr>
            <a:lvl8pPr marL="3657600" marR="0" lvl="7"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8pPr>
            <a:lvl9pPr marL="4114800" marR="0" lvl="8" indent="-633729" algn="l" rtl="0">
              <a:lnSpc>
                <a:spcPct val="100000"/>
              </a:lnSpc>
              <a:spcBef>
                <a:spcPts val="5900"/>
              </a:spcBef>
              <a:spcAft>
                <a:spcPts val="0"/>
              </a:spcAft>
              <a:buClr>
                <a:srgbClr val="000000"/>
              </a:buClr>
              <a:buSzPts val="6380"/>
              <a:buFont typeface="Helvetica Neue"/>
              <a:buChar char="•"/>
              <a:defRPr sz="4400" b="0" i="0" u="none" strike="noStrike" cap="none">
                <a:solidFill>
                  <a:srgbClr val="000000"/>
                </a:solidFill>
                <a:latin typeface="Helvetica Neue"/>
                <a:ea typeface="Helvetica Neue"/>
                <a:cs typeface="Helvetica Neue"/>
                <a:sym typeface="Helvetica Neue"/>
              </a:defRPr>
            </a:lvl9pPr>
          </a:lstStyle>
          <a:p>
            <a:endParaRPr/>
          </a:p>
        </p:txBody>
      </p:sp>
      <p:sp>
        <p:nvSpPr>
          <p:cNvPr id="12" name="Google Shape;12;p27"/>
          <p:cNvSpPr txBox="1">
            <a:spLocks noGrp="1"/>
          </p:cNvSpPr>
          <p:nvPr>
            <p:ph type="sldNum" idx="12"/>
          </p:nvPr>
        </p:nvSpPr>
        <p:spPr>
          <a:xfrm>
            <a:off x="704487" y="12409806"/>
            <a:ext cx="597920" cy="482823"/>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171C3B"/>
              </a:buClr>
              <a:buSzPts val="2200"/>
              <a:buFont typeface="Century Gothic"/>
              <a:buNone/>
              <a:defRPr sz="2200" b="0" i="0" u="none" strike="noStrike" cap="none">
                <a:solidFill>
                  <a:srgbClr val="171C3B"/>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‹Nº›</a:t>
            </a:fld>
            <a:endParaRPr/>
          </a:p>
        </p:txBody>
      </p:sp>
      <p:pic>
        <p:nvPicPr>
          <p:cNvPr id="13" name="Google Shape;13;p27" descr="Imagen"/>
          <p:cNvPicPr preferRelativeResize="0"/>
          <p:nvPr/>
        </p:nvPicPr>
        <p:blipFill rotWithShape="1">
          <a:blip r:embed="rId29">
            <a:alphaModFix/>
          </a:blip>
          <a:srcRect/>
          <a:stretch/>
        </p:blipFill>
        <p:spPr>
          <a:xfrm>
            <a:off x="17112631" y="12576138"/>
            <a:ext cx="6474275" cy="5485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1.png"/><Relationship Id="rId7"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6.jpg"/><Relationship Id="rId5" Type="http://schemas.openxmlformats.org/officeDocument/2006/relationships/image" Target="../media/image80.png"/><Relationship Id="rId10" Type="http://schemas.openxmlformats.org/officeDocument/2006/relationships/image" Target="../media/image90.png"/><Relationship Id="rId4" Type="http://schemas.openxmlformats.org/officeDocument/2006/relationships/image" Target="../media/image11.png"/><Relationship Id="rId9" Type="http://schemas.openxmlformats.org/officeDocument/2006/relationships/image" Target="../media/image89.png"/></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1.png"/><Relationship Id="rId7"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80.png"/><Relationship Id="rId9"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11.png"/><Relationship Id="rId4" Type="http://schemas.openxmlformats.org/officeDocument/2006/relationships/image" Target="../media/image101.png"/></Relationships>
</file>

<file path=ppt/slides/_rels/slide1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59.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1.png"/><Relationship Id="rId7"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58.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12.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8.JPG"/><Relationship Id="rId4" Type="http://schemas.openxmlformats.org/officeDocument/2006/relationships/image" Target="../media/image117.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g"/></Relationships>
</file>

<file path=ppt/slides/_rels/slide26.xml.rels><?xml version="1.0" encoding="UTF-8" standalone="yes"?>
<Relationships xmlns="http://schemas.openxmlformats.org/package/2006/relationships"><Relationship Id="rId3" Type="http://schemas.openxmlformats.org/officeDocument/2006/relationships/hyperlink" Target="https://www.movilidadbogota.gov.co/web/Plan_contra_corrupci%C3%B3n" TargetMode="External"/><Relationship Id="rId7" Type="http://schemas.openxmlformats.org/officeDocument/2006/relationships/hyperlink" Target="https://www.movilidadbogota.gov.co/web/portafolio_tramites_y_servicios"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hyperlink" Target="https://guiatramitesyservicios.bogota.gov.co/entidad/secretaria_distrital_de_movilidad/" TargetMode="External"/><Relationship Id="rId5" Type="http://schemas.openxmlformats.org/officeDocument/2006/relationships/hyperlink" Target="https://www.movilidadbogota.gov.co/web/calendario_de_actividades" TargetMode="External"/><Relationship Id="rId4" Type="http://schemas.openxmlformats.org/officeDocument/2006/relationships/hyperlink" Target="https://www.movilidadbogota.gov.co/web/campanas-institucionales-anticorrupcio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movilidadbogota.gov.co/web/sites/default/files/Paginas/08-04-2021/210406_plan_institucional_de_participacion_2021_v_2.0.pdf" TargetMode="External"/><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hyperlink" Target="https://www.movilidadbogota.gov.co/web/sites/default/files/Paginas/27-11-2020/idioma_kichwa.pdf" TargetMode="External"/><Relationship Id="rId5" Type="http://schemas.openxmlformats.org/officeDocument/2006/relationships/hyperlink" Target="https://www.movilidadbogota.gov.co/web/sites/default/files/Paginas/12-11-2020/ninos_ninas_y_adolescentes.xlsx" TargetMode="External"/><Relationship Id="rId4" Type="http://schemas.openxmlformats.org/officeDocument/2006/relationships/hyperlink" Target="https://www.simur.gov.co/portal-simur/datos-del-sector/datos-abierto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movilidadbogota.gov.co/web/agremiaciones"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hyperlink" Target="https://www.movilidadbogota.gov.co/web/informacion-poblacion-vulnerable" TargetMode="External"/><Relationship Id="rId5" Type="http://schemas.openxmlformats.org/officeDocument/2006/relationships/hyperlink" Target="https://www.movilidadbogota.gov.co/web/centros-locales-de-movilidad" TargetMode="External"/><Relationship Id="rId4" Type="http://schemas.openxmlformats.org/officeDocument/2006/relationships/hyperlink" Target="https://www.movilidadbogota.gov.co/web/transparencia"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58.png"/><Relationship Id="rId7" Type="http://schemas.openxmlformats.org/officeDocument/2006/relationships/image" Target="../media/image124.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3.jpg"/><Relationship Id="rId5" Type="http://schemas.openxmlformats.org/officeDocument/2006/relationships/image" Target="../media/image122.pn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59.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
          <p:cNvPicPr preferRelativeResize="0"/>
          <p:nvPr/>
        </p:nvPicPr>
        <p:blipFill rotWithShape="1">
          <a:blip r:embed="rId3">
            <a:alphaModFix/>
          </a:blip>
          <a:srcRect/>
          <a:stretch/>
        </p:blipFill>
        <p:spPr>
          <a:xfrm>
            <a:off x="-1" y="0"/>
            <a:ext cx="13226066" cy="13716001"/>
          </a:xfrm>
          <a:prstGeom prst="rect">
            <a:avLst/>
          </a:prstGeom>
          <a:noFill/>
          <a:ln>
            <a:noFill/>
          </a:ln>
        </p:spPr>
      </p:pic>
      <p:sp>
        <p:nvSpPr>
          <p:cNvPr id="159" name="Google Shape;159;p1"/>
          <p:cNvSpPr txBox="1"/>
          <p:nvPr/>
        </p:nvSpPr>
        <p:spPr>
          <a:xfrm>
            <a:off x="14099975" y="2526175"/>
            <a:ext cx="10131600" cy="1569900"/>
          </a:xfrm>
          <a:prstGeom prst="rect">
            <a:avLst/>
          </a:prstGeom>
          <a:noFill/>
          <a:ln>
            <a:noFill/>
          </a:ln>
        </p:spPr>
        <p:txBody>
          <a:bodyPr spcFirstLastPara="1" wrap="square" lIns="45675" tIns="45675" rIns="45675" bIns="45675" anchor="ctr" anchorCtr="0">
            <a:spAutoFit/>
          </a:bodyPr>
          <a:lstStyle/>
          <a:p>
            <a:pPr marL="0" marR="0" lvl="0" indent="0" algn="ctr" rtl="0">
              <a:lnSpc>
                <a:spcPct val="80000"/>
              </a:lnSpc>
              <a:spcBef>
                <a:spcPts val="0"/>
              </a:spcBef>
              <a:spcAft>
                <a:spcPts val="0"/>
              </a:spcAft>
              <a:buClr>
                <a:srgbClr val="FFFFFF"/>
              </a:buClr>
              <a:buSzPts val="9000"/>
              <a:buFont typeface="Arial Black"/>
              <a:buNone/>
            </a:pPr>
            <a:r>
              <a:rPr lang="en-US" sz="6000" b="0" i="0" u="none" strike="noStrike" cap="none">
                <a:solidFill>
                  <a:srgbClr val="FFFFFF"/>
                </a:solidFill>
                <a:latin typeface="Arial Black"/>
                <a:ea typeface="Arial Black"/>
                <a:cs typeface="Arial Black"/>
                <a:sym typeface="Arial Black"/>
              </a:rPr>
              <a:t>Rendición de cuentas</a:t>
            </a:r>
            <a:endParaRPr sz="6000" b="0" i="0" u="none" strike="noStrike" cap="none">
              <a:solidFill>
                <a:srgbClr val="FFFFFF"/>
              </a:solidFill>
              <a:latin typeface="Arial Black"/>
              <a:ea typeface="Arial Black"/>
              <a:cs typeface="Arial Black"/>
              <a:sym typeface="Arial Black"/>
            </a:endParaRPr>
          </a:p>
          <a:p>
            <a:pPr marL="0" marR="0" lvl="0" indent="0" algn="ctr" rtl="0">
              <a:lnSpc>
                <a:spcPct val="80000"/>
              </a:lnSpc>
              <a:spcBef>
                <a:spcPts val="0"/>
              </a:spcBef>
              <a:spcAft>
                <a:spcPts val="0"/>
              </a:spcAft>
              <a:buClr>
                <a:srgbClr val="FFFFFF"/>
              </a:buClr>
              <a:buSzPts val="9000"/>
              <a:buFont typeface="Arial Black"/>
              <a:buNone/>
            </a:pPr>
            <a:r>
              <a:rPr lang="en-US" sz="6000" b="0" i="0" u="none" strike="noStrike" cap="none">
                <a:solidFill>
                  <a:srgbClr val="FFFFFF"/>
                </a:solidFill>
                <a:latin typeface="Arial Black"/>
                <a:ea typeface="Arial Black"/>
                <a:cs typeface="Arial Black"/>
                <a:sym typeface="Arial Black"/>
              </a:rPr>
              <a:t>Sector Movilidad</a:t>
            </a:r>
            <a:endParaRPr sz="6000" b="0" i="0" u="none" strike="noStrike" cap="none">
              <a:solidFill>
                <a:srgbClr val="FFFFFF"/>
              </a:solidFill>
              <a:latin typeface="Arial Black"/>
              <a:ea typeface="Arial Black"/>
              <a:cs typeface="Arial Black"/>
              <a:sym typeface="Arial Black"/>
            </a:endParaRPr>
          </a:p>
        </p:txBody>
      </p:sp>
      <p:grpSp>
        <p:nvGrpSpPr>
          <p:cNvPr id="160" name="Google Shape;160;p1"/>
          <p:cNvGrpSpPr/>
          <p:nvPr/>
        </p:nvGrpSpPr>
        <p:grpSpPr>
          <a:xfrm>
            <a:off x="-1" y="-1"/>
            <a:ext cx="13289848" cy="13941007"/>
            <a:chOff x="-1" y="-1"/>
            <a:chExt cx="13289848" cy="13941007"/>
          </a:xfrm>
        </p:grpSpPr>
        <p:pic>
          <p:nvPicPr>
            <p:cNvPr id="161" name="Google Shape;161;p1" descr="Imagen"/>
            <p:cNvPicPr preferRelativeResize="0"/>
            <p:nvPr/>
          </p:nvPicPr>
          <p:blipFill rotWithShape="1">
            <a:blip r:embed="rId4">
              <a:alphaModFix/>
            </a:blip>
            <a:srcRect/>
            <a:stretch/>
          </p:blipFill>
          <p:spPr>
            <a:xfrm>
              <a:off x="8621885" y="11092393"/>
              <a:ext cx="4667962" cy="1657351"/>
            </a:xfrm>
            <a:prstGeom prst="rect">
              <a:avLst/>
            </a:prstGeom>
            <a:noFill/>
            <a:ln>
              <a:noFill/>
            </a:ln>
          </p:spPr>
        </p:pic>
        <p:pic>
          <p:nvPicPr>
            <p:cNvPr id="162" name="Google Shape;162;p1" descr="Imagen"/>
            <p:cNvPicPr preferRelativeResize="0"/>
            <p:nvPr/>
          </p:nvPicPr>
          <p:blipFill rotWithShape="1">
            <a:blip r:embed="rId5">
              <a:alphaModFix/>
            </a:blip>
            <a:srcRect/>
            <a:stretch/>
          </p:blipFill>
          <p:spPr>
            <a:xfrm>
              <a:off x="-1" y="-1"/>
              <a:ext cx="4820317" cy="3239785"/>
            </a:xfrm>
            <a:prstGeom prst="rect">
              <a:avLst/>
            </a:prstGeom>
            <a:noFill/>
            <a:ln>
              <a:noFill/>
            </a:ln>
          </p:spPr>
        </p:pic>
        <p:pic>
          <p:nvPicPr>
            <p:cNvPr id="163" name="Google Shape;163;p1" descr="Imagen"/>
            <p:cNvPicPr preferRelativeResize="0"/>
            <p:nvPr/>
          </p:nvPicPr>
          <p:blipFill rotWithShape="1">
            <a:blip r:embed="rId6">
              <a:alphaModFix/>
            </a:blip>
            <a:srcRect/>
            <a:stretch/>
          </p:blipFill>
          <p:spPr>
            <a:xfrm>
              <a:off x="821647" y="10859376"/>
              <a:ext cx="6385954" cy="3081630"/>
            </a:xfrm>
            <a:prstGeom prst="rect">
              <a:avLst/>
            </a:prstGeom>
            <a:noFill/>
            <a:ln>
              <a:noFill/>
            </a:ln>
          </p:spPr>
        </p:pic>
        <p:pic>
          <p:nvPicPr>
            <p:cNvPr id="164" name="Google Shape;164;p1" descr="Imagen"/>
            <p:cNvPicPr preferRelativeResize="0"/>
            <p:nvPr/>
          </p:nvPicPr>
          <p:blipFill rotWithShape="1">
            <a:blip r:embed="rId7">
              <a:alphaModFix/>
            </a:blip>
            <a:srcRect l="12508"/>
            <a:stretch/>
          </p:blipFill>
          <p:spPr>
            <a:xfrm>
              <a:off x="-1" y="621402"/>
              <a:ext cx="1422566" cy="585995"/>
            </a:xfrm>
            <a:prstGeom prst="rect">
              <a:avLst/>
            </a:prstGeom>
            <a:noFill/>
            <a:ln>
              <a:noFill/>
            </a:ln>
          </p:spPr>
        </p:pic>
      </p:grpSp>
      <p:sp>
        <p:nvSpPr>
          <p:cNvPr id="165" name="Google Shape;165;p1"/>
          <p:cNvSpPr txBox="1"/>
          <p:nvPr/>
        </p:nvSpPr>
        <p:spPr>
          <a:xfrm>
            <a:off x="15170475" y="6375825"/>
            <a:ext cx="8200500" cy="7644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4300" b="1" i="0" u="none" strike="noStrike" cap="none">
                <a:solidFill>
                  <a:srgbClr val="FFFFFF"/>
                </a:solidFill>
                <a:latin typeface="Arial"/>
                <a:ea typeface="Arial"/>
                <a:cs typeface="Arial"/>
                <a:sym typeface="Arial"/>
              </a:rPr>
              <a:t>Localidad de Los Mártires</a:t>
            </a:r>
            <a:endParaRPr sz="29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9" descr="Imagen"/>
          <p:cNvPicPr preferRelativeResize="0"/>
          <p:nvPr/>
        </p:nvPicPr>
        <p:blipFill rotWithShape="1">
          <a:blip r:embed="rId3">
            <a:alphaModFix/>
          </a:blip>
          <a:srcRect/>
          <a:stretch/>
        </p:blipFill>
        <p:spPr>
          <a:xfrm>
            <a:off x="2252133" y="1951536"/>
            <a:ext cx="1202783" cy="191352"/>
          </a:xfrm>
          <a:prstGeom prst="rect">
            <a:avLst/>
          </a:prstGeom>
          <a:noFill/>
          <a:ln>
            <a:noFill/>
          </a:ln>
        </p:spPr>
      </p:pic>
      <p:pic>
        <p:nvPicPr>
          <p:cNvPr id="268" name="Google Shape;268;p9" descr="image6.png"/>
          <p:cNvPicPr preferRelativeResize="0"/>
          <p:nvPr/>
        </p:nvPicPr>
        <p:blipFill rotWithShape="1">
          <a:blip r:embed="rId4">
            <a:alphaModFix/>
          </a:blip>
          <a:srcRect/>
          <a:stretch/>
        </p:blipFill>
        <p:spPr>
          <a:xfrm>
            <a:off x="8568305" y="1642536"/>
            <a:ext cx="10496935" cy="28721"/>
          </a:xfrm>
          <a:prstGeom prst="rect">
            <a:avLst/>
          </a:prstGeom>
          <a:noFill/>
          <a:ln>
            <a:noFill/>
          </a:ln>
        </p:spPr>
      </p:pic>
      <p:sp>
        <p:nvSpPr>
          <p:cNvPr id="269" name="Google Shape;269;p9"/>
          <p:cNvSpPr/>
          <p:nvPr/>
        </p:nvSpPr>
        <p:spPr>
          <a:xfrm>
            <a:off x="8632280" y="965149"/>
            <a:ext cx="10645500" cy="6129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242947"/>
              </a:buClr>
              <a:buSzPts val="3000"/>
              <a:buFont typeface="Century Gothic"/>
              <a:buNone/>
            </a:pPr>
            <a:r>
              <a:rPr lang="en-US" sz="3000" b="0" i="0" u="none" strike="noStrike" cap="none">
                <a:solidFill>
                  <a:srgbClr val="242947"/>
                </a:solidFill>
                <a:latin typeface="Century Gothic"/>
                <a:ea typeface="Century Gothic"/>
                <a:cs typeface="Century Gothic"/>
                <a:sym typeface="Century Gothic"/>
              </a:rPr>
              <a:t>Analisis del: </a:t>
            </a:r>
            <a:r>
              <a:rPr lang="en-US" sz="3000" b="1" i="0" u="none" strike="noStrike" cap="none">
                <a:solidFill>
                  <a:srgbClr val="242947"/>
                </a:solidFill>
                <a:latin typeface="Century Gothic"/>
                <a:ea typeface="Century Gothic"/>
                <a:cs typeface="Century Gothic"/>
                <a:sym typeface="Century Gothic"/>
              </a:rPr>
              <a:t>01 de enero al 31 de diciembre de 2020</a:t>
            </a:r>
            <a:endParaRPr sz="1400" b="0" i="0" u="none" strike="noStrike" cap="none">
              <a:solidFill>
                <a:srgbClr val="000000"/>
              </a:solidFill>
              <a:latin typeface="Arial"/>
              <a:ea typeface="Arial"/>
              <a:cs typeface="Arial"/>
              <a:sym typeface="Arial"/>
            </a:endParaRPr>
          </a:p>
        </p:txBody>
      </p:sp>
      <p:pic>
        <p:nvPicPr>
          <p:cNvPr id="270" name="Google Shape;270;p9" descr="image6.png"/>
          <p:cNvPicPr preferRelativeResize="0"/>
          <p:nvPr/>
        </p:nvPicPr>
        <p:blipFill rotWithShape="1">
          <a:blip r:embed="rId4">
            <a:alphaModFix/>
          </a:blip>
          <a:srcRect/>
          <a:stretch/>
        </p:blipFill>
        <p:spPr>
          <a:xfrm>
            <a:off x="8568305" y="864060"/>
            <a:ext cx="10496935" cy="28722"/>
          </a:xfrm>
          <a:prstGeom prst="rect">
            <a:avLst/>
          </a:prstGeom>
          <a:noFill/>
          <a:ln>
            <a:noFill/>
          </a:ln>
        </p:spPr>
      </p:pic>
      <p:sp>
        <p:nvSpPr>
          <p:cNvPr id="271" name="Google Shape;271;p9"/>
          <p:cNvSpPr txBox="1"/>
          <p:nvPr/>
        </p:nvSpPr>
        <p:spPr>
          <a:xfrm>
            <a:off x="0" y="11269325"/>
            <a:ext cx="15434700" cy="14835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rgbClr val="052746"/>
                </a:solidFill>
                <a:latin typeface="Century Gothic"/>
                <a:ea typeface="Century Gothic"/>
                <a:cs typeface="Century Gothic"/>
                <a:sym typeface="Century Gothic"/>
              </a:rPr>
              <a:t>Notas: </a:t>
            </a:r>
            <a:endParaRPr sz="1500" b="0" i="0" u="none" strike="noStrike" cap="none">
              <a:solidFill>
                <a:srgbClr val="052746"/>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rgbClr val="052746"/>
                </a:solidFill>
                <a:latin typeface="Century Gothic"/>
                <a:ea typeface="Century Gothic"/>
                <a:cs typeface="Century Gothic"/>
                <a:sym typeface="Century Gothic"/>
              </a:rPr>
              <a:t>1. Año 2020 datos preliminares, susceptibles de modificación.</a:t>
            </a:r>
            <a:endParaRPr sz="1500" b="0" i="0" u="none" strike="noStrike" cap="none">
              <a:solidFill>
                <a:srgbClr val="052746"/>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rgbClr val="052746"/>
                </a:solidFill>
                <a:latin typeface="Century Gothic"/>
                <a:ea typeface="Century Gothic"/>
                <a:cs typeface="Century Gothic"/>
                <a:sym typeface="Century Gothic"/>
              </a:rPr>
              <a:t>2. Los datos de siniestralidad vial son obtenidos del Sistema de Información Geográfica de Accidentes de Tránsito de Bogotá – SIGAT, incluye los siniestros viales con reporte a la Seccional de Tránsito y Transporte de la Policía Metropolitana de Bogotá y con diligenciamiento de IPAT (Informe Policial de Accidentes de Tránsito) conforme lo establecido en la Resolución 11268 de 2012 del Ministerio de Transporte</a:t>
            </a:r>
            <a:endParaRPr sz="1500" b="0" i="0" u="none" strike="noStrike" cap="none">
              <a:solidFill>
                <a:srgbClr val="052746"/>
              </a:solidFill>
              <a:latin typeface="Century Gothic"/>
              <a:ea typeface="Century Gothic"/>
              <a:cs typeface="Century Gothic"/>
              <a:sym typeface="Century Gothic"/>
            </a:endParaRPr>
          </a:p>
        </p:txBody>
      </p:sp>
      <p:pic>
        <p:nvPicPr>
          <p:cNvPr id="272" name="Google Shape;272;p9"/>
          <p:cNvPicPr preferRelativeResize="0"/>
          <p:nvPr/>
        </p:nvPicPr>
        <p:blipFill rotWithShape="1">
          <a:blip r:embed="rId5">
            <a:alphaModFix/>
          </a:blip>
          <a:srcRect l="22072" t="18202" r="70345" b="73541"/>
          <a:stretch/>
        </p:blipFill>
        <p:spPr>
          <a:xfrm>
            <a:off x="13514000" y="4171100"/>
            <a:ext cx="3089899" cy="2258014"/>
          </a:xfrm>
          <a:prstGeom prst="rect">
            <a:avLst/>
          </a:prstGeom>
          <a:noFill/>
          <a:ln>
            <a:noFill/>
          </a:ln>
        </p:spPr>
      </p:pic>
      <p:pic>
        <p:nvPicPr>
          <p:cNvPr id="273" name="Google Shape;273;p9"/>
          <p:cNvPicPr preferRelativeResize="0"/>
          <p:nvPr/>
        </p:nvPicPr>
        <p:blipFill rotWithShape="1">
          <a:blip r:embed="rId5">
            <a:alphaModFix/>
          </a:blip>
          <a:srcRect l="29989" t="17865" r="62976" b="73878"/>
          <a:stretch/>
        </p:blipFill>
        <p:spPr>
          <a:xfrm>
            <a:off x="13737100" y="6429125"/>
            <a:ext cx="2866805" cy="2258024"/>
          </a:xfrm>
          <a:prstGeom prst="rect">
            <a:avLst/>
          </a:prstGeom>
          <a:noFill/>
          <a:ln>
            <a:noFill/>
          </a:ln>
        </p:spPr>
      </p:pic>
      <p:pic>
        <p:nvPicPr>
          <p:cNvPr id="274" name="Google Shape;274;p9"/>
          <p:cNvPicPr preferRelativeResize="0"/>
          <p:nvPr/>
        </p:nvPicPr>
        <p:blipFill rotWithShape="1">
          <a:blip r:embed="rId5">
            <a:alphaModFix/>
          </a:blip>
          <a:srcRect l="36948" t="18423" r="56018" b="73320"/>
          <a:stretch/>
        </p:blipFill>
        <p:spPr>
          <a:xfrm>
            <a:off x="13737100" y="8818175"/>
            <a:ext cx="2866800" cy="2258024"/>
          </a:xfrm>
          <a:prstGeom prst="rect">
            <a:avLst/>
          </a:prstGeom>
          <a:noFill/>
          <a:ln>
            <a:noFill/>
          </a:ln>
        </p:spPr>
      </p:pic>
      <p:sp>
        <p:nvSpPr>
          <p:cNvPr id="275" name="Google Shape;275;p9"/>
          <p:cNvSpPr txBox="1"/>
          <p:nvPr/>
        </p:nvSpPr>
        <p:spPr>
          <a:xfrm>
            <a:off x="16718100" y="5057650"/>
            <a:ext cx="7285200" cy="8214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rgbClr val="052746"/>
                </a:solidFill>
                <a:latin typeface="Arial Black"/>
                <a:ea typeface="Arial Black"/>
                <a:cs typeface="Arial Black"/>
                <a:sym typeface="Arial Black"/>
              </a:rPr>
              <a:t>Se presentó 1 víctima fatal entre peatón y motocicleta </a:t>
            </a:r>
            <a:endParaRPr sz="2000" b="0" i="0" u="none" strike="noStrike" cap="none">
              <a:solidFill>
                <a:srgbClr val="052746"/>
              </a:solidFill>
              <a:latin typeface="Arial Black"/>
              <a:ea typeface="Arial Black"/>
              <a:cs typeface="Arial Black"/>
              <a:sym typeface="Arial Black"/>
            </a:endParaRPr>
          </a:p>
        </p:txBody>
      </p:sp>
      <p:sp>
        <p:nvSpPr>
          <p:cNvPr id="276" name="Google Shape;276;p9"/>
          <p:cNvSpPr txBox="1"/>
          <p:nvPr/>
        </p:nvSpPr>
        <p:spPr>
          <a:xfrm>
            <a:off x="16870500" y="9783696"/>
            <a:ext cx="7285200" cy="882909"/>
          </a:xfrm>
          <a:prstGeom prst="rect">
            <a:avLst/>
          </a:prstGeom>
          <a:noFill/>
          <a:ln w="38100" cap="flat" cmpd="sng">
            <a:solidFill>
              <a:srgbClr val="FF0000"/>
            </a:solidFill>
            <a:prstDash val="solid"/>
            <a:round/>
            <a:headEnd type="none" w="sm" len="sm"/>
            <a:tailEnd type="none" w="sm" len="sm"/>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rgbClr val="052746"/>
                </a:solidFill>
                <a:latin typeface="Arial Black"/>
                <a:ea typeface="Arial Black"/>
                <a:cs typeface="Arial Black"/>
                <a:sym typeface="Arial Black"/>
              </a:rPr>
              <a:t>Se presentó 2 víctimas fatales entre motocicleta y buses de transporte público </a:t>
            </a:r>
            <a:endParaRPr/>
          </a:p>
        </p:txBody>
      </p:sp>
      <p:sp>
        <p:nvSpPr>
          <p:cNvPr id="277" name="Google Shape;277;p9"/>
          <p:cNvSpPr txBox="1"/>
          <p:nvPr/>
        </p:nvSpPr>
        <p:spPr>
          <a:xfrm>
            <a:off x="13822500" y="3076450"/>
            <a:ext cx="10180800" cy="1160100"/>
          </a:xfrm>
          <a:prstGeom prst="rect">
            <a:avLst/>
          </a:prstGeom>
          <a:noFill/>
          <a:ln>
            <a:noFill/>
          </a:ln>
        </p:spPr>
        <p:txBody>
          <a:bodyPr spcFirstLastPara="1" wrap="square" lIns="71425" tIns="71425" rIns="71425" bIns="71425" anchor="ctr" anchorCtr="0">
            <a:spAutoFit/>
          </a:bodyPr>
          <a:lstStyle/>
          <a:p>
            <a:pPr marL="0" marR="0" lvl="0" indent="0" algn="ctr" rtl="0">
              <a:lnSpc>
                <a:spcPct val="120000"/>
              </a:lnSpc>
              <a:spcBef>
                <a:spcPts val="0"/>
              </a:spcBef>
              <a:spcAft>
                <a:spcPts val="0"/>
              </a:spcAft>
              <a:buClr>
                <a:srgbClr val="000000"/>
              </a:buClr>
              <a:buSzPts val="3000"/>
              <a:buFont typeface="Arial"/>
              <a:buNone/>
            </a:pPr>
            <a:r>
              <a:rPr lang="en-US" sz="3000" b="0" i="0" u="none" strike="noStrike" cap="none">
                <a:solidFill>
                  <a:srgbClr val="052746"/>
                </a:solidFill>
                <a:latin typeface="Impact"/>
                <a:ea typeface="Impact"/>
                <a:cs typeface="Impact"/>
                <a:sym typeface="Impact"/>
              </a:rPr>
              <a:t>Interacción de usuarios vulnerables con los modos de transporte</a:t>
            </a:r>
            <a:endParaRPr sz="3000" b="0" i="0" u="none" strike="noStrike" cap="none">
              <a:solidFill>
                <a:srgbClr val="052746"/>
              </a:solidFill>
              <a:latin typeface="Impact"/>
              <a:ea typeface="Impact"/>
              <a:cs typeface="Impact"/>
              <a:sym typeface="Impact"/>
            </a:endParaRPr>
          </a:p>
        </p:txBody>
      </p:sp>
      <p:sp>
        <p:nvSpPr>
          <p:cNvPr id="278" name="Google Shape;278;p9"/>
          <p:cNvSpPr txBox="1"/>
          <p:nvPr/>
        </p:nvSpPr>
        <p:spPr>
          <a:xfrm>
            <a:off x="2129124" y="907825"/>
            <a:ext cx="6662400" cy="7233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000000"/>
              </a:buClr>
              <a:buSzPts val="5000"/>
              <a:buFont typeface="Arial"/>
              <a:buNone/>
            </a:pPr>
            <a:r>
              <a:rPr lang="en-US" sz="5000" b="0" i="0" u="none" strike="noStrike" cap="none">
                <a:solidFill>
                  <a:srgbClr val="22294A"/>
                </a:solidFill>
                <a:latin typeface="Arial Black"/>
                <a:ea typeface="Arial Black"/>
                <a:cs typeface="Arial Black"/>
                <a:sym typeface="Arial Black"/>
              </a:rPr>
              <a:t>3.1. Siniestralidad</a:t>
            </a:r>
            <a:endParaRPr sz="400" b="0" i="0" u="none" strike="noStrike" cap="none">
              <a:solidFill>
                <a:srgbClr val="000000"/>
              </a:solidFill>
              <a:latin typeface="Arial"/>
              <a:ea typeface="Arial"/>
              <a:cs typeface="Arial"/>
              <a:sym typeface="Arial"/>
            </a:endParaRPr>
          </a:p>
        </p:txBody>
      </p:sp>
      <p:pic>
        <p:nvPicPr>
          <p:cNvPr id="279" name="Google Shape;279;p9"/>
          <p:cNvPicPr preferRelativeResize="0"/>
          <p:nvPr/>
        </p:nvPicPr>
        <p:blipFill rotWithShape="1">
          <a:blip r:embed="rId6">
            <a:alphaModFix/>
          </a:blip>
          <a:srcRect t="5815"/>
          <a:stretch/>
        </p:blipFill>
        <p:spPr>
          <a:xfrm>
            <a:off x="525394" y="2787950"/>
            <a:ext cx="12581005" cy="8420778"/>
          </a:xfrm>
          <a:prstGeom prst="rect">
            <a:avLst/>
          </a:prstGeom>
          <a:noFill/>
          <a:ln>
            <a:noFill/>
          </a:ln>
        </p:spPr>
      </p:pic>
      <p:sp>
        <p:nvSpPr>
          <p:cNvPr id="280" name="Google Shape;280;p9"/>
          <p:cNvSpPr txBox="1"/>
          <p:nvPr/>
        </p:nvSpPr>
        <p:spPr>
          <a:xfrm>
            <a:off x="16870500" y="7534954"/>
            <a:ext cx="7285200" cy="882909"/>
          </a:xfrm>
          <a:prstGeom prst="rect">
            <a:avLst/>
          </a:prstGeom>
          <a:noFill/>
          <a:ln w="38100" cap="flat" cmpd="sng">
            <a:solidFill>
              <a:srgbClr val="FF0000"/>
            </a:solidFill>
            <a:prstDash val="solid"/>
            <a:round/>
            <a:headEnd type="none" w="sm" len="sm"/>
            <a:tailEnd type="none" w="sm" len="sm"/>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rgbClr val="052746"/>
                </a:solidFill>
                <a:latin typeface="Arial Black"/>
                <a:ea typeface="Arial Black"/>
                <a:cs typeface="Arial Black"/>
                <a:sym typeface="Arial Black"/>
              </a:rPr>
              <a:t>Se presentó 2 víctimas fatales entre bicicleta y transporte de carga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0"/>
          <p:cNvSpPr txBox="1"/>
          <p:nvPr/>
        </p:nvSpPr>
        <p:spPr>
          <a:xfrm>
            <a:off x="1958675" y="2340075"/>
            <a:ext cx="7349700" cy="769500"/>
          </a:xfrm>
          <a:prstGeom prst="rect">
            <a:avLst/>
          </a:prstGeom>
          <a:noFill/>
          <a:ln>
            <a:noFill/>
          </a:ln>
        </p:spPr>
        <p:txBody>
          <a:bodyPr spcFirstLastPara="1" wrap="square" lIns="45675" tIns="45675" rIns="45675" bIns="45675" anchor="ctr" anchorCtr="0">
            <a:spAutoFit/>
          </a:bodyPr>
          <a:lstStyle/>
          <a:p>
            <a:pPr marL="0" marR="0" lvl="0" indent="0" algn="l" rtl="0">
              <a:lnSpc>
                <a:spcPct val="115000"/>
              </a:lnSpc>
              <a:spcBef>
                <a:spcPts val="0"/>
              </a:spcBef>
              <a:spcAft>
                <a:spcPts val="0"/>
              </a:spcAft>
              <a:buClr>
                <a:srgbClr val="000000"/>
              </a:buClr>
              <a:buSzPts val="4400"/>
              <a:buFont typeface="Arial"/>
              <a:buNone/>
            </a:pPr>
            <a:r>
              <a:rPr lang="en-US" sz="4400" b="0" i="0" u="none" strike="noStrike" cap="none">
                <a:solidFill>
                  <a:schemeClr val="lt1"/>
                </a:solidFill>
                <a:latin typeface="Arial Black"/>
                <a:ea typeface="Arial Black"/>
                <a:cs typeface="Arial Black"/>
                <a:sym typeface="Arial Black"/>
              </a:rPr>
              <a:t>3.2. Bicicleta y Peatón</a:t>
            </a:r>
            <a:endParaRPr sz="1600" b="0" i="0" u="none" strike="noStrike" cap="none">
              <a:solidFill>
                <a:srgbClr val="000000"/>
              </a:solidFill>
              <a:latin typeface="Arial Black"/>
              <a:ea typeface="Arial Black"/>
              <a:cs typeface="Arial Black"/>
              <a:sym typeface="Arial Black"/>
            </a:endParaRPr>
          </a:p>
        </p:txBody>
      </p:sp>
      <p:sp>
        <p:nvSpPr>
          <p:cNvPr id="286" name="Google Shape;286;p10"/>
          <p:cNvSpPr txBox="1"/>
          <p:nvPr/>
        </p:nvSpPr>
        <p:spPr>
          <a:xfrm>
            <a:off x="343350" y="5323168"/>
            <a:ext cx="8130600" cy="3487500"/>
          </a:xfrm>
          <a:prstGeom prst="rect">
            <a:avLst/>
          </a:prstGeom>
          <a:noFill/>
          <a:ln>
            <a:noFill/>
          </a:ln>
        </p:spPr>
        <p:txBody>
          <a:bodyPr spcFirstLastPara="1" wrap="square" lIns="71425" tIns="71425" rIns="71425" bIns="71425" anchor="ctr" anchorCtr="0">
            <a:spAutoFit/>
          </a:bodyPr>
          <a:lstStyle/>
          <a:p>
            <a:pPr marL="0" marR="0" lvl="0" indent="0" algn="just" rtl="0">
              <a:lnSpc>
                <a:spcPct val="115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Apoyo para el funcionamiento de las Ciclorrutas temporales:</a:t>
            </a:r>
            <a:endParaRPr/>
          </a:p>
          <a:p>
            <a:pPr marL="0" marR="0" lvl="0" indent="0" algn="just" rtl="0">
              <a:lnSpc>
                <a:spcPct val="115000"/>
              </a:lnSpc>
              <a:spcBef>
                <a:spcPts val="0"/>
              </a:spcBef>
              <a:spcAft>
                <a:spcPts val="0"/>
              </a:spcAft>
              <a:buClr>
                <a:srgbClr val="000000"/>
              </a:buClr>
              <a:buSzPts val="2400"/>
              <a:buFont typeface="Arial"/>
              <a:buNone/>
            </a:pPr>
            <a:endParaRPr sz="2400" b="1" i="0" u="none" strike="noStrike" cap="none">
              <a:solidFill>
                <a:srgbClr val="FFFFFF"/>
              </a:solidFill>
              <a:latin typeface="Century Gothic"/>
              <a:ea typeface="Century Gothic"/>
              <a:cs typeface="Century Gothic"/>
              <a:sym typeface="Century Gothic"/>
            </a:endParaRPr>
          </a:p>
          <a:p>
            <a:pPr marL="457200" marR="0" lvl="0" indent="-381000" algn="just" rtl="0">
              <a:lnSpc>
                <a:spcPct val="115000"/>
              </a:lnSpc>
              <a:spcBef>
                <a:spcPts val="0"/>
              </a:spcBef>
              <a:spcAft>
                <a:spcPts val="0"/>
              </a:spcAft>
              <a:buClr>
                <a:srgbClr val="FFFFFF"/>
              </a:buClr>
              <a:buSzPts val="2400"/>
              <a:buFont typeface="Century Gothic"/>
              <a:buChar char="❖"/>
            </a:pPr>
            <a:r>
              <a:rPr lang="en-US" sz="2400" b="1">
                <a:solidFill>
                  <a:srgbClr val="FFFFFF"/>
                </a:solidFill>
                <a:latin typeface="Century Gothic"/>
                <a:ea typeface="Century Gothic"/>
                <a:cs typeface="Century Gothic"/>
                <a:sym typeface="Century Gothic"/>
              </a:rPr>
              <a:t>T</a:t>
            </a:r>
            <a:r>
              <a:rPr lang="en-US" sz="2400" b="1" i="0" u="none" strike="noStrike" cap="none">
                <a:solidFill>
                  <a:srgbClr val="FFFFFF"/>
                </a:solidFill>
                <a:latin typeface="Century Gothic"/>
                <a:ea typeface="Century Gothic"/>
                <a:cs typeface="Century Gothic"/>
                <a:sym typeface="Century Gothic"/>
              </a:rPr>
              <a:t>ramo de la Avenida Caracas entre la Avenida </a:t>
            </a:r>
            <a:r>
              <a:rPr lang="en-US" sz="2400" b="1">
                <a:solidFill>
                  <a:srgbClr val="FFFFFF"/>
                </a:solidFill>
                <a:latin typeface="Century Gothic"/>
                <a:ea typeface="Century Gothic"/>
                <a:cs typeface="Century Gothic"/>
                <a:sym typeface="Century Gothic"/>
              </a:rPr>
              <a:t>P</a:t>
            </a:r>
            <a:r>
              <a:rPr lang="en-US" sz="2400" b="1" i="0" u="none" strike="noStrike" cap="none">
                <a:solidFill>
                  <a:srgbClr val="FFFFFF"/>
                </a:solidFill>
                <a:latin typeface="Century Gothic"/>
                <a:ea typeface="Century Gothic"/>
                <a:cs typeface="Century Gothic"/>
                <a:sym typeface="Century Gothic"/>
              </a:rPr>
              <a:t>rimera y la Avenida Calle sexta.</a:t>
            </a:r>
            <a:endParaRPr/>
          </a:p>
          <a:p>
            <a:pPr marL="76200" marR="0" lvl="0" indent="0" algn="just" rtl="0">
              <a:lnSpc>
                <a:spcPct val="115000"/>
              </a:lnSpc>
              <a:spcBef>
                <a:spcPts val="0"/>
              </a:spcBef>
              <a:spcAft>
                <a:spcPts val="0"/>
              </a:spcAft>
              <a:buNone/>
            </a:pPr>
            <a:endParaRPr sz="2400" b="1" i="0" u="none" strike="noStrike" cap="none">
              <a:solidFill>
                <a:srgbClr val="FFFFFF"/>
              </a:solidFill>
              <a:latin typeface="Century Gothic"/>
              <a:ea typeface="Century Gothic"/>
              <a:cs typeface="Century Gothic"/>
              <a:sym typeface="Century Gothic"/>
            </a:endParaRPr>
          </a:p>
          <a:p>
            <a:pPr marL="0" marR="0" lvl="0" indent="0" algn="just" rtl="0">
              <a:lnSpc>
                <a:spcPct val="115000"/>
              </a:lnSpc>
              <a:spcBef>
                <a:spcPts val="0"/>
              </a:spcBef>
              <a:spcAft>
                <a:spcPts val="0"/>
              </a:spcAft>
              <a:buClr>
                <a:srgbClr val="000000"/>
              </a:buClr>
              <a:buSzPts val="2400"/>
              <a:buFont typeface="Arial"/>
              <a:buNone/>
            </a:pPr>
            <a:endParaRPr sz="2400" b="1" i="0" u="none" strike="noStrike" cap="none">
              <a:solidFill>
                <a:srgbClr val="FFFFFF"/>
              </a:solidFill>
              <a:latin typeface="Century Gothic"/>
              <a:ea typeface="Century Gothic"/>
              <a:cs typeface="Century Gothic"/>
              <a:sym typeface="Century Gothic"/>
            </a:endParaRPr>
          </a:p>
          <a:p>
            <a:pPr marL="0" marR="0" lvl="0" indent="0" algn="just" rtl="0">
              <a:lnSpc>
                <a:spcPct val="120000"/>
              </a:lnSpc>
              <a:spcBef>
                <a:spcPts val="0"/>
              </a:spcBef>
              <a:spcAft>
                <a:spcPts val="0"/>
              </a:spcAft>
              <a:buClr>
                <a:srgbClr val="000000"/>
              </a:buClr>
              <a:buSzPts val="2400"/>
              <a:buFont typeface="Arial"/>
              <a:buNone/>
            </a:pPr>
            <a:endParaRPr sz="2400" b="0" i="0" u="none" strike="noStrike" cap="none">
              <a:solidFill>
                <a:srgbClr val="FFFFFF"/>
              </a:solidFill>
              <a:latin typeface="Century Gothic"/>
              <a:ea typeface="Century Gothic"/>
              <a:cs typeface="Century Gothic"/>
              <a:sym typeface="Century Gothic"/>
            </a:endParaRPr>
          </a:p>
        </p:txBody>
      </p:sp>
      <p:pic>
        <p:nvPicPr>
          <p:cNvPr id="287" name="Google Shape;287;p10" descr="Imagen"/>
          <p:cNvPicPr preferRelativeResize="0"/>
          <p:nvPr/>
        </p:nvPicPr>
        <p:blipFill rotWithShape="1">
          <a:blip r:embed="rId3">
            <a:alphaModFix/>
          </a:blip>
          <a:srcRect/>
          <a:stretch/>
        </p:blipFill>
        <p:spPr>
          <a:xfrm>
            <a:off x="1032933" y="3634097"/>
            <a:ext cx="1202783" cy="191353"/>
          </a:xfrm>
          <a:prstGeom prst="rect">
            <a:avLst/>
          </a:prstGeom>
          <a:noFill/>
          <a:ln>
            <a:noFill/>
          </a:ln>
        </p:spPr>
      </p:pic>
      <p:pic>
        <p:nvPicPr>
          <p:cNvPr id="288" name="Google Shape;288;p10"/>
          <p:cNvPicPr preferRelativeResize="0"/>
          <p:nvPr/>
        </p:nvPicPr>
        <p:blipFill rotWithShape="1">
          <a:blip r:embed="rId4">
            <a:alphaModFix/>
          </a:blip>
          <a:srcRect l="38046" t="36927" r="38668" b="35908"/>
          <a:stretch/>
        </p:blipFill>
        <p:spPr>
          <a:xfrm>
            <a:off x="197175" y="2067725"/>
            <a:ext cx="1807450" cy="1314200"/>
          </a:xfrm>
          <a:prstGeom prst="rect">
            <a:avLst/>
          </a:prstGeom>
          <a:noFill/>
          <a:ln>
            <a:noFill/>
          </a:ln>
        </p:spPr>
      </p:pic>
      <p:pic>
        <p:nvPicPr>
          <p:cNvPr id="289" name="Google Shape;289;p10"/>
          <p:cNvPicPr preferRelativeResize="0"/>
          <p:nvPr/>
        </p:nvPicPr>
        <p:blipFill rotWithShape="1">
          <a:blip r:embed="rId5">
            <a:alphaModFix/>
          </a:blip>
          <a:srcRect/>
          <a:stretch/>
        </p:blipFill>
        <p:spPr>
          <a:xfrm>
            <a:off x="9536975" y="1148700"/>
            <a:ext cx="14461001" cy="11152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p:nvPr/>
        </p:nvSpPr>
        <p:spPr>
          <a:xfrm>
            <a:off x="17459925" y="4992875"/>
            <a:ext cx="4880400" cy="831000"/>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0" i="0" u="none" strike="noStrike" cap="none">
                <a:solidFill>
                  <a:srgbClr val="242947"/>
                </a:solidFill>
                <a:latin typeface="Century Gothic"/>
                <a:ea typeface="Century Gothic"/>
                <a:cs typeface="Century Gothic"/>
                <a:sym typeface="Century Gothic"/>
              </a:rPr>
              <a:t>Equivalente al 1.1% de la demanda de viajes de la ciudad</a:t>
            </a:r>
            <a:endParaRPr sz="1400" b="0" i="0" u="none" strike="noStrike" cap="none">
              <a:solidFill>
                <a:srgbClr val="000000"/>
              </a:solidFill>
              <a:latin typeface="Arial"/>
              <a:ea typeface="Arial"/>
              <a:cs typeface="Arial"/>
              <a:sym typeface="Arial"/>
            </a:endParaRPr>
          </a:p>
        </p:txBody>
      </p:sp>
      <p:pic>
        <p:nvPicPr>
          <p:cNvPr id="295" name="Google Shape;295;p11" descr="Imagen"/>
          <p:cNvPicPr preferRelativeResize="0"/>
          <p:nvPr/>
        </p:nvPicPr>
        <p:blipFill rotWithShape="1">
          <a:blip r:embed="rId3">
            <a:alphaModFix/>
          </a:blip>
          <a:srcRect/>
          <a:stretch/>
        </p:blipFill>
        <p:spPr>
          <a:xfrm rot="-5400000">
            <a:off x="2405951" y="1903336"/>
            <a:ext cx="1103935" cy="3266767"/>
          </a:xfrm>
          <a:prstGeom prst="rect">
            <a:avLst/>
          </a:prstGeom>
          <a:noFill/>
          <a:ln>
            <a:noFill/>
          </a:ln>
        </p:spPr>
      </p:pic>
      <p:pic>
        <p:nvPicPr>
          <p:cNvPr id="296" name="Google Shape;296;p11" descr="image52.tif"/>
          <p:cNvPicPr preferRelativeResize="0"/>
          <p:nvPr/>
        </p:nvPicPr>
        <p:blipFill rotWithShape="1">
          <a:blip r:embed="rId4">
            <a:alphaModFix/>
          </a:blip>
          <a:srcRect/>
          <a:stretch/>
        </p:blipFill>
        <p:spPr>
          <a:xfrm>
            <a:off x="2077167" y="412781"/>
            <a:ext cx="1913815" cy="1913813"/>
          </a:xfrm>
          <a:prstGeom prst="rect">
            <a:avLst/>
          </a:prstGeom>
          <a:noFill/>
          <a:ln>
            <a:noFill/>
          </a:ln>
        </p:spPr>
      </p:pic>
      <p:sp>
        <p:nvSpPr>
          <p:cNvPr id="297" name="Google Shape;297;p11"/>
          <p:cNvSpPr/>
          <p:nvPr/>
        </p:nvSpPr>
        <p:spPr>
          <a:xfrm>
            <a:off x="1324534" y="2975925"/>
            <a:ext cx="3417291" cy="1129200"/>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4900" b="1" i="0" u="none" strike="noStrike" cap="none">
                <a:solidFill>
                  <a:srgbClr val="FFFFFF"/>
                </a:solidFill>
                <a:latin typeface="Arial"/>
                <a:ea typeface="Arial"/>
                <a:cs typeface="Arial"/>
                <a:sym typeface="Arial"/>
              </a:rPr>
              <a:t>10,8 Km</a:t>
            </a:r>
            <a:endParaRPr sz="100" b="0" i="0" u="none" strike="noStrike" cap="none">
              <a:solidFill>
                <a:srgbClr val="000000"/>
              </a:solidFill>
              <a:latin typeface="Arial"/>
              <a:ea typeface="Arial"/>
              <a:cs typeface="Arial"/>
              <a:sym typeface="Arial"/>
            </a:endParaRPr>
          </a:p>
        </p:txBody>
      </p:sp>
      <p:sp>
        <p:nvSpPr>
          <p:cNvPr id="298" name="Google Shape;298;p11"/>
          <p:cNvSpPr/>
          <p:nvPr/>
        </p:nvSpPr>
        <p:spPr>
          <a:xfrm>
            <a:off x="772125" y="4230882"/>
            <a:ext cx="4616400" cy="831000"/>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0" i="0" u="none" strike="noStrike" cap="none">
                <a:solidFill>
                  <a:srgbClr val="242947"/>
                </a:solidFill>
                <a:latin typeface="Century Gothic"/>
                <a:ea typeface="Century Gothic"/>
                <a:cs typeface="Century Gothic"/>
                <a:sym typeface="Century Gothic"/>
              </a:rPr>
              <a:t>Equivalente al 1,84% de la red de la ciudad</a:t>
            </a:r>
            <a:endParaRPr sz="1400" b="0" i="0" u="none" strike="noStrike" cap="none">
              <a:solidFill>
                <a:srgbClr val="000000"/>
              </a:solidFill>
              <a:latin typeface="Arial"/>
              <a:ea typeface="Arial"/>
              <a:cs typeface="Arial"/>
              <a:sym typeface="Arial"/>
            </a:endParaRPr>
          </a:p>
        </p:txBody>
      </p:sp>
      <p:sp>
        <p:nvSpPr>
          <p:cNvPr id="299" name="Google Shape;299;p11"/>
          <p:cNvSpPr txBox="1"/>
          <p:nvPr/>
        </p:nvSpPr>
        <p:spPr>
          <a:xfrm>
            <a:off x="88664" y="2383367"/>
            <a:ext cx="6236700" cy="615600"/>
          </a:xfrm>
          <a:prstGeom prst="rect">
            <a:avLst/>
          </a:prstGeom>
          <a:noFill/>
          <a:ln>
            <a:noFill/>
          </a:ln>
        </p:spPr>
        <p:txBody>
          <a:bodyPr spcFirstLastPara="1" wrap="square" lIns="91400" tIns="91400" rIns="91400" bIns="91400" anchor="ctr"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0" i="0" u="none" strike="noStrike" cap="none">
                <a:solidFill>
                  <a:srgbClr val="22294A"/>
                </a:solidFill>
                <a:latin typeface="Arial Black"/>
                <a:ea typeface="Arial Black"/>
                <a:cs typeface="Arial Black"/>
                <a:sym typeface="Arial Black"/>
              </a:rPr>
              <a:t>RED DE CICLORUTAS</a:t>
            </a:r>
            <a:endParaRPr sz="2800" b="0" i="0" u="none" strike="noStrike" cap="none">
              <a:solidFill>
                <a:srgbClr val="22294A"/>
              </a:solidFill>
              <a:latin typeface="Arial Black"/>
              <a:ea typeface="Arial Black"/>
              <a:cs typeface="Arial Black"/>
              <a:sym typeface="Arial Black"/>
            </a:endParaRPr>
          </a:p>
        </p:txBody>
      </p:sp>
      <p:pic>
        <p:nvPicPr>
          <p:cNvPr id="300" name="Google Shape;300;p11" descr="Imagen"/>
          <p:cNvPicPr preferRelativeResize="0"/>
          <p:nvPr/>
        </p:nvPicPr>
        <p:blipFill rotWithShape="1">
          <a:blip r:embed="rId5">
            <a:alphaModFix/>
          </a:blip>
          <a:srcRect/>
          <a:stretch/>
        </p:blipFill>
        <p:spPr>
          <a:xfrm>
            <a:off x="1953478" y="5092482"/>
            <a:ext cx="1593859" cy="1495785"/>
          </a:xfrm>
          <a:prstGeom prst="rect">
            <a:avLst/>
          </a:prstGeom>
          <a:noFill/>
          <a:ln>
            <a:noFill/>
          </a:ln>
        </p:spPr>
      </p:pic>
      <p:sp>
        <p:nvSpPr>
          <p:cNvPr id="301" name="Google Shape;301;p11"/>
          <p:cNvSpPr txBox="1"/>
          <p:nvPr/>
        </p:nvSpPr>
        <p:spPr>
          <a:xfrm>
            <a:off x="88664" y="6574367"/>
            <a:ext cx="6236700" cy="615600"/>
          </a:xfrm>
          <a:prstGeom prst="rect">
            <a:avLst/>
          </a:prstGeom>
          <a:noFill/>
          <a:ln>
            <a:noFill/>
          </a:ln>
        </p:spPr>
        <p:txBody>
          <a:bodyPr spcFirstLastPara="1" wrap="square" lIns="91400" tIns="91400" rIns="91400" bIns="91400" anchor="ctr"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0" i="0" u="none" strike="noStrike" cap="none">
                <a:solidFill>
                  <a:srgbClr val="22294A"/>
                </a:solidFill>
                <a:latin typeface="Arial Black"/>
                <a:ea typeface="Arial Black"/>
                <a:cs typeface="Arial Black"/>
                <a:sym typeface="Arial Black"/>
              </a:rPr>
              <a:t>BICICLETAS REGISTRADAS</a:t>
            </a:r>
            <a:endParaRPr sz="2800" b="0" i="0" u="none" strike="noStrike" cap="none">
              <a:solidFill>
                <a:srgbClr val="22294A"/>
              </a:solidFill>
              <a:latin typeface="Arial Black"/>
              <a:ea typeface="Arial Black"/>
              <a:cs typeface="Arial Black"/>
              <a:sym typeface="Arial Black"/>
            </a:endParaRPr>
          </a:p>
        </p:txBody>
      </p:sp>
      <p:pic>
        <p:nvPicPr>
          <p:cNvPr id="302" name="Google Shape;302;p11" descr="Imagen"/>
          <p:cNvPicPr preferRelativeResize="0"/>
          <p:nvPr/>
        </p:nvPicPr>
        <p:blipFill rotWithShape="1">
          <a:blip r:embed="rId3">
            <a:alphaModFix/>
          </a:blip>
          <a:srcRect/>
          <a:stretch/>
        </p:blipFill>
        <p:spPr>
          <a:xfrm rot="-5400000">
            <a:off x="2253551" y="6170536"/>
            <a:ext cx="1103935" cy="3266767"/>
          </a:xfrm>
          <a:prstGeom prst="rect">
            <a:avLst/>
          </a:prstGeom>
          <a:noFill/>
          <a:ln>
            <a:noFill/>
          </a:ln>
        </p:spPr>
      </p:pic>
      <p:sp>
        <p:nvSpPr>
          <p:cNvPr id="303" name="Google Shape;303;p11"/>
          <p:cNvSpPr/>
          <p:nvPr/>
        </p:nvSpPr>
        <p:spPr>
          <a:xfrm>
            <a:off x="1172125" y="7215475"/>
            <a:ext cx="3569700" cy="1242300"/>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3000" b="1" i="0" u="none" strike="noStrike" cap="none">
                <a:solidFill>
                  <a:srgbClr val="FFFFFF"/>
                </a:solidFill>
                <a:latin typeface="Arial"/>
                <a:ea typeface="Arial"/>
                <a:cs typeface="Arial"/>
                <a:sym typeface="Arial"/>
              </a:rPr>
              <a:t>118 Bicicletas </a:t>
            </a:r>
            <a:endParaRPr sz="500" b="0" i="0" u="none" strike="noStrike" cap="none">
              <a:solidFill>
                <a:srgbClr val="000000"/>
              </a:solidFill>
              <a:latin typeface="Arial"/>
              <a:ea typeface="Arial"/>
              <a:cs typeface="Arial"/>
              <a:sym typeface="Arial"/>
            </a:endParaRPr>
          </a:p>
        </p:txBody>
      </p:sp>
      <p:sp>
        <p:nvSpPr>
          <p:cNvPr id="304" name="Google Shape;304;p11"/>
          <p:cNvSpPr/>
          <p:nvPr/>
        </p:nvSpPr>
        <p:spPr>
          <a:xfrm>
            <a:off x="619725" y="8269482"/>
            <a:ext cx="4616400" cy="831000"/>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0" i="0" u="none" strike="noStrike" cap="none">
                <a:solidFill>
                  <a:srgbClr val="242947"/>
                </a:solidFill>
                <a:latin typeface="Century Gothic"/>
                <a:ea typeface="Century Gothic"/>
                <a:cs typeface="Century Gothic"/>
                <a:sym typeface="Century Gothic"/>
              </a:rPr>
              <a:t>Jornadas de registro Bici 12</a:t>
            </a:r>
            <a:endParaRPr sz="1400" b="0" i="0" u="none" strike="noStrike" cap="none">
              <a:solidFill>
                <a:srgbClr val="000000"/>
              </a:solidFill>
              <a:latin typeface="Arial"/>
              <a:ea typeface="Arial"/>
              <a:cs typeface="Arial"/>
              <a:sym typeface="Arial"/>
            </a:endParaRPr>
          </a:p>
        </p:txBody>
      </p:sp>
      <p:pic>
        <p:nvPicPr>
          <p:cNvPr id="305" name="Google Shape;305;p11" descr="Imagen"/>
          <p:cNvPicPr preferRelativeResize="0"/>
          <p:nvPr/>
        </p:nvPicPr>
        <p:blipFill rotWithShape="1">
          <a:blip r:embed="rId6">
            <a:alphaModFix/>
          </a:blip>
          <a:srcRect/>
          <a:stretch/>
        </p:blipFill>
        <p:spPr>
          <a:xfrm>
            <a:off x="19048250" y="1098586"/>
            <a:ext cx="1771773" cy="1595946"/>
          </a:xfrm>
          <a:prstGeom prst="rect">
            <a:avLst/>
          </a:prstGeom>
          <a:noFill/>
          <a:ln>
            <a:noFill/>
          </a:ln>
        </p:spPr>
      </p:pic>
      <p:sp>
        <p:nvSpPr>
          <p:cNvPr id="306" name="Google Shape;306;p11"/>
          <p:cNvSpPr txBox="1"/>
          <p:nvPr/>
        </p:nvSpPr>
        <p:spPr>
          <a:xfrm>
            <a:off x="16776464" y="3069167"/>
            <a:ext cx="6236700" cy="615600"/>
          </a:xfrm>
          <a:prstGeom prst="rect">
            <a:avLst/>
          </a:prstGeom>
          <a:noFill/>
          <a:ln>
            <a:noFill/>
          </a:ln>
        </p:spPr>
        <p:txBody>
          <a:bodyPr spcFirstLastPara="1" wrap="square" lIns="91400" tIns="91400" rIns="91400" bIns="91400" anchor="ctr"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0" i="0" u="none" strike="noStrike" cap="none">
                <a:solidFill>
                  <a:srgbClr val="22294A"/>
                </a:solidFill>
                <a:latin typeface="Arial Black"/>
                <a:ea typeface="Arial Black"/>
                <a:cs typeface="Arial Black"/>
                <a:sym typeface="Arial Black"/>
              </a:rPr>
              <a:t>DEMANDA DE VIAJES</a:t>
            </a:r>
            <a:endParaRPr sz="2800" b="0" i="0" u="none" strike="noStrike" cap="none">
              <a:solidFill>
                <a:srgbClr val="22294A"/>
              </a:solidFill>
              <a:latin typeface="Arial Black"/>
              <a:ea typeface="Arial Black"/>
              <a:cs typeface="Arial Black"/>
              <a:sym typeface="Arial Black"/>
            </a:endParaRPr>
          </a:p>
        </p:txBody>
      </p:sp>
      <p:pic>
        <p:nvPicPr>
          <p:cNvPr id="307" name="Google Shape;307;p11" descr="Imagen"/>
          <p:cNvPicPr preferRelativeResize="0"/>
          <p:nvPr/>
        </p:nvPicPr>
        <p:blipFill rotWithShape="1">
          <a:blip r:embed="rId3">
            <a:alphaModFix/>
          </a:blip>
          <a:srcRect/>
          <a:stretch/>
        </p:blipFill>
        <p:spPr>
          <a:xfrm rot="-5400000">
            <a:off x="19322350" y="2665336"/>
            <a:ext cx="1103935" cy="3266767"/>
          </a:xfrm>
          <a:prstGeom prst="rect">
            <a:avLst/>
          </a:prstGeom>
          <a:noFill/>
          <a:ln>
            <a:noFill/>
          </a:ln>
        </p:spPr>
      </p:pic>
      <p:sp>
        <p:nvSpPr>
          <p:cNvPr id="308" name="Google Shape;308;p11"/>
          <p:cNvSpPr/>
          <p:nvPr/>
        </p:nvSpPr>
        <p:spPr>
          <a:xfrm>
            <a:off x="18717477" y="3737925"/>
            <a:ext cx="2313600" cy="1129200"/>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3500" b="1" i="0" u="none" strike="noStrike" cap="none">
                <a:solidFill>
                  <a:srgbClr val="FFFFFF"/>
                </a:solidFill>
                <a:latin typeface="Arial"/>
                <a:ea typeface="Arial"/>
                <a:cs typeface="Arial"/>
                <a:sym typeface="Arial"/>
              </a:rPr>
              <a:t>9.366 viajes/Día</a:t>
            </a:r>
            <a:endParaRPr sz="100" b="0" i="0" u="none" strike="noStrike" cap="none">
              <a:solidFill>
                <a:srgbClr val="000000"/>
              </a:solidFill>
              <a:latin typeface="Arial"/>
              <a:ea typeface="Arial"/>
              <a:cs typeface="Arial"/>
              <a:sym typeface="Arial"/>
            </a:endParaRPr>
          </a:p>
        </p:txBody>
      </p:sp>
      <p:pic>
        <p:nvPicPr>
          <p:cNvPr id="309" name="Google Shape;309;p11" descr="Imagen"/>
          <p:cNvPicPr preferRelativeResize="0"/>
          <p:nvPr/>
        </p:nvPicPr>
        <p:blipFill rotWithShape="1">
          <a:blip r:embed="rId7">
            <a:alphaModFix/>
          </a:blip>
          <a:srcRect/>
          <a:stretch/>
        </p:blipFill>
        <p:spPr>
          <a:xfrm>
            <a:off x="1542709" y="9125540"/>
            <a:ext cx="2872581" cy="1242564"/>
          </a:xfrm>
          <a:prstGeom prst="rect">
            <a:avLst/>
          </a:prstGeom>
          <a:noFill/>
          <a:ln>
            <a:noFill/>
          </a:ln>
        </p:spPr>
      </p:pic>
      <p:sp>
        <p:nvSpPr>
          <p:cNvPr id="310" name="Google Shape;310;p11"/>
          <p:cNvSpPr txBox="1"/>
          <p:nvPr/>
        </p:nvSpPr>
        <p:spPr>
          <a:xfrm>
            <a:off x="88664" y="10384367"/>
            <a:ext cx="6236700" cy="615600"/>
          </a:xfrm>
          <a:prstGeom prst="rect">
            <a:avLst/>
          </a:prstGeom>
          <a:noFill/>
          <a:ln>
            <a:noFill/>
          </a:ln>
        </p:spPr>
        <p:txBody>
          <a:bodyPr spcFirstLastPara="1" wrap="square" lIns="91400" tIns="91400" rIns="91400" bIns="91400" anchor="ctr"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0" i="0" u="none" strike="noStrike" cap="none">
                <a:solidFill>
                  <a:srgbClr val="22294A"/>
                </a:solidFill>
                <a:latin typeface="Arial Black"/>
                <a:ea typeface="Arial Black"/>
                <a:cs typeface="Arial Black"/>
                <a:sym typeface="Arial Black"/>
              </a:rPr>
              <a:t>CICLOVÍAS TEMPORALES</a:t>
            </a:r>
            <a:endParaRPr sz="2800" b="0" i="0" u="none" strike="noStrike" cap="none">
              <a:solidFill>
                <a:srgbClr val="22294A"/>
              </a:solidFill>
              <a:latin typeface="Arial Black"/>
              <a:ea typeface="Arial Black"/>
              <a:cs typeface="Arial Black"/>
              <a:sym typeface="Arial Black"/>
            </a:endParaRPr>
          </a:p>
        </p:txBody>
      </p:sp>
      <p:pic>
        <p:nvPicPr>
          <p:cNvPr id="311" name="Google Shape;311;p11" descr="Imagen"/>
          <p:cNvPicPr preferRelativeResize="0"/>
          <p:nvPr/>
        </p:nvPicPr>
        <p:blipFill rotWithShape="1">
          <a:blip r:embed="rId3">
            <a:alphaModFix/>
          </a:blip>
          <a:srcRect/>
          <a:stretch/>
        </p:blipFill>
        <p:spPr>
          <a:xfrm rot="-5400000">
            <a:off x="2405951" y="9904336"/>
            <a:ext cx="1103935" cy="3266767"/>
          </a:xfrm>
          <a:prstGeom prst="rect">
            <a:avLst/>
          </a:prstGeom>
          <a:noFill/>
          <a:ln>
            <a:noFill/>
          </a:ln>
        </p:spPr>
      </p:pic>
      <p:sp>
        <p:nvSpPr>
          <p:cNvPr id="312" name="Google Shape;312;p11"/>
          <p:cNvSpPr/>
          <p:nvPr/>
        </p:nvSpPr>
        <p:spPr>
          <a:xfrm>
            <a:off x="1801077" y="10976925"/>
            <a:ext cx="2313600" cy="1129200"/>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4400" b="1" i="0" u="none" strike="noStrike" cap="none">
                <a:solidFill>
                  <a:srgbClr val="FFFFFF"/>
                </a:solidFill>
                <a:latin typeface="Arial"/>
                <a:ea typeface="Arial"/>
                <a:cs typeface="Arial"/>
                <a:sym typeface="Arial"/>
              </a:rPr>
              <a:t>0,7 Km</a:t>
            </a:r>
            <a:endParaRPr sz="100" b="0" i="0" u="none" strike="noStrike" cap="none">
              <a:solidFill>
                <a:srgbClr val="000000"/>
              </a:solidFill>
              <a:latin typeface="Arial"/>
              <a:ea typeface="Arial"/>
              <a:cs typeface="Arial"/>
              <a:sym typeface="Arial"/>
            </a:endParaRPr>
          </a:p>
        </p:txBody>
      </p:sp>
      <p:pic>
        <p:nvPicPr>
          <p:cNvPr id="313" name="Google Shape;313;p11" descr="Imagen"/>
          <p:cNvPicPr preferRelativeResize="0"/>
          <p:nvPr/>
        </p:nvPicPr>
        <p:blipFill rotWithShape="1">
          <a:blip r:embed="rId8">
            <a:alphaModFix/>
          </a:blip>
          <a:srcRect/>
          <a:stretch/>
        </p:blipFill>
        <p:spPr>
          <a:xfrm>
            <a:off x="18988389" y="6270801"/>
            <a:ext cx="1771773" cy="1525690"/>
          </a:xfrm>
          <a:prstGeom prst="rect">
            <a:avLst/>
          </a:prstGeom>
          <a:noFill/>
          <a:ln>
            <a:noFill/>
          </a:ln>
        </p:spPr>
      </p:pic>
      <p:sp>
        <p:nvSpPr>
          <p:cNvPr id="314" name="Google Shape;314;p11"/>
          <p:cNvSpPr txBox="1"/>
          <p:nvPr/>
        </p:nvSpPr>
        <p:spPr>
          <a:xfrm>
            <a:off x="16928864" y="7945967"/>
            <a:ext cx="6236700" cy="615600"/>
          </a:xfrm>
          <a:prstGeom prst="rect">
            <a:avLst/>
          </a:prstGeom>
          <a:noFill/>
          <a:ln>
            <a:noFill/>
          </a:ln>
        </p:spPr>
        <p:txBody>
          <a:bodyPr spcFirstLastPara="1" wrap="square" lIns="91400" tIns="91400" rIns="91400" bIns="91400" anchor="ctr"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0" i="0" u="none" strike="noStrike" cap="none">
                <a:solidFill>
                  <a:srgbClr val="22294A"/>
                </a:solidFill>
                <a:latin typeface="Arial Black"/>
                <a:ea typeface="Arial Black"/>
                <a:cs typeface="Arial Black"/>
                <a:sym typeface="Arial Black"/>
              </a:rPr>
              <a:t>CICLOPARQUEADEROS</a:t>
            </a:r>
            <a:endParaRPr sz="2800" b="0" i="0" u="none" strike="noStrike" cap="none">
              <a:solidFill>
                <a:srgbClr val="22294A"/>
              </a:solidFill>
              <a:latin typeface="Arial Black"/>
              <a:ea typeface="Arial Black"/>
              <a:cs typeface="Arial Black"/>
              <a:sym typeface="Arial Black"/>
            </a:endParaRPr>
          </a:p>
        </p:txBody>
      </p:sp>
      <p:sp>
        <p:nvSpPr>
          <p:cNvPr id="315" name="Google Shape;315;p11"/>
          <p:cNvSpPr txBox="1"/>
          <p:nvPr/>
        </p:nvSpPr>
        <p:spPr>
          <a:xfrm>
            <a:off x="16023975" y="8707975"/>
            <a:ext cx="6608100" cy="615600"/>
          </a:xfrm>
          <a:prstGeom prst="rect">
            <a:avLst/>
          </a:prstGeom>
          <a:noFill/>
          <a:ln>
            <a:noFill/>
          </a:ln>
        </p:spPr>
        <p:txBody>
          <a:bodyPr spcFirstLastPara="1" wrap="square" lIns="91400" tIns="91400" rIns="91400" bIns="91400" anchor="ctr" anchorCtr="0">
            <a:sp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22294A"/>
                </a:solidFill>
                <a:latin typeface="Arial Black"/>
                <a:ea typeface="Arial Black"/>
                <a:cs typeface="Arial Black"/>
                <a:sym typeface="Arial Black"/>
              </a:rPr>
              <a:t>Cicloparqueaderos Públicos</a:t>
            </a:r>
            <a:endParaRPr sz="2800" b="0" i="0" u="none" strike="noStrike" cap="none">
              <a:solidFill>
                <a:srgbClr val="22294A"/>
              </a:solidFill>
              <a:latin typeface="Arial Black"/>
              <a:ea typeface="Arial Black"/>
              <a:cs typeface="Arial Black"/>
              <a:sym typeface="Arial Black"/>
            </a:endParaRPr>
          </a:p>
        </p:txBody>
      </p:sp>
      <p:sp>
        <p:nvSpPr>
          <p:cNvPr id="316" name="Google Shape;316;p11"/>
          <p:cNvSpPr/>
          <p:nvPr/>
        </p:nvSpPr>
        <p:spPr>
          <a:xfrm>
            <a:off x="22581025" y="8671125"/>
            <a:ext cx="1083300" cy="6156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3500" b="1" i="0" u="none" strike="noStrike" cap="none">
                <a:solidFill>
                  <a:srgbClr val="FFFFFF"/>
                </a:solidFill>
                <a:latin typeface="Arial"/>
                <a:ea typeface="Arial"/>
                <a:cs typeface="Arial"/>
                <a:sym typeface="Arial"/>
              </a:rPr>
              <a:t>6</a:t>
            </a:r>
            <a:endParaRPr sz="100" b="0" i="0" u="none" strike="noStrike" cap="none">
              <a:solidFill>
                <a:srgbClr val="000000"/>
              </a:solidFill>
              <a:latin typeface="Arial"/>
              <a:ea typeface="Arial"/>
              <a:cs typeface="Arial"/>
              <a:sym typeface="Arial"/>
            </a:endParaRPr>
          </a:p>
        </p:txBody>
      </p:sp>
      <p:sp>
        <p:nvSpPr>
          <p:cNvPr id="317" name="Google Shape;317;p11"/>
          <p:cNvSpPr txBox="1"/>
          <p:nvPr/>
        </p:nvSpPr>
        <p:spPr>
          <a:xfrm>
            <a:off x="16100275" y="9393775"/>
            <a:ext cx="6608100" cy="615600"/>
          </a:xfrm>
          <a:prstGeom prst="rect">
            <a:avLst/>
          </a:prstGeom>
          <a:noFill/>
          <a:ln>
            <a:noFill/>
          </a:ln>
        </p:spPr>
        <p:txBody>
          <a:bodyPr spcFirstLastPara="1" wrap="square" lIns="91400" tIns="91400" rIns="91400" bIns="91400" anchor="ctr" anchorCtr="0">
            <a:sp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22294A"/>
                </a:solidFill>
                <a:latin typeface="Arial Black"/>
                <a:ea typeface="Arial Black"/>
                <a:cs typeface="Arial Black"/>
                <a:sym typeface="Arial Black"/>
              </a:rPr>
              <a:t>Cicloparqueaderos Privados</a:t>
            </a:r>
            <a:endParaRPr sz="2800" b="0" i="0" u="none" strike="noStrike" cap="none">
              <a:solidFill>
                <a:srgbClr val="22294A"/>
              </a:solidFill>
              <a:latin typeface="Arial Black"/>
              <a:ea typeface="Arial Black"/>
              <a:cs typeface="Arial Black"/>
              <a:sym typeface="Arial Black"/>
            </a:endParaRPr>
          </a:p>
        </p:txBody>
      </p:sp>
      <p:sp>
        <p:nvSpPr>
          <p:cNvPr id="318" name="Google Shape;318;p11"/>
          <p:cNvSpPr txBox="1"/>
          <p:nvPr/>
        </p:nvSpPr>
        <p:spPr>
          <a:xfrm>
            <a:off x="16100350" y="10079575"/>
            <a:ext cx="6608100" cy="615600"/>
          </a:xfrm>
          <a:prstGeom prst="rect">
            <a:avLst/>
          </a:prstGeom>
          <a:noFill/>
          <a:ln>
            <a:noFill/>
          </a:ln>
        </p:spPr>
        <p:txBody>
          <a:bodyPr spcFirstLastPara="1" wrap="square" lIns="91400" tIns="91400" rIns="91400" bIns="91400" anchor="ctr" anchorCtr="0">
            <a:sp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22294A"/>
                </a:solidFill>
                <a:latin typeface="Arial Black"/>
                <a:ea typeface="Arial Black"/>
                <a:cs typeface="Arial Black"/>
                <a:sym typeface="Arial Black"/>
              </a:rPr>
              <a:t>Cicloparqueaderos TransMilenio</a:t>
            </a:r>
            <a:endParaRPr sz="2800" b="0" i="0" u="none" strike="noStrike" cap="none">
              <a:solidFill>
                <a:srgbClr val="22294A"/>
              </a:solidFill>
              <a:latin typeface="Arial Black"/>
              <a:ea typeface="Arial Black"/>
              <a:cs typeface="Arial Black"/>
              <a:sym typeface="Arial Black"/>
            </a:endParaRPr>
          </a:p>
        </p:txBody>
      </p:sp>
      <p:sp>
        <p:nvSpPr>
          <p:cNvPr id="319" name="Google Shape;319;p11"/>
          <p:cNvSpPr/>
          <p:nvPr/>
        </p:nvSpPr>
        <p:spPr>
          <a:xfrm>
            <a:off x="22581025" y="9433125"/>
            <a:ext cx="1083300" cy="6156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3500" b="1" i="0" u="none" strike="noStrike" cap="none">
                <a:solidFill>
                  <a:srgbClr val="FFFFFF"/>
                </a:solidFill>
                <a:latin typeface="Arial"/>
                <a:ea typeface="Arial"/>
                <a:cs typeface="Arial"/>
                <a:sym typeface="Arial"/>
              </a:rPr>
              <a:t>1</a:t>
            </a:r>
            <a:endParaRPr sz="100" b="0" i="0" u="none" strike="noStrike" cap="none">
              <a:solidFill>
                <a:srgbClr val="000000"/>
              </a:solidFill>
              <a:latin typeface="Arial"/>
              <a:ea typeface="Arial"/>
              <a:cs typeface="Arial"/>
              <a:sym typeface="Arial"/>
            </a:endParaRPr>
          </a:p>
        </p:txBody>
      </p:sp>
      <p:sp>
        <p:nvSpPr>
          <p:cNvPr id="320" name="Google Shape;320;p11"/>
          <p:cNvSpPr/>
          <p:nvPr/>
        </p:nvSpPr>
        <p:spPr>
          <a:xfrm>
            <a:off x="22581025" y="10118925"/>
            <a:ext cx="1083300" cy="6156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3500" b="1" i="0" u="none" strike="noStrike" cap="none">
                <a:solidFill>
                  <a:srgbClr val="FFFFFF"/>
                </a:solidFill>
                <a:latin typeface="Arial"/>
                <a:ea typeface="Arial"/>
                <a:cs typeface="Arial"/>
                <a:sym typeface="Arial"/>
              </a:rPr>
              <a:t>1</a:t>
            </a:r>
            <a:endParaRPr sz="100" b="0" i="0" u="none" strike="noStrike" cap="none">
              <a:solidFill>
                <a:srgbClr val="000000"/>
              </a:solidFill>
              <a:latin typeface="Arial"/>
              <a:ea typeface="Arial"/>
              <a:cs typeface="Arial"/>
              <a:sym typeface="Arial"/>
            </a:endParaRPr>
          </a:p>
        </p:txBody>
      </p:sp>
      <p:sp>
        <p:nvSpPr>
          <p:cNvPr id="321" name="Google Shape;321;p11"/>
          <p:cNvSpPr txBox="1"/>
          <p:nvPr/>
        </p:nvSpPr>
        <p:spPr>
          <a:xfrm>
            <a:off x="16100352" y="10917775"/>
            <a:ext cx="6608100" cy="615600"/>
          </a:xfrm>
          <a:prstGeom prst="rect">
            <a:avLst/>
          </a:prstGeom>
          <a:noFill/>
          <a:ln>
            <a:noFill/>
          </a:ln>
        </p:spPr>
        <p:txBody>
          <a:bodyPr spcFirstLastPara="1" wrap="square" lIns="91400" tIns="91400" rIns="91400" bIns="91400" anchor="ctr"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0" i="0" u="none" strike="noStrike" cap="none">
                <a:solidFill>
                  <a:srgbClr val="22294A"/>
                </a:solidFill>
                <a:latin typeface="Arial Black"/>
                <a:ea typeface="Arial Black"/>
                <a:cs typeface="Arial Black"/>
                <a:sym typeface="Arial Black"/>
              </a:rPr>
              <a:t>TOTAL DE CUPOS 2020</a:t>
            </a:r>
            <a:endParaRPr sz="2800" b="0" i="0" u="none" strike="noStrike" cap="none">
              <a:solidFill>
                <a:srgbClr val="22294A"/>
              </a:solidFill>
              <a:latin typeface="Arial Black"/>
              <a:ea typeface="Arial Black"/>
              <a:cs typeface="Arial Black"/>
              <a:sym typeface="Arial Black"/>
            </a:endParaRPr>
          </a:p>
        </p:txBody>
      </p:sp>
      <p:pic>
        <p:nvPicPr>
          <p:cNvPr id="322" name="Google Shape;322;p11"/>
          <p:cNvPicPr preferRelativeResize="0"/>
          <p:nvPr/>
        </p:nvPicPr>
        <p:blipFill>
          <a:blip r:embed="rId9">
            <a:alphaModFix/>
          </a:blip>
          <a:stretch>
            <a:fillRect/>
          </a:stretch>
        </p:blipFill>
        <p:spPr>
          <a:xfrm>
            <a:off x="6135194" y="1064388"/>
            <a:ext cx="9894624" cy="8687963"/>
          </a:xfrm>
          <a:prstGeom prst="rect">
            <a:avLst/>
          </a:prstGeom>
          <a:noFill/>
          <a:ln>
            <a:noFill/>
          </a:ln>
        </p:spPr>
      </p:pic>
      <p:sp>
        <p:nvSpPr>
          <p:cNvPr id="323" name="Google Shape;323;p11"/>
          <p:cNvSpPr/>
          <p:nvPr/>
        </p:nvSpPr>
        <p:spPr>
          <a:xfrm>
            <a:off x="22581025" y="10957125"/>
            <a:ext cx="1083300" cy="6156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3500" b="1" i="0" u="none" strike="noStrike" cap="none">
                <a:solidFill>
                  <a:srgbClr val="FFFFFF"/>
                </a:solidFill>
                <a:latin typeface="Arial"/>
                <a:ea typeface="Arial"/>
                <a:cs typeface="Arial"/>
                <a:sym typeface="Arial"/>
              </a:rPr>
              <a:t>403</a:t>
            </a:r>
            <a:endParaRPr sz="1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2"/>
          <p:cNvSpPr txBox="1"/>
          <p:nvPr/>
        </p:nvSpPr>
        <p:spPr>
          <a:xfrm>
            <a:off x="1788850" y="2277150"/>
            <a:ext cx="7319400" cy="738600"/>
          </a:xfrm>
          <a:prstGeom prst="rect">
            <a:avLst/>
          </a:prstGeom>
          <a:noFill/>
          <a:ln>
            <a:noFill/>
          </a:ln>
        </p:spPr>
        <p:txBody>
          <a:bodyPr spcFirstLastPara="1" wrap="square" lIns="45675" tIns="45675" rIns="45675" bIns="45675" anchor="ctr" anchorCtr="0">
            <a:spAutoFit/>
          </a:bodyPr>
          <a:lstStyle/>
          <a:p>
            <a:pPr marL="0" marR="0" lvl="0" indent="0" algn="l" rtl="0">
              <a:lnSpc>
                <a:spcPct val="115000"/>
              </a:lnSpc>
              <a:spcBef>
                <a:spcPts val="0"/>
              </a:spcBef>
              <a:spcAft>
                <a:spcPts val="0"/>
              </a:spcAft>
              <a:buClr>
                <a:srgbClr val="000000"/>
              </a:buClr>
              <a:buSzPts val="4200"/>
              <a:buFont typeface="Arial"/>
              <a:buNone/>
            </a:pPr>
            <a:r>
              <a:rPr lang="en-US" sz="4200" b="0" i="0" u="none" strike="noStrike" cap="none">
                <a:solidFill>
                  <a:schemeClr val="lt1"/>
                </a:solidFill>
                <a:latin typeface="Arial Black"/>
                <a:ea typeface="Arial Black"/>
                <a:cs typeface="Arial Black"/>
                <a:sym typeface="Arial Black"/>
              </a:rPr>
              <a:t>3.3.  Acciones de la SGV</a:t>
            </a:r>
            <a:endParaRPr sz="1400" b="0" i="0" u="none" strike="noStrike" cap="none">
              <a:solidFill>
                <a:srgbClr val="000000"/>
              </a:solidFill>
              <a:latin typeface="Arial Black"/>
              <a:ea typeface="Arial Black"/>
              <a:cs typeface="Arial Black"/>
              <a:sym typeface="Arial Black"/>
            </a:endParaRPr>
          </a:p>
        </p:txBody>
      </p:sp>
      <p:sp>
        <p:nvSpPr>
          <p:cNvPr id="329" name="Google Shape;329;p12"/>
          <p:cNvSpPr txBox="1"/>
          <p:nvPr/>
        </p:nvSpPr>
        <p:spPr>
          <a:xfrm>
            <a:off x="343350" y="5359700"/>
            <a:ext cx="8130600" cy="4946700"/>
          </a:xfrm>
          <a:prstGeom prst="rect">
            <a:avLst/>
          </a:prstGeom>
          <a:noFill/>
          <a:ln>
            <a:noFill/>
          </a:ln>
        </p:spPr>
        <p:txBody>
          <a:bodyPr spcFirstLastPara="1" wrap="square" lIns="71425" tIns="71425" rIns="71425" bIns="71425" anchor="ctr" anchorCtr="0">
            <a:spAutoFit/>
          </a:bodyPr>
          <a:lstStyle/>
          <a:p>
            <a:pPr marL="457200" marR="0" lvl="0" indent="-381000" algn="just" rtl="0">
              <a:lnSpc>
                <a:spcPct val="150000"/>
              </a:lnSpc>
              <a:spcBef>
                <a:spcPts val="0"/>
              </a:spcBef>
              <a:spcAft>
                <a:spcPts val="0"/>
              </a:spcAft>
              <a:buClr>
                <a:schemeClr val="lt1"/>
              </a:buClr>
              <a:buSzPts val="2400"/>
              <a:buFont typeface="Century Gothic"/>
              <a:buChar char="●"/>
            </a:pPr>
            <a:r>
              <a:rPr lang="en-US" sz="2400" b="1" i="0" u="none" strike="noStrike" cap="none">
                <a:solidFill>
                  <a:schemeClr val="lt1"/>
                </a:solidFill>
                <a:latin typeface="Century Gothic"/>
                <a:ea typeface="Century Gothic"/>
                <a:cs typeface="Century Gothic"/>
                <a:sym typeface="Century Gothic"/>
              </a:rPr>
              <a:t>Coordinación con el sector de movilidad sobre los requerimientos de la localidad</a:t>
            </a:r>
            <a:endParaRPr sz="2400" b="0" i="0" u="none" strike="noStrike" cap="none">
              <a:solidFill>
                <a:schemeClr val="lt1"/>
              </a:solidFill>
              <a:latin typeface="Arial"/>
              <a:ea typeface="Arial"/>
              <a:cs typeface="Arial"/>
              <a:sym typeface="Arial"/>
            </a:endParaRPr>
          </a:p>
          <a:p>
            <a:pPr marL="457200" marR="0" lvl="0" indent="-381000" algn="just" rtl="0">
              <a:lnSpc>
                <a:spcPct val="150000"/>
              </a:lnSpc>
              <a:spcBef>
                <a:spcPts val="0"/>
              </a:spcBef>
              <a:spcAft>
                <a:spcPts val="0"/>
              </a:spcAft>
              <a:buClr>
                <a:schemeClr val="lt1"/>
              </a:buClr>
              <a:buSzPts val="2400"/>
              <a:buFont typeface="Century Gothic"/>
              <a:buChar char="●"/>
            </a:pPr>
            <a:r>
              <a:rPr lang="en-US" sz="2400" b="1" i="0" u="none" strike="noStrike" cap="none">
                <a:solidFill>
                  <a:schemeClr val="lt1"/>
                </a:solidFill>
                <a:latin typeface="Century Gothic"/>
                <a:ea typeface="Century Gothic"/>
                <a:cs typeface="Century Gothic"/>
                <a:sym typeface="Century Gothic"/>
              </a:rPr>
              <a:t>Mesa de concertación con la Alcaldía Local</a:t>
            </a:r>
            <a:endParaRPr sz="2400" b="1" i="0" u="none" strike="noStrike" cap="none">
              <a:solidFill>
                <a:schemeClr val="lt1"/>
              </a:solidFill>
              <a:latin typeface="Century Gothic"/>
              <a:ea typeface="Century Gothic"/>
              <a:cs typeface="Century Gothic"/>
              <a:sym typeface="Century Gothic"/>
            </a:endParaRPr>
          </a:p>
          <a:p>
            <a:pPr marL="457200" marR="0" lvl="0" indent="-381000" algn="just" rtl="0">
              <a:lnSpc>
                <a:spcPct val="150000"/>
              </a:lnSpc>
              <a:spcBef>
                <a:spcPts val="0"/>
              </a:spcBef>
              <a:spcAft>
                <a:spcPts val="0"/>
              </a:spcAft>
              <a:buClr>
                <a:schemeClr val="lt1"/>
              </a:buClr>
              <a:buSzPts val="2400"/>
              <a:buFont typeface="Century Gothic"/>
              <a:buChar char="●"/>
            </a:pPr>
            <a:r>
              <a:rPr lang="en-US" sz="2400" b="1" i="0" u="none" strike="noStrike" cap="none">
                <a:solidFill>
                  <a:schemeClr val="lt1"/>
                </a:solidFill>
                <a:latin typeface="Century Gothic"/>
                <a:ea typeface="Century Gothic"/>
                <a:cs typeface="Century Gothic"/>
                <a:sym typeface="Century Gothic"/>
              </a:rPr>
              <a:t>Visitas técnicas sobre requerimientos de la comunidad y para disminuir congestión y siniestralidad R.A.V.</a:t>
            </a:r>
            <a:endParaRPr sz="2400" b="1" i="0" u="none" strike="noStrike" cap="none">
              <a:solidFill>
                <a:schemeClr val="lt1"/>
              </a:solidFill>
              <a:latin typeface="Century Gothic"/>
              <a:ea typeface="Century Gothic"/>
              <a:cs typeface="Century Gothic"/>
              <a:sym typeface="Century Gothic"/>
            </a:endParaRPr>
          </a:p>
          <a:p>
            <a:pPr marL="457200" marR="0" lvl="0" indent="-381000" algn="just" rtl="0">
              <a:lnSpc>
                <a:spcPct val="150000"/>
              </a:lnSpc>
              <a:spcBef>
                <a:spcPts val="0"/>
              </a:spcBef>
              <a:spcAft>
                <a:spcPts val="0"/>
              </a:spcAft>
              <a:buClr>
                <a:schemeClr val="lt1"/>
              </a:buClr>
              <a:buSzPts val="2400"/>
              <a:buFont typeface="Century Gothic"/>
              <a:buChar char="●"/>
            </a:pPr>
            <a:r>
              <a:rPr lang="en-US" sz="2400" b="1" i="0" u="none" strike="noStrike" cap="none">
                <a:solidFill>
                  <a:schemeClr val="lt1"/>
                </a:solidFill>
                <a:latin typeface="Century Gothic"/>
                <a:ea typeface="Century Gothic"/>
                <a:cs typeface="Century Gothic"/>
                <a:sym typeface="Century Gothic"/>
              </a:rPr>
              <a:t>Acompañamiento y apoyo al CLM</a:t>
            </a:r>
            <a:endParaRPr sz="2400" b="1" i="0" u="none" strike="noStrike" cap="none">
              <a:solidFill>
                <a:schemeClr val="lt1"/>
              </a:solidFill>
              <a:latin typeface="Century Gothic"/>
              <a:ea typeface="Century Gothic"/>
              <a:cs typeface="Century Gothic"/>
              <a:sym typeface="Century Gothic"/>
            </a:endParaRPr>
          </a:p>
          <a:p>
            <a:pPr marL="457200" marR="0" lvl="0" indent="-381000" algn="just" rtl="0">
              <a:lnSpc>
                <a:spcPct val="150000"/>
              </a:lnSpc>
              <a:spcBef>
                <a:spcPts val="0"/>
              </a:spcBef>
              <a:spcAft>
                <a:spcPts val="0"/>
              </a:spcAft>
              <a:buClr>
                <a:schemeClr val="lt1"/>
              </a:buClr>
              <a:buSzPts val="2400"/>
              <a:buFont typeface="Century Gothic"/>
              <a:buChar char="●"/>
            </a:pPr>
            <a:r>
              <a:rPr lang="en-US" sz="2400" b="1" i="0" u="none" strike="noStrike" cap="none">
                <a:solidFill>
                  <a:schemeClr val="lt1"/>
                </a:solidFill>
                <a:latin typeface="Century Gothic"/>
                <a:ea typeface="Century Gothic"/>
                <a:cs typeface="Century Gothic"/>
                <a:sym typeface="Century Gothic"/>
              </a:rPr>
              <a:t>Participación en el Consejo Local de Gobierno</a:t>
            </a:r>
            <a:endParaRPr sz="2400" b="1" i="0" u="none" strike="noStrike" cap="none">
              <a:solidFill>
                <a:schemeClr val="lt1"/>
              </a:solidFill>
              <a:latin typeface="Century Gothic"/>
              <a:ea typeface="Century Gothic"/>
              <a:cs typeface="Century Gothic"/>
              <a:sym typeface="Century Gothic"/>
            </a:endParaRPr>
          </a:p>
          <a:p>
            <a:pPr marL="0" marR="0" lvl="0" indent="0" algn="just" rtl="0">
              <a:lnSpc>
                <a:spcPct val="120000"/>
              </a:lnSpc>
              <a:spcBef>
                <a:spcPts val="0"/>
              </a:spcBef>
              <a:spcAft>
                <a:spcPts val="0"/>
              </a:spcAft>
              <a:buClr>
                <a:srgbClr val="000000"/>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pic>
        <p:nvPicPr>
          <p:cNvPr id="330" name="Google Shape;330;p12" descr="Imagen"/>
          <p:cNvPicPr preferRelativeResize="0"/>
          <p:nvPr/>
        </p:nvPicPr>
        <p:blipFill rotWithShape="1">
          <a:blip r:embed="rId3">
            <a:alphaModFix/>
          </a:blip>
          <a:srcRect/>
          <a:stretch/>
        </p:blipFill>
        <p:spPr>
          <a:xfrm>
            <a:off x="1032933" y="3634097"/>
            <a:ext cx="1202783" cy="191353"/>
          </a:xfrm>
          <a:prstGeom prst="rect">
            <a:avLst/>
          </a:prstGeom>
          <a:noFill/>
          <a:ln>
            <a:noFill/>
          </a:ln>
        </p:spPr>
      </p:pic>
      <p:pic>
        <p:nvPicPr>
          <p:cNvPr id="331" name="Google Shape;331;p12" descr="image83.png"/>
          <p:cNvPicPr preferRelativeResize="0"/>
          <p:nvPr/>
        </p:nvPicPr>
        <p:blipFill rotWithShape="1">
          <a:blip r:embed="rId4">
            <a:alphaModFix/>
          </a:blip>
          <a:srcRect/>
          <a:stretch/>
        </p:blipFill>
        <p:spPr>
          <a:xfrm>
            <a:off x="267156" y="1875027"/>
            <a:ext cx="1573723" cy="1573723"/>
          </a:xfrm>
          <a:prstGeom prst="rect">
            <a:avLst/>
          </a:prstGeom>
          <a:noFill/>
          <a:ln>
            <a:noFill/>
          </a:ln>
        </p:spPr>
      </p:pic>
      <p:pic>
        <p:nvPicPr>
          <p:cNvPr id="332" name="Google Shape;332;p12"/>
          <p:cNvPicPr preferRelativeResize="0"/>
          <p:nvPr/>
        </p:nvPicPr>
        <p:blipFill>
          <a:blip r:embed="rId5">
            <a:alphaModFix/>
          </a:blip>
          <a:stretch>
            <a:fillRect/>
          </a:stretch>
        </p:blipFill>
        <p:spPr>
          <a:xfrm>
            <a:off x="11676375" y="1216601"/>
            <a:ext cx="5124100" cy="5082574"/>
          </a:xfrm>
          <a:prstGeom prst="rect">
            <a:avLst/>
          </a:prstGeom>
          <a:noFill/>
          <a:ln>
            <a:noFill/>
          </a:ln>
        </p:spPr>
      </p:pic>
      <p:pic>
        <p:nvPicPr>
          <p:cNvPr id="333" name="Google Shape;333;p12"/>
          <p:cNvPicPr preferRelativeResize="0"/>
          <p:nvPr/>
        </p:nvPicPr>
        <p:blipFill>
          <a:blip r:embed="rId6">
            <a:alphaModFix/>
          </a:blip>
          <a:stretch>
            <a:fillRect/>
          </a:stretch>
        </p:blipFill>
        <p:spPr>
          <a:xfrm>
            <a:off x="16733975" y="6432875"/>
            <a:ext cx="5257100" cy="5581900"/>
          </a:xfrm>
          <a:prstGeom prst="rect">
            <a:avLst/>
          </a:prstGeom>
          <a:noFill/>
          <a:ln>
            <a:noFill/>
          </a:ln>
        </p:spPr>
      </p:pic>
      <p:pic>
        <p:nvPicPr>
          <p:cNvPr id="334" name="Google Shape;334;p12"/>
          <p:cNvPicPr preferRelativeResize="0"/>
          <p:nvPr/>
        </p:nvPicPr>
        <p:blipFill>
          <a:blip r:embed="rId7">
            <a:alphaModFix/>
          </a:blip>
          <a:stretch>
            <a:fillRect/>
          </a:stretch>
        </p:blipFill>
        <p:spPr>
          <a:xfrm>
            <a:off x="11695775" y="6432875"/>
            <a:ext cx="5124101" cy="5581897"/>
          </a:xfrm>
          <a:prstGeom prst="rect">
            <a:avLst/>
          </a:prstGeom>
          <a:noFill/>
          <a:ln>
            <a:noFill/>
          </a:ln>
        </p:spPr>
      </p:pic>
      <p:pic>
        <p:nvPicPr>
          <p:cNvPr id="335" name="Google Shape;335;p12"/>
          <p:cNvPicPr preferRelativeResize="0"/>
          <p:nvPr/>
        </p:nvPicPr>
        <p:blipFill>
          <a:blip r:embed="rId8">
            <a:alphaModFix/>
          </a:blip>
          <a:stretch>
            <a:fillRect/>
          </a:stretch>
        </p:blipFill>
        <p:spPr>
          <a:xfrm>
            <a:off x="16800475" y="1216600"/>
            <a:ext cx="5257099" cy="5082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3"/>
          <p:cNvPicPr preferRelativeResize="0"/>
          <p:nvPr/>
        </p:nvPicPr>
        <p:blipFill rotWithShape="1">
          <a:blip r:embed="rId3">
            <a:alphaModFix/>
          </a:blip>
          <a:srcRect/>
          <a:stretch/>
        </p:blipFill>
        <p:spPr>
          <a:xfrm>
            <a:off x="12174413" y="64597"/>
            <a:ext cx="11074388" cy="7621304"/>
          </a:xfrm>
          <a:prstGeom prst="rect">
            <a:avLst/>
          </a:prstGeom>
          <a:noFill/>
          <a:ln>
            <a:noFill/>
          </a:ln>
        </p:spPr>
      </p:pic>
      <p:sp>
        <p:nvSpPr>
          <p:cNvPr id="341" name="Google Shape;341;p13"/>
          <p:cNvSpPr txBox="1"/>
          <p:nvPr/>
        </p:nvSpPr>
        <p:spPr>
          <a:xfrm>
            <a:off x="1730075" y="2340071"/>
            <a:ext cx="7465800" cy="661800"/>
          </a:xfrm>
          <a:prstGeom prst="rect">
            <a:avLst/>
          </a:prstGeom>
          <a:noFill/>
          <a:ln>
            <a:noFill/>
          </a:ln>
        </p:spPr>
        <p:txBody>
          <a:bodyPr spcFirstLastPara="1" wrap="square" lIns="45675" tIns="45675" rIns="45675" bIns="45675" anchor="ctr" anchorCtr="0">
            <a:spAutoFit/>
          </a:bodyPr>
          <a:lstStyle/>
          <a:p>
            <a:pPr marL="0" marR="0" lvl="0" indent="0" algn="l" rtl="0">
              <a:lnSpc>
                <a:spcPct val="115000"/>
              </a:lnSpc>
              <a:spcBef>
                <a:spcPts val="0"/>
              </a:spcBef>
              <a:spcAft>
                <a:spcPts val="0"/>
              </a:spcAft>
              <a:buClr>
                <a:srgbClr val="000000"/>
              </a:buClr>
              <a:buSzPts val="3700"/>
              <a:buFont typeface="Arial"/>
              <a:buNone/>
            </a:pPr>
            <a:r>
              <a:rPr lang="en-US" sz="3700" b="0" i="0" u="none" strike="noStrike" cap="none">
                <a:solidFill>
                  <a:schemeClr val="lt1"/>
                </a:solidFill>
                <a:latin typeface="Arial Black"/>
                <a:ea typeface="Arial Black"/>
                <a:cs typeface="Arial Black"/>
                <a:sym typeface="Arial Black"/>
              </a:rPr>
              <a:t>3.4. Al Colegio en Bici - ACB</a:t>
            </a:r>
            <a:endParaRPr sz="700" b="0" i="0" u="none" strike="noStrike" cap="none">
              <a:solidFill>
                <a:srgbClr val="000000"/>
              </a:solidFill>
              <a:latin typeface="Arial Black"/>
              <a:ea typeface="Arial Black"/>
              <a:cs typeface="Arial Black"/>
              <a:sym typeface="Arial Black"/>
            </a:endParaRPr>
          </a:p>
        </p:txBody>
      </p:sp>
      <p:sp>
        <p:nvSpPr>
          <p:cNvPr id="342" name="Google Shape;342;p13"/>
          <p:cNvSpPr txBox="1"/>
          <p:nvPr/>
        </p:nvSpPr>
        <p:spPr>
          <a:xfrm>
            <a:off x="982592" y="3759490"/>
            <a:ext cx="6941700" cy="1252500"/>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Acompañamiento y control del tránsito a los biciusuarios de la estrategia "</a:t>
            </a:r>
            <a:r>
              <a:rPr lang="en-US" sz="2400" b="0" i="1" u="none" strike="noStrike" cap="none">
                <a:solidFill>
                  <a:schemeClr val="lt1"/>
                </a:solidFill>
                <a:latin typeface="Century Gothic"/>
                <a:ea typeface="Century Gothic"/>
                <a:cs typeface="Century Gothic"/>
                <a:sym typeface="Century Gothic"/>
              </a:rPr>
              <a:t>Al Colegio en Bici</a:t>
            </a:r>
            <a:endParaRPr sz="2400" b="0" i="0" u="none" strike="noStrike" cap="none">
              <a:solidFill>
                <a:schemeClr val="lt1"/>
              </a:solidFill>
              <a:latin typeface="Century Gothic"/>
              <a:ea typeface="Century Gothic"/>
              <a:cs typeface="Century Gothic"/>
              <a:sym typeface="Century Gothic"/>
            </a:endParaRPr>
          </a:p>
        </p:txBody>
      </p:sp>
      <p:pic>
        <p:nvPicPr>
          <p:cNvPr id="343" name="Google Shape;343;p13" descr="Imagen"/>
          <p:cNvPicPr preferRelativeResize="0"/>
          <p:nvPr/>
        </p:nvPicPr>
        <p:blipFill rotWithShape="1">
          <a:blip r:embed="rId4">
            <a:alphaModFix/>
          </a:blip>
          <a:srcRect/>
          <a:stretch/>
        </p:blipFill>
        <p:spPr>
          <a:xfrm>
            <a:off x="1032933" y="3634097"/>
            <a:ext cx="1202783" cy="191353"/>
          </a:xfrm>
          <a:prstGeom prst="rect">
            <a:avLst/>
          </a:prstGeom>
          <a:noFill/>
          <a:ln>
            <a:noFill/>
          </a:ln>
        </p:spPr>
      </p:pic>
      <p:pic>
        <p:nvPicPr>
          <p:cNvPr id="344" name="Google Shape;344;p13" descr="image83.png"/>
          <p:cNvPicPr preferRelativeResize="0"/>
          <p:nvPr/>
        </p:nvPicPr>
        <p:blipFill rotWithShape="1">
          <a:blip r:embed="rId5">
            <a:alphaModFix/>
          </a:blip>
          <a:srcRect/>
          <a:stretch/>
        </p:blipFill>
        <p:spPr>
          <a:xfrm>
            <a:off x="267151" y="2103625"/>
            <a:ext cx="1202800" cy="1202800"/>
          </a:xfrm>
          <a:prstGeom prst="rect">
            <a:avLst/>
          </a:prstGeom>
          <a:noFill/>
          <a:ln>
            <a:noFill/>
          </a:ln>
        </p:spPr>
      </p:pic>
      <p:pic>
        <p:nvPicPr>
          <p:cNvPr id="345" name="Google Shape;345;p13" descr="https://lh3.googleusercontent.com/-7ER9LfszFDM/XPhtvJEwcDI/AAAAAAAADN0/Fqjty9tL5-8lqySZ7_aiVknJdPH42rAQwCK8BGAs/s0/2019-06-05.jpg"/>
          <p:cNvPicPr preferRelativeResize="0"/>
          <p:nvPr/>
        </p:nvPicPr>
        <p:blipFill rotWithShape="1">
          <a:blip r:embed="rId6">
            <a:alphaModFix/>
          </a:blip>
          <a:srcRect l="6246" r="18407"/>
          <a:stretch/>
        </p:blipFill>
        <p:spPr>
          <a:xfrm>
            <a:off x="728125" y="5449524"/>
            <a:ext cx="7465800" cy="55689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46" name="Google Shape;346;p13" descr="Mapa con marcador"/>
          <p:cNvPicPr preferRelativeResize="0"/>
          <p:nvPr/>
        </p:nvPicPr>
        <p:blipFill rotWithShape="1">
          <a:blip r:embed="rId7">
            <a:alphaModFix/>
          </a:blip>
          <a:srcRect/>
          <a:stretch/>
        </p:blipFill>
        <p:spPr>
          <a:xfrm>
            <a:off x="10093045" y="3825444"/>
            <a:ext cx="1552034" cy="1552034"/>
          </a:xfrm>
          <a:prstGeom prst="rect">
            <a:avLst/>
          </a:prstGeom>
          <a:noFill/>
          <a:ln>
            <a:noFill/>
          </a:ln>
        </p:spPr>
      </p:pic>
      <p:pic>
        <p:nvPicPr>
          <p:cNvPr id="347" name="Google Shape;347;p13" descr="Usuarios"/>
          <p:cNvPicPr preferRelativeResize="0"/>
          <p:nvPr/>
        </p:nvPicPr>
        <p:blipFill rotWithShape="1">
          <a:blip r:embed="rId8">
            <a:alphaModFix/>
          </a:blip>
          <a:srcRect/>
          <a:stretch/>
        </p:blipFill>
        <p:spPr>
          <a:xfrm>
            <a:off x="21621623" y="3448751"/>
            <a:ext cx="1627178" cy="1627178"/>
          </a:xfrm>
          <a:prstGeom prst="rect">
            <a:avLst/>
          </a:prstGeom>
          <a:noFill/>
          <a:ln>
            <a:noFill/>
          </a:ln>
        </p:spPr>
      </p:pic>
      <p:pic>
        <p:nvPicPr>
          <p:cNvPr id="348" name="Google Shape;348;p13" descr="Ciclismo"/>
          <p:cNvPicPr preferRelativeResize="0"/>
          <p:nvPr/>
        </p:nvPicPr>
        <p:blipFill rotWithShape="1">
          <a:blip r:embed="rId9">
            <a:alphaModFix/>
          </a:blip>
          <a:srcRect/>
          <a:stretch/>
        </p:blipFill>
        <p:spPr>
          <a:xfrm>
            <a:off x="21748355" y="28917"/>
            <a:ext cx="1177820" cy="1177820"/>
          </a:xfrm>
          <a:prstGeom prst="rect">
            <a:avLst/>
          </a:prstGeom>
          <a:noFill/>
          <a:ln>
            <a:noFill/>
          </a:ln>
        </p:spPr>
      </p:pic>
      <p:sp>
        <p:nvSpPr>
          <p:cNvPr id="349" name="Google Shape;349;p13"/>
          <p:cNvSpPr txBox="1"/>
          <p:nvPr/>
        </p:nvSpPr>
        <p:spPr>
          <a:xfrm>
            <a:off x="9688238" y="1100694"/>
            <a:ext cx="2554200" cy="1206600"/>
          </a:xfrm>
          <a:prstGeom prst="rect">
            <a:avLst/>
          </a:prstGeom>
          <a:noFill/>
          <a:ln>
            <a:noFill/>
          </a:ln>
        </p:spPr>
        <p:txBody>
          <a:bodyPr spcFirstLastPara="1" wrap="square" lIns="182850" tIns="91400" rIns="182850" bIns="91400" anchor="ctr" anchorCtr="0">
            <a:noAutofit/>
          </a:bodyPr>
          <a:lstStyle/>
          <a:p>
            <a:pPr marL="0" marR="0" lvl="0" indent="0" algn="ctr" rtl="0">
              <a:lnSpc>
                <a:spcPct val="90000"/>
              </a:lnSpc>
              <a:spcBef>
                <a:spcPts val="0"/>
              </a:spcBef>
              <a:spcAft>
                <a:spcPts val="0"/>
              </a:spcAft>
              <a:buClr>
                <a:srgbClr val="9EB539"/>
              </a:buClr>
              <a:buSzPts val="3200"/>
              <a:buFont typeface="Arial Rounded"/>
              <a:buNone/>
            </a:pPr>
            <a:r>
              <a:rPr lang="en-US" sz="3200" b="1" i="0" u="none" strike="noStrike" cap="none">
                <a:solidFill>
                  <a:srgbClr val="9EB539"/>
                </a:solidFill>
                <a:latin typeface="Arial Rounded"/>
                <a:ea typeface="Arial Rounded"/>
                <a:cs typeface="Arial Rounded"/>
                <a:sym typeface="Arial Rounded"/>
              </a:rPr>
              <a:t>Colegios</a:t>
            </a:r>
            <a:endParaRPr sz="28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9EB539"/>
              </a:buClr>
              <a:buSzPts val="3200"/>
              <a:buFont typeface="Arial Rounded"/>
              <a:buNone/>
            </a:pPr>
            <a:r>
              <a:rPr lang="en-US" sz="3200" b="1" i="0" u="none" strike="noStrike" cap="none">
                <a:solidFill>
                  <a:srgbClr val="9EB539"/>
                </a:solidFill>
                <a:latin typeface="Arial Rounded"/>
                <a:ea typeface="Arial Rounded"/>
                <a:cs typeface="Arial Rounded"/>
                <a:sym typeface="Arial Rounded"/>
              </a:rPr>
              <a:t>atendidos</a:t>
            </a:r>
            <a:endParaRPr sz="2800" b="0" i="0" u="none" strike="noStrike" cap="none">
              <a:solidFill>
                <a:srgbClr val="000000"/>
              </a:solidFill>
              <a:latin typeface="Arial"/>
              <a:ea typeface="Arial"/>
              <a:cs typeface="Arial"/>
              <a:sym typeface="Arial"/>
            </a:endParaRPr>
          </a:p>
        </p:txBody>
      </p:sp>
      <p:sp>
        <p:nvSpPr>
          <p:cNvPr id="350" name="Google Shape;350;p13"/>
          <p:cNvSpPr txBox="1"/>
          <p:nvPr/>
        </p:nvSpPr>
        <p:spPr>
          <a:xfrm>
            <a:off x="9527876" y="5119300"/>
            <a:ext cx="2830500" cy="910800"/>
          </a:xfrm>
          <a:prstGeom prst="rect">
            <a:avLst/>
          </a:prstGeom>
          <a:noFill/>
          <a:ln>
            <a:noFill/>
          </a:ln>
        </p:spPr>
        <p:txBody>
          <a:bodyPr spcFirstLastPara="1" wrap="square" lIns="182850" tIns="91400" rIns="182850" bIns="91400" anchor="ctr" anchorCtr="0">
            <a:noAutofit/>
          </a:bodyPr>
          <a:lstStyle/>
          <a:p>
            <a:pPr marL="0" marR="0" lvl="0" indent="0" algn="ctr" rtl="0">
              <a:lnSpc>
                <a:spcPct val="90000"/>
              </a:lnSpc>
              <a:spcBef>
                <a:spcPts val="0"/>
              </a:spcBef>
              <a:spcAft>
                <a:spcPts val="0"/>
              </a:spcAft>
              <a:buClr>
                <a:srgbClr val="9EB539"/>
              </a:buClr>
              <a:buSzPts val="3200"/>
              <a:buFont typeface="Arial Rounded"/>
              <a:buNone/>
            </a:pPr>
            <a:r>
              <a:rPr lang="en-US" sz="3200" b="1" i="0" u="none" strike="noStrike" cap="none">
                <a:solidFill>
                  <a:srgbClr val="9EB539"/>
                </a:solidFill>
                <a:latin typeface="Arial Rounded"/>
                <a:ea typeface="Arial Rounded"/>
                <a:cs typeface="Arial Rounded"/>
                <a:sym typeface="Arial Rounded"/>
              </a:rPr>
              <a:t>Rutas de confianza</a:t>
            </a:r>
            <a:endParaRPr sz="2800" b="0" i="0" u="none" strike="noStrike" cap="none">
              <a:solidFill>
                <a:srgbClr val="000000"/>
              </a:solidFill>
              <a:latin typeface="Arial"/>
              <a:ea typeface="Arial"/>
              <a:cs typeface="Arial"/>
              <a:sym typeface="Arial"/>
            </a:endParaRPr>
          </a:p>
        </p:txBody>
      </p:sp>
      <p:sp>
        <p:nvSpPr>
          <p:cNvPr id="351" name="Google Shape;351;p13"/>
          <p:cNvSpPr txBox="1"/>
          <p:nvPr/>
        </p:nvSpPr>
        <p:spPr>
          <a:xfrm>
            <a:off x="20891675" y="4541900"/>
            <a:ext cx="3035700" cy="1206600"/>
          </a:xfrm>
          <a:prstGeom prst="rect">
            <a:avLst/>
          </a:prstGeom>
          <a:noFill/>
          <a:ln>
            <a:noFill/>
          </a:ln>
        </p:spPr>
        <p:txBody>
          <a:bodyPr spcFirstLastPara="1" wrap="square" lIns="182850" tIns="91400" rIns="182850" bIns="91400" anchor="ctr" anchorCtr="0">
            <a:noAutofit/>
          </a:bodyPr>
          <a:lstStyle/>
          <a:p>
            <a:pPr marL="0" marR="0" lvl="0" indent="0" algn="ctr" rtl="0">
              <a:lnSpc>
                <a:spcPct val="90000"/>
              </a:lnSpc>
              <a:spcBef>
                <a:spcPts val="0"/>
              </a:spcBef>
              <a:spcAft>
                <a:spcPts val="0"/>
              </a:spcAft>
              <a:buClr>
                <a:srgbClr val="9EB539"/>
              </a:buClr>
              <a:buSzPts val="3200"/>
              <a:buFont typeface="Arial Rounded"/>
              <a:buNone/>
            </a:pPr>
            <a:r>
              <a:rPr lang="en-US" sz="3200" b="1" i="0" u="none" strike="noStrike" cap="none">
                <a:solidFill>
                  <a:srgbClr val="9EB539"/>
                </a:solidFill>
                <a:latin typeface="Arial Rounded"/>
                <a:ea typeface="Arial Rounded"/>
                <a:cs typeface="Arial Rounded"/>
                <a:sym typeface="Arial Rounded"/>
              </a:rPr>
              <a:t>Estudiantes beneficiados</a:t>
            </a:r>
            <a:endParaRPr sz="2800" b="0" i="0" u="none" strike="noStrike" cap="none">
              <a:solidFill>
                <a:srgbClr val="000000"/>
              </a:solidFill>
              <a:latin typeface="Arial"/>
              <a:ea typeface="Arial"/>
              <a:cs typeface="Arial"/>
              <a:sym typeface="Arial"/>
            </a:endParaRPr>
          </a:p>
        </p:txBody>
      </p:sp>
      <p:sp>
        <p:nvSpPr>
          <p:cNvPr id="352" name="Google Shape;352;p13"/>
          <p:cNvSpPr txBox="1"/>
          <p:nvPr/>
        </p:nvSpPr>
        <p:spPr>
          <a:xfrm>
            <a:off x="21249580" y="961271"/>
            <a:ext cx="2244600" cy="1206600"/>
          </a:xfrm>
          <a:prstGeom prst="rect">
            <a:avLst/>
          </a:prstGeom>
          <a:noFill/>
          <a:ln>
            <a:noFill/>
          </a:ln>
        </p:spPr>
        <p:txBody>
          <a:bodyPr spcFirstLastPara="1" wrap="square" lIns="182850" tIns="91400" rIns="182850" bIns="91400" anchor="ctr" anchorCtr="0">
            <a:noAutofit/>
          </a:bodyPr>
          <a:lstStyle/>
          <a:p>
            <a:pPr marL="0" marR="0" lvl="0" indent="0" algn="ctr" rtl="0">
              <a:lnSpc>
                <a:spcPct val="90000"/>
              </a:lnSpc>
              <a:spcBef>
                <a:spcPts val="0"/>
              </a:spcBef>
              <a:spcAft>
                <a:spcPts val="0"/>
              </a:spcAft>
              <a:buClr>
                <a:srgbClr val="9EB539"/>
              </a:buClr>
              <a:buSzPts val="3200"/>
              <a:buFont typeface="Arial Rounded"/>
              <a:buNone/>
            </a:pPr>
            <a:r>
              <a:rPr lang="en-US" sz="3200" b="1" i="0" u="none" strike="noStrike" cap="none">
                <a:solidFill>
                  <a:srgbClr val="9EB539"/>
                </a:solidFill>
                <a:latin typeface="Arial Rounded"/>
                <a:ea typeface="Arial Rounded"/>
                <a:cs typeface="Arial Rounded"/>
                <a:sym typeface="Arial Rounded"/>
              </a:rPr>
              <a:t>Cantidad de viajes</a:t>
            </a:r>
            <a:endParaRPr sz="2800" b="0" i="0" u="none" strike="noStrike" cap="none">
              <a:solidFill>
                <a:srgbClr val="000000"/>
              </a:solidFill>
              <a:latin typeface="Arial"/>
              <a:ea typeface="Arial"/>
              <a:cs typeface="Arial"/>
              <a:sym typeface="Arial"/>
            </a:endParaRPr>
          </a:p>
        </p:txBody>
      </p:sp>
      <p:pic>
        <p:nvPicPr>
          <p:cNvPr id="353" name="Google Shape;353;p13" descr="Centro educativo"/>
          <p:cNvPicPr preferRelativeResize="0"/>
          <p:nvPr/>
        </p:nvPicPr>
        <p:blipFill rotWithShape="1">
          <a:blip r:embed="rId10">
            <a:alphaModFix/>
          </a:blip>
          <a:srcRect/>
          <a:stretch/>
        </p:blipFill>
        <p:spPr>
          <a:xfrm>
            <a:off x="10065878" y="-234276"/>
            <a:ext cx="1754492" cy="1754492"/>
          </a:xfrm>
          <a:prstGeom prst="rect">
            <a:avLst/>
          </a:prstGeom>
          <a:noFill/>
          <a:ln>
            <a:noFill/>
          </a:ln>
        </p:spPr>
      </p:pic>
      <p:sp>
        <p:nvSpPr>
          <p:cNvPr id="354" name="Google Shape;354;p13"/>
          <p:cNvSpPr/>
          <p:nvPr/>
        </p:nvSpPr>
        <p:spPr>
          <a:xfrm>
            <a:off x="10163750" y="1865200"/>
            <a:ext cx="1627200" cy="14160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445021"/>
                </a:solidFill>
                <a:latin typeface="Calibri"/>
                <a:ea typeface="Calibri"/>
                <a:cs typeface="Calibri"/>
                <a:sym typeface="Calibri"/>
              </a:rPr>
              <a:t>5</a:t>
            </a:r>
            <a:endParaRPr sz="8000" b="0" i="0" u="none" strike="noStrike" cap="none">
              <a:solidFill>
                <a:srgbClr val="445021"/>
              </a:solidFill>
              <a:latin typeface="Calibri"/>
              <a:ea typeface="Calibri"/>
              <a:cs typeface="Calibri"/>
              <a:sym typeface="Calibri"/>
            </a:endParaRPr>
          </a:p>
        </p:txBody>
      </p:sp>
      <p:sp>
        <p:nvSpPr>
          <p:cNvPr id="355" name="Google Shape;355;p13"/>
          <p:cNvSpPr/>
          <p:nvPr/>
        </p:nvSpPr>
        <p:spPr>
          <a:xfrm>
            <a:off x="10218473" y="5735950"/>
            <a:ext cx="1552200" cy="14160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4C531E"/>
                </a:solidFill>
                <a:latin typeface="Calibri"/>
                <a:ea typeface="Calibri"/>
                <a:cs typeface="Calibri"/>
                <a:sym typeface="Calibri"/>
              </a:rPr>
              <a:t>4</a:t>
            </a:r>
            <a:endParaRPr sz="8000" b="0" i="0" u="none" strike="noStrike" cap="none">
              <a:solidFill>
                <a:srgbClr val="4C531E"/>
              </a:solidFill>
              <a:latin typeface="Calibri"/>
              <a:ea typeface="Calibri"/>
              <a:cs typeface="Calibri"/>
              <a:sym typeface="Calibri"/>
            </a:endParaRPr>
          </a:p>
        </p:txBody>
      </p:sp>
      <p:sp>
        <p:nvSpPr>
          <p:cNvPr id="356" name="Google Shape;356;p13"/>
          <p:cNvSpPr/>
          <p:nvPr/>
        </p:nvSpPr>
        <p:spPr>
          <a:xfrm>
            <a:off x="21457394" y="5479153"/>
            <a:ext cx="1927200" cy="14160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4C531E"/>
                </a:solidFill>
                <a:latin typeface="Calibri"/>
                <a:ea typeface="Calibri"/>
                <a:cs typeface="Calibri"/>
                <a:sym typeface="Calibri"/>
              </a:rPr>
              <a:t>98</a:t>
            </a:r>
            <a:endParaRPr sz="8000" b="0" i="0" u="none" strike="noStrike" cap="none">
              <a:solidFill>
                <a:srgbClr val="4C531E"/>
              </a:solidFill>
              <a:latin typeface="Calibri"/>
              <a:ea typeface="Calibri"/>
              <a:cs typeface="Calibri"/>
              <a:sym typeface="Calibri"/>
            </a:endParaRPr>
          </a:p>
        </p:txBody>
      </p:sp>
      <p:sp>
        <p:nvSpPr>
          <p:cNvPr id="357" name="Google Shape;357;p13"/>
          <p:cNvSpPr/>
          <p:nvPr/>
        </p:nvSpPr>
        <p:spPr>
          <a:xfrm>
            <a:off x="20541120" y="1860275"/>
            <a:ext cx="3736800" cy="14160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4C531E"/>
                </a:solidFill>
                <a:latin typeface="Calibri"/>
                <a:ea typeface="Calibri"/>
                <a:cs typeface="Calibri"/>
                <a:sym typeface="Calibri"/>
              </a:rPr>
              <a:t>2331</a:t>
            </a:r>
            <a:endParaRPr sz="8000" b="1" i="0" u="none" strike="noStrike" cap="none">
              <a:solidFill>
                <a:srgbClr val="4C531E"/>
              </a:solidFill>
              <a:latin typeface="Calibri"/>
              <a:ea typeface="Calibri"/>
              <a:cs typeface="Calibri"/>
              <a:sym typeface="Calibri"/>
            </a:endParaRPr>
          </a:p>
        </p:txBody>
      </p:sp>
      <p:sp>
        <p:nvSpPr>
          <p:cNvPr id="358" name="Google Shape;358;p13"/>
          <p:cNvSpPr txBox="1"/>
          <p:nvPr/>
        </p:nvSpPr>
        <p:spPr>
          <a:xfrm>
            <a:off x="9333425" y="9497224"/>
            <a:ext cx="15020700" cy="3607500"/>
          </a:xfrm>
          <a:prstGeom prst="rect">
            <a:avLst/>
          </a:prstGeom>
          <a:noFill/>
          <a:ln>
            <a:noFill/>
          </a:ln>
        </p:spPr>
        <p:txBody>
          <a:bodyPr spcFirstLastPara="1" wrap="square" lIns="71425" tIns="71425" rIns="71425" bIns="71425" anchor="ctr" anchorCtr="0">
            <a:spAutoFit/>
          </a:bodyPr>
          <a:lstStyle/>
          <a:p>
            <a:pPr marL="457200" marR="0" lvl="0" indent="-387350" algn="just" rtl="0">
              <a:lnSpc>
                <a:spcPct val="200000"/>
              </a:lnSpc>
              <a:spcBef>
                <a:spcPts val="0"/>
              </a:spcBef>
              <a:spcAft>
                <a:spcPts val="0"/>
              </a:spcAft>
              <a:buClr>
                <a:schemeClr val="accent1"/>
              </a:buClr>
              <a:buSzPts val="2500"/>
              <a:buFont typeface="Century Gothic"/>
              <a:buChar char="●"/>
            </a:pPr>
            <a:r>
              <a:rPr lang="en-US" sz="2500" b="1" i="0" u="none" strike="noStrike" cap="none">
                <a:solidFill>
                  <a:schemeClr val="accent1"/>
                </a:solidFill>
                <a:latin typeface="Century Gothic"/>
                <a:ea typeface="Century Gothic"/>
                <a:cs typeface="Century Gothic"/>
                <a:sym typeface="Century Gothic"/>
              </a:rPr>
              <a:t>Apoyo a las Ciclovías temporales desde el 16 marzo hasta el 1 diciembre</a:t>
            </a:r>
            <a:endParaRPr sz="2500" b="1" i="0" u="none" strike="noStrike" cap="none">
              <a:solidFill>
                <a:schemeClr val="accent1"/>
              </a:solidFill>
              <a:latin typeface="Century Gothic"/>
              <a:ea typeface="Century Gothic"/>
              <a:cs typeface="Century Gothic"/>
              <a:sym typeface="Century Gothic"/>
            </a:endParaRPr>
          </a:p>
          <a:p>
            <a:pPr marL="457200" marR="0" lvl="0" indent="-387350" algn="just" rtl="0">
              <a:lnSpc>
                <a:spcPct val="200000"/>
              </a:lnSpc>
              <a:spcBef>
                <a:spcPts val="0"/>
              </a:spcBef>
              <a:spcAft>
                <a:spcPts val="0"/>
              </a:spcAft>
              <a:buClr>
                <a:schemeClr val="accent1"/>
              </a:buClr>
              <a:buSzPts val="2500"/>
              <a:buFont typeface="Century Gothic"/>
              <a:buChar char="●"/>
            </a:pPr>
            <a:r>
              <a:rPr lang="en-US" sz="2500" b="1" i="0" u="none" strike="noStrike" cap="none">
                <a:solidFill>
                  <a:schemeClr val="accent1"/>
                </a:solidFill>
                <a:latin typeface="Century Gothic"/>
                <a:ea typeface="Century Gothic"/>
                <a:cs typeface="Century Gothic"/>
                <a:sym typeface="Century Gothic"/>
              </a:rPr>
              <a:t>En Calle 13, Calle 72, Carrera 68, Calle 25, Calle 40 sur. </a:t>
            </a:r>
            <a:endParaRPr sz="2500" b="1" i="0" u="none" strike="noStrike" cap="none">
              <a:solidFill>
                <a:schemeClr val="accent1"/>
              </a:solidFill>
              <a:latin typeface="Century Gothic"/>
              <a:ea typeface="Century Gothic"/>
              <a:cs typeface="Century Gothic"/>
              <a:sym typeface="Century Gothic"/>
            </a:endParaRPr>
          </a:p>
          <a:p>
            <a:pPr marL="457200" marR="0" lvl="0" indent="-387350" algn="just" rtl="0">
              <a:lnSpc>
                <a:spcPct val="200000"/>
              </a:lnSpc>
              <a:spcBef>
                <a:spcPts val="0"/>
              </a:spcBef>
              <a:spcAft>
                <a:spcPts val="0"/>
              </a:spcAft>
              <a:buClr>
                <a:schemeClr val="accent1"/>
              </a:buClr>
              <a:buSzPts val="2500"/>
              <a:buFont typeface="Century Gothic"/>
              <a:buChar char="●"/>
            </a:pPr>
            <a:r>
              <a:rPr lang="en-US" sz="2500" b="1" i="0" u="none" strike="noStrike" cap="none">
                <a:solidFill>
                  <a:schemeClr val="accent1"/>
                </a:solidFill>
                <a:latin typeface="Century Gothic"/>
                <a:ea typeface="Century Gothic"/>
                <a:cs typeface="Century Gothic"/>
                <a:sym typeface="Century Gothic"/>
              </a:rPr>
              <a:t>En total 326 jornadas de acompañamiento</a:t>
            </a:r>
            <a:endParaRPr sz="2500" b="1" i="0" u="none" strike="noStrike" cap="none">
              <a:solidFill>
                <a:schemeClr val="accent1"/>
              </a:solidFill>
              <a:latin typeface="Century Gothic"/>
              <a:ea typeface="Century Gothic"/>
              <a:cs typeface="Century Gothic"/>
              <a:sym typeface="Century Gothic"/>
            </a:endParaRPr>
          </a:p>
          <a:p>
            <a:pPr marL="457200" marR="0" lvl="0" indent="-387350" algn="just" rtl="0">
              <a:lnSpc>
                <a:spcPct val="200000"/>
              </a:lnSpc>
              <a:spcBef>
                <a:spcPts val="0"/>
              </a:spcBef>
              <a:spcAft>
                <a:spcPts val="0"/>
              </a:spcAft>
              <a:buClr>
                <a:schemeClr val="accent1"/>
              </a:buClr>
              <a:buSzPts val="2500"/>
              <a:buFont typeface="Century Gothic"/>
              <a:buChar char="●"/>
            </a:pPr>
            <a:r>
              <a:rPr lang="en-US" sz="2500" b="1" i="0" u="none" strike="noStrike" cap="none">
                <a:solidFill>
                  <a:schemeClr val="accent1"/>
                </a:solidFill>
                <a:latin typeface="Century Gothic"/>
                <a:ea typeface="Century Gothic"/>
                <a:cs typeface="Century Gothic"/>
                <a:sym typeface="Century Gothic"/>
              </a:rPr>
              <a:t>En horarios desde las 6:00am hasta 1:00 pm y desde la 1:00 pm hasta las 7:00 pm </a:t>
            </a:r>
            <a:endParaRPr sz="2500" b="1" i="0" u="none" strike="noStrike" cap="none">
              <a:solidFill>
                <a:schemeClr val="accent1"/>
              </a:solidFill>
              <a:latin typeface="Century Gothic"/>
              <a:ea typeface="Century Gothic"/>
              <a:cs typeface="Century Gothic"/>
              <a:sym typeface="Century Gothic"/>
            </a:endParaRPr>
          </a:p>
          <a:p>
            <a:pPr marL="457200" marR="0" lvl="0" indent="-387350" algn="just" rtl="0">
              <a:lnSpc>
                <a:spcPct val="200000"/>
              </a:lnSpc>
              <a:spcBef>
                <a:spcPts val="0"/>
              </a:spcBef>
              <a:spcAft>
                <a:spcPts val="0"/>
              </a:spcAft>
              <a:buClr>
                <a:schemeClr val="accent1"/>
              </a:buClr>
              <a:buSzPts val="2500"/>
              <a:buFont typeface="Century Gothic"/>
              <a:buChar char="●"/>
            </a:pPr>
            <a:r>
              <a:rPr lang="en-US" sz="2500" b="1" i="0" u="none" strike="noStrike" cap="none">
                <a:solidFill>
                  <a:schemeClr val="accent1"/>
                </a:solidFill>
                <a:latin typeface="Century Gothic"/>
                <a:ea typeface="Century Gothic"/>
                <a:cs typeface="Century Gothic"/>
                <a:sym typeface="Century Gothic"/>
              </a:rPr>
              <a:t>Dos a tres veces por semana, para un promedio de 20 monitores por día.</a:t>
            </a:r>
            <a:endParaRPr sz="2500" b="1" i="0" u="none" strike="noStrike" cap="none">
              <a:solidFill>
                <a:schemeClr val="accent1"/>
              </a:solidFill>
              <a:latin typeface="Century Gothic"/>
              <a:ea typeface="Century Gothic"/>
              <a:cs typeface="Century Gothic"/>
              <a:sym typeface="Century Gothic"/>
            </a:endParaRPr>
          </a:p>
        </p:txBody>
      </p:sp>
      <p:sp>
        <p:nvSpPr>
          <p:cNvPr id="359" name="Google Shape;359;p13"/>
          <p:cNvSpPr txBox="1"/>
          <p:nvPr/>
        </p:nvSpPr>
        <p:spPr>
          <a:xfrm>
            <a:off x="13151477" y="7161375"/>
            <a:ext cx="12120300" cy="2108700"/>
          </a:xfrm>
          <a:prstGeom prst="rect">
            <a:avLst/>
          </a:prstGeom>
          <a:noFill/>
          <a:ln>
            <a:noFill/>
          </a:ln>
        </p:spPr>
        <p:txBody>
          <a:bodyPr spcFirstLastPara="1" wrap="square" lIns="91425" tIns="91425" rIns="91425" bIns="91425" anchor="t" anchorCtr="0">
            <a:spAutoFit/>
          </a:bodyPr>
          <a:lstStyle/>
          <a:p>
            <a:pPr marL="457200" marR="0" lvl="0" indent="-387350" algn="just" rtl="0">
              <a:lnSpc>
                <a:spcPct val="200000"/>
              </a:lnSpc>
              <a:spcBef>
                <a:spcPts val="0"/>
              </a:spcBef>
              <a:spcAft>
                <a:spcPts val="0"/>
              </a:spcAft>
              <a:buClr>
                <a:schemeClr val="accent1"/>
              </a:buClr>
              <a:buSzPts val="2500"/>
              <a:buFont typeface="Century Gothic"/>
              <a:buChar char="●"/>
            </a:pPr>
            <a:r>
              <a:rPr lang="en-US" sz="2500" b="1" i="0" u="none" strike="noStrike" cap="none">
                <a:solidFill>
                  <a:schemeClr val="accent1"/>
                </a:solidFill>
                <a:latin typeface="Century Gothic"/>
                <a:ea typeface="Century Gothic"/>
                <a:cs typeface="Century Gothic"/>
                <a:sym typeface="Century Gothic"/>
              </a:rPr>
              <a:t>Control y armonización entre actores viales</a:t>
            </a:r>
            <a:endParaRPr sz="2500" b="1" i="0" u="none" strike="noStrike" cap="none">
              <a:solidFill>
                <a:schemeClr val="accent1"/>
              </a:solidFill>
              <a:latin typeface="Century Gothic"/>
              <a:ea typeface="Century Gothic"/>
              <a:cs typeface="Century Gothic"/>
              <a:sym typeface="Century Gothic"/>
            </a:endParaRPr>
          </a:p>
          <a:p>
            <a:pPr marL="457200" marR="0" lvl="0" indent="-387350" algn="just" rtl="0">
              <a:lnSpc>
                <a:spcPct val="200000"/>
              </a:lnSpc>
              <a:spcBef>
                <a:spcPts val="0"/>
              </a:spcBef>
              <a:spcAft>
                <a:spcPts val="0"/>
              </a:spcAft>
              <a:buClr>
                <a:schemeClr val="accent1"/>
              </a:buClr>
              <a:buSzPts val="2500"/>
              <a:buFont typeface="Century Gothic"/>
              <a:buChar char="●"/>
            </a:pPr>
            <a:r>
              <a:rPr lang="en-US" sz="2500" b="1" i="0" u="none" strike="noStrike" cap="none">
                <a:solidFill>
                  <a:schemeClr val="accent1"/>
                </a:solidFill>
                <a:latin typeface="Century Gothic"/>
                <a:ea typeface="Century Gothic"/>
                <a:cs typeface="Century Gothic"/>
                <a:sym typeface="Century Gothic"/>
              </a:rPr>
              <a:t>Campañas pedagógicas sobre el uso de los bici carriles</a:t>
            </a:r>
            <a:endParaRPr sz="2500" b="1" i="0" u="none" strike="noStrike" cap="none">
              <a:solidFill>
                <a:schemeClr val="accent1"/>
              </a:solidFill>
              <a:latin typeface="Century Gothic"/>
              <a:ea typeface="Century Gothic"/>
              <a:cs typeface="Century Gothic"/>
              <a:sym typeface="Century Gothic"/>
            </a:endParaRPr>
          </a:p>
          <a:p>
            <a:pPr marL="457200" marR="0" lvl="0" indent="-387350" algn="just" rtl="0">
              <a:lnSpc>
                <a:spcPct val="200000"/>
              </a:lnSpc>
              <a:spcBef>
                <a:spcPts val="0"/>
              </a:spcBef>
              <a:spcAft>
                <a:spcPts val="0"/>
              </a:spcAft>
              <a:buClr>
                <a:schemeClr val="accent1"/>
              </a:buClr>
              <a:buSzPts val="2500"/>
              <a:buFont typeface="Century Gothic"/>
              <a:buChar char="●"/>
            </a:pPr>
            <a:r>
              <a:rPr lang="en-US" sz="2500" b="1" i="0" u="none" strike="noStrike" cap="none">
                <a:solidFill>
                  <a:schemeClr val="accent1"/>
                </a:solidFill>
                <a:latin typeface="Century Gothic"/>
                <a:ea typeface="Century Gothic"/>
                <a:cs typeface="Century Gothic"/>
                <a:sym typeface="Century Gothic"/>
              </a:rPr>
              <a:t>Cumplimiento de señales de tránsito y semáforos.</a:t>
            </a:r>
            <a:endParaRPr sz="1400" b="0" i="0" u="none" strike="noStrike" cap="none">
              <a:solidFill>
                <a:srgbClr val="000000"/>
              </a:solidFill>
              <a:latin typeface="Arial"/>
              <a:ea typeface="Arial"/>
              <a:cs typeface="Arial"/>
              <a:sym typeface="Arial"/>
            </a:endParaRPr>
          </a:p>
        </p:txBody>
      </p:sp>
      <p:sp>
        <p:nvSpPr>
          <p:cNvPr id="360" name="Google Shape;360;p13"/>
          <p:cNvSpPr txBox="1"/>
          <p:nvPr/>
        </p:nvSpPr>
        <p:spPr>
          <a:xfrm>
            <a:off x="10093050" y="7861725"/>
            <a:ext cx="3000000" cy="708000"/>
          </a:xfrm>
          <a:prstGeom prst="rect">
            <a:avLst/>
          </a:prstGeom>
          <a:noFill/>
          <a:ln>
            <a:noFill/>
          </a:ln>
        </p:spPr>
        <p:txBody>
          <a:bodyPr spcFirstLastPara="1" wrap="square" lIns="91425" tIns="91425" rIns="91425" bIns="91425" anchor="t" anchorCtr="0">
            <a:spAutoFit/>
          </a:bodyPr>
          <a:lstStyle/>
          <a:p>
            <a:pPr marL="0" marR="0" lvl="0" indent="0" algn="just" rtl="0">
              <a:lnSpc>
                <a:spcPct val="200000"/>
              </a:lnSpc>
              <a:spcBef>
                <a:spcPts val="0"/>
              </a:spcBef>
              <a:spcAft>
                <a:spcPts val="0"/>
              </a:spcAft>
              <a:buClr>
                <a:srgbClr val="000000"/>
              </a:buClr>
              <a:buSzPts val="3400"/>
              <a:buFont typeface="Arial"/>
              <a:buNone/>
            </a:pPr>
            <a:r>
              <a:rPr lang="en-US" sz="3400" b="1" i="0" u="none" strike="noStrike" cap="none">
                <a:solidFill>
                  <a:schemeClr val="accent1"/>
                </a:solidFill>
                <a:latin typeface="Century Gothic"/>
                <a:ea typeface="Century Gothic"/>
                <a:cs typeface="Century Gothic"/>
                <a:sym typeface="Century Gothic"/>
              </a:rPr>
              <a:t>Acciones</a:t>
            </a:r>
            <a:endParaRPr sz="23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4"/>
          <p:cNvSpPr/>
          <p:nvPr/>
        </p:nvSpPr>
        <p:spPr>
          <a:xfrm>
            <a:off x="19346400" y="4683313"/>
            <a:ext cx="4174200" cy="1913700"/>
          </a:xfrm>
          <a:prstGeom prst="rect">
            <a:avLst/>
          </a:prstGeom>
          <a:noFill/>
          <a:ln w="38100" cap="flat" cmpd="sng">
            <a:solidFill>
              <a:schemeClr val="dk1"/>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1" i="0" u="none" strike="noStrike" cap="none">
                <a:solidFill>
                  <a:srgbClr val="242947"/>
                </a:solidFill>
                <a:latin typeface="Century Gothic"/>
                <a:ea typeface="Century Gothic"/>
                <a:cs typeface="Century Gothic"/>
                <a:sym typeface="Century Gothic"/>
              </a:rPr>
              <a:t>Intervenciones en  instituciones educativas con señalización de zona escolar en las vías aledañas</a:t>
            </a:r>
            <a:endParaRPr sz="2400" b="1" i="0" u="none" strike="noStrike" cap="none">
              <a:solidFill>
                <a:srgbClr val="242947"/>
              </a:solidFill>
              <a:latin typeface="Century Gothic"/>
              <a:ea typeface="Century Gothic"/>
              <a:cs typeface="Century Gothic"/>
              <a:sym typeface="Century Gothic"/>
            </a:endParaRPr>
          </a:p>
        </p:txBody>
      </p:sp>
      <p:sp>
        <p:nvSpPr>
          <p:cNvPr id="366" name="Google Shape;366;p14"/>
          <p:cNvSpPr txBox="1"/>
          <p:nvPr/>
        </p:nvSpPr>
        <p:spPr>
          <a:xfrm>
            <a:off x="1958675" y="2340071"/>
            <a:ext cx="7465800" cy="677100"/>
          </a:xfrm>
          <a:prstGeom prst="rect">
            <a:avLst/>
          </a:prstGeom>
          <a:noFill/>
          <a:ln>
            <a:noFill/>
          </a:ln>
        </p:spPr>
        <p:txBody>
          <a:bodyPr spcFirstLastPara="1" wrap="square" lIns="45675" tIns="45675" rIns="45675" bIns="45675" anchor="ctr" anchorCtr="0">
            <a:spAutoFit/>
          </a:bodyPr>
          <a:lstStyle/>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chemeClr val="lt1"/>
                </a:solidFill>
                <a:latin typeface="Arial Black"/>
                <a:ea typeface="Arial Black"/>
                <a:cs typeface="Arial Black"/>
                <a:sym typeface="Arial Black"/>
              </a:rPr>
              <a:t>3.5. Señalización</a:t>
            </a:r>
            <a:endParaRPr sz="800" b="0" i="0" u="none" strike="noStrike" cap="none">
              <a:solidFill>
                <a:srgbClr val="000000"/>
              </a:solidFill>
              <a:latin typeface="Arial Black"/>
              <a:ea typeface="Arial Black"/>
              <a:cs typeface="Arial Black"/>
              <a:sym typeface="Arial Black"/>
            </a:endParaRPr>
          </a:p>
        </p:txBody>
      </p:sp>
      <p:sp>
        <p:nvSpPr>
          <p:cNvPr id="367" name="Google Shape;367;p14"/>
          <p:cNvSpPr txBox="1"/>
          <p:nvPr/>
        </p:nvSpPr>
        <p:spPr>
          <a:xfrm>
            <a:off x="982592" y="3759490"/>
            <a:ext cx="6941700" cy="1621800"/>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Dentro de lo ejecutado para la Localidad d</a:t>
            </a:r>
            <a:r>
              <a:rPr lang="en-US" sz="2400">
                <a:solidFill>
                  <a:schemeClr val="lt1"/>
                </a:solidFill>
                <a:latin typeface="Century Gothic"/>
                <a:ea typeface="Century Gothic"/>
                <a:cs typeface="Century Gothic"/>
                <a:sym typeface="Century Gothic"/>
              </a:rPr>
              <a:t>e Los Mártires</a:t>
            </a:r>
            <a:r>
              <a:rPr lang="en-US" sz="2400" b="0" i="0" u="none" strike="noStrike" cap="none">
                <a:solidFill>
                  <a:schemeClr val="lt1"/>
                </a:solidFill>
                <a:latin typeface="Century Gothic"/>
                <a:ea typeface="Century Gothic"/>
                <a:cs typeface="Century Gothic"/>
                <a:sym typeface="Century Gothic"/>
              </a:rPr>
              <a:t> estuvo enfocado al mantenimiento de señales, e instalación de las mismas.</a:t>
            </a:r>
            <a:endParaRPr sz="5200" b="1" i="0" u="none" strike="noStrike" cap="none">
              <a:solidFill>
                <a:schemeClr val="lt1"/>
              </a:solidFill>
              <a:latin typeface="Century Gothic"/>
              <a:ea typeface="Century Gothic"/>
              <a:cs typeface="Century Gothic"/>
              <a:sym typeface="Century Gothic"/>
            </a:endParaRPr>
          </a:p>
        </p:txBody>
      </p:sp>
      <p:pic>
        <p:nvPicPr>
          <p:cNvPr id="368" name="Google Shape;368;p14" descr="Imagen"/>
          <p:cNvPicPr preferRelativeResize="0"/>
          <p:nvPr/>
        </p:nvPicPr>
        <p:blipFill rotWithShape="1">
          <a:blip r:embed="rId3">
            <a:alphaModFix/>
          </a:blip>
          <a:srcRect/>
          <a:stretch/>
        </p:blipFill>
        <p:spPr>
          <a:xfrm>
            <a:off x="1032933" y="3634097"/>
            <a:ext cx="1202783" cy="191353"/>
          </a:xfrm>
          <a:prstGeom prst="rect">
            <a:avLst/>
          </a:prstGeom>
          <a:noFill/>
          <a:ln>
            <a:noFill/>
          </a:ln>
        </p:spPr>
      </p:pic>
      <p:pic>
        <p:nvPicPr>
          <p:cNvPr id="369" name="Google Shape;369;p14" descr="image83.png"/>
          <p:cNvPicPr preferRelativeResize="0"/>
          <p:nvPr/>
        </p:nvPicPr>
        <p:blipFill rotWithShape="1">
          <a:blip r:embed="rId4">
            <a:alphaModFix/>
          </a:blip>
          <a:srcRect/>
          <a:stretch/>
        </p:blipFill>
        <p:spPr>
          <a:xfrm>
            <a:off x="267156" y="1875027"/>
            <a:ext cx="1573723" cy="1573723"/>
          </a:xfrm>
          <a:prstGeom prst="rect">
            <a:avLst/>
          </a:prstGeom>
          <a:noFill/>
          <a:ln>
            <a:noFill/>
          </a:ln>
        </p:spPr>
      </p:pic>
      <p:pic>
        <p:nvPicPr>
          <p:cNvPr id="370" name="Google Shape;370;p14" descr="image64.png"/>
          <p:cNvPicPr preferRelativeResize="0"/>
          <p:nvPr/>
        </p:nvPicPr>
        <p:blipFill rotWithShape="1">
          <a:blip r:embed="rId5">
            <a:alphaModFix/>
          </a:blip>
          <a:srcRect/>
          <a:stretch/>
        </p:blipFill>
        <p:spPr>
          <a:xfrm>
            <a:off x="20503116" y="1949175"/>
            <a:ext cx="1860773" cy="1500705"/>
          </a:xfrm>
          <a:prstGeom prst="rect">
            <a:avLst/>
          </a:prstGeom>
          <a:noFill/>
          <a:ln>
            <a:noFill/>
          </a:ln>
        </p:spPr>
      </p:pic>
      <p:sp>
        <p:nvSpPr>
          <p:cNvPr id="371" name="Google Shape;371;p14"/>
          <p:cNvSpPr/>
          <p:nvPr/>
        </p:nvSpPr>
        <p:spPr>
          <a:xfrm>
            <a:off x="20377342" y="3504242"/>
            <a:ext cx="2112300" cy="1124700"/>
          </a:xfrm>
          <a:prstGeom prst="rect">
            <a:avLst/>
          </a:prstGeom>
          <a:solidFill>
            <a:schemeClr val="accent2"/>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372" name="Google Shape;372;p14"/>
          <p:cNvSpPr/>
          <p:nvPr/>
        </p:nvSpPr>
        <p:spPr>
          <a:xfrm>
            <a:off x="10848962" y="3456600"/>
            <a:ext cx="2116800" cy="1129200"/>
          </a:xfrm>
          <a:prstGeom prst="rect">
            <a:avLst/>
          </a:prstGeom>
          <a:solidFill>
            <a:schemeClr val="accent2"/>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3191</a:t>
            </a:r>
            <a:endParaRPr sz="1400" b="0" i="0" u="none" strike="noStrike" cap="none">
              <a:solidFill>
                <a:srgbClr val="000000"/>
              </a:solidFill>
              <a:latin typeface="Arial"/>
              <a:ea typeface="Arial"/>
              <a:cs typeface="Arial"/>
              <a:sym typeface="Arial"/>
            </a:endParaRPr>
          </a:p>
        </p:txBody>
      </p:sp>
      <p:sp>
        <p:nvSpPr>
          <p:cNvPr id="373" name="Google Shape;373;p14"/>
          <p:cNvSpPr/>
          <p:nvPr/>
        </p:nvSpPr>
        <p:spPr>
          <a:xfrm>
            <a:off x="9721726" y="4686025"/>
            <a:ext cx="4169700" cy="1911000"/>
          </a:xfrm>
          <a:prstGeom prst="rect">
            <a:avLst/>
          </a:prstGeom>
          <a:noFill/>
          <a:ln w="38100" cap="flat" cmpd="sng">
            <a:solidFill>
              <a:schemeClr val="dk1"/>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1" i="0" u="none" strike="noStrike" cap="none">
                <a:solidFill>
                  <a:srgbClr val="242947"/>
                </a:solidFill>
                <a:latin typeface="Century Gothic"/>
                <a:ea typeface="Century Gothic"/>
                <a:cs typeface="Century Gothic"/>
                <a:sym typeface="Century Gothic"/>
              </a:rPr>
              <a:t>Realizar mantenimiento a señales verticales de pedestal</a:t>
            </a:r>
            <a:endParaRPr sz="2400" b="1" i="0" u="none" strike="noStrike" cap="none">
              <a:solidFill>
                <a:srgbClr val="242947"/>
              </a:solidFill>
              <a:latin typeface="Century Gothic"/>
              <a:ea typeface="Century Gothic"/>
              <a:cs typeface="Century Gothic"/>
              <a:sym typeface="Century Gothic"/>
            </a:endParaRPr>
          </a:p>
        </p:txBody>
      </p:sp>
      <p:pic>
        <p:nvPicPr>
          <p:cNvPr id="374" name="Google Shape;374;p14" descr="Detener"/>
          <p:cNvPicPr preferRelativeResize="0"/>
          <p:nvPr/>
        </p:nvPicPr>
        <p:blipFill rotWithShape="1">
          <a:blip r:embed="rId6">
            <a:alphaModFix/>
          </a:blip>
          <a:srcRect/>
          <a:stretch/>
        </p:blipFill>
        <p:spPr>
          <a:xfrm>
            <a:off x="15490581" y="1446227"/>
            <a:ext cx="2116657" cy="2116600"/>
          </a:xfrm>
          <a:prstGeom prst="rect">
            <a:avLst/>
          </a:prstGeom>
          <a:noFill/>
          <a:ln>
            <a:noFill/>
          </a:ln>
          <a:effectLst>
            <a:outerShdw blurRad="50800" dist="50800" dir="5400000" algn="ctr" rotWithShape="0">
              <a:srgbClr val="000000">
                <a:alpha val="12549"/>
              </a:srgbClr>
            </a:outerShdw>
          </a:effectLst>
        </p:spPr>
      </p:pic>
      <p:sp>
        <p:nvSpPr>
          <p:cNvPr id="375" name="Google Shape;375;p14"/>
          <p:cNvSpPr/>
          <p:nvPr/>
        </p:nvSpPr>
        <p:spPr>
          <a:xfrm>
            <a:off x="15492767" y="3457992"/>
            <a:ext cx="2112300" cy="1124700"/>
          </a:xfrm>
          <a:prstGeom prst="rect">
            <a:avLst/>
          </a:prstGeom>
          <a:solidFill>
            <a:schemeClr val="accent2"/>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31</a:t>
            </a:r>
            <a:endParaRPr sz="1400" b="0" i="0" u="none" strike="noStrike" cap="none">
              <a:solidFill>
                <a:srgbClr val="000000"/>
              </a:solidFill>
              <a:latin typeface="Arial"/>
              <a:ea typeface="Arial"/>
              <a:cs typeface="Arial"/>
              <a:sym typeface="Arial"/>
            </a:endParaRPr>
          </a:p>
        </p:txBody>
      </p:sp>
      <p:sp>
        <p:nvSpPr>
          <p:cNvPr id="376" name="Google Shape;376;p14"/>
          <p:cNvSpPr/>
          <p:nvPr/>
        </p:nvSpPr>
        <p:spPr>
          <a:xfrm>
            <a:off x="14464063" y="4685175"/>
            <a:ext cx="4169700" cy="1911000"/>
          </a:xfrm>
          <a:prstGeom prst="rect">
            <a:avLst/>
          </a:prstGeom>
          <a:noFill/>
          <a:ln w="38100" cap="flat" cmpd="sng">
            <a:solidFill>
              <a:schemeClr val="dk1"/>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1" i="0" u="none" strike="noStrike" cap="none">
                <a:solidFill>
                  <a:srgbClr val="242947"/>
                </a:solidFill>
                <a:latin typeface="Century Gothic"/>
                <a:ea typeface="Century Gothic"/>
                <a:cs typeface="Century Gothic"/>
                <a:sym typeface="Century Gothic"/>
              </a:rPr>
              <a:t>Señales verticales  de pedestal instaladas</a:t>
            </a:r>
            <a:endParaRPr sz="2400" b="1" i="0" u="none" strike="noStrike" cap="none">
              <a:solidFill>
                <a:srgbClr val="242947"/>
              </a:solidFill>
              <a:latin typeface="Century Gothic"/>
              <a:ea typeface="Century Gothic"/>
              <a:cs typeface="Century Gothic"/>
              <a:sym typeface="Century Gothic"/>
            </a:endParaRPr>
          </a:p>
        </p:txBody>
      </p:sp>
      <p:pic>
        <p:nvPicPr>
          <p:cNvPr id="377" name="Google Shape;377;p14" descr="image65.png"/>
          <p:cNvPicPr preferRelativeResize="0"/>
          <p:nvPr/>
        </p:nvPicPr>
        <p:blipFill rotWithShape="1">
          <a:blip r:embed="rId7">
            <a:alphaModFix/>
          </a:blip>
          <a:srcRect/>
          <a:stretch/>
        </p:blipFill>
        <p:spPr>
          <a:xfrm>
            <a:off x="10950459" y="1442799"/>
            <a:ext cx="1913800" cy="1913565"/>
          </a:xfrm>
          <a:prstGeom prst="rect">
            <a:avLst/>
          </a:prstGeom>
          <a:noFill/>
          <a:ln>
            <a:noFill/>
          </a:ln>
        </p:spPr>
      </p:pic>
      <p:sp>
        <p:nvSpPr>
          <p:cNvPr id="378" name="Google Shape;378;p14"/>
          <p:cNvSpPr/>
          <p:nvPr/>
        </p:nvSpPr>
        <p:spPr>
          <a:xfrm>
            <a:off x="10848949" y="9643925"/>
            <a:ext cx="2116800" cy="1129200"/>
          </a:xfrm>
          <a:prstGeom prst="rect">
            <a:avLst/>
          </a:prstGeom>
          <a:solidFill>
            <a:srgbClr val="B8D10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6400" b="1">
                <a:solidFill>
                  <a:srgbClr val="FFFFFF"/>
                </a:solidFill>
              </a:rPr>
              <a:t>8</a:t>
            </a:r>
            <a:endParaRPr sz="1400" b="0" i="0" u="none" strike="noStrike" cap="none">
              <a:solidFill>
                <a:srgbClr val="000000"/>
              </a:solidFill>
              <a:latin typeface="Arial"/>
              <a:ea typeface="Arial"/>
              <a:cs typeface="Arial"/>
              <a:sym typeface="Arial"/>
            </a:endParaRPr>
          </a:p>
        </p:txBody>
      </p:sp>
      <p:sp>
        <p:nvSpPr>
          <p:cNvPr id="379" name="Google Shape;379;p14"/>
          <p:cNvSpPr/>
          <p:nvPr/>
        </p:nvSpPr>
        <p:spPr>
          <a:xfrm>
            <a:off x="9721713" y="10873350"/>
            <a:ext cx="4169700" cy="1911000"/>
          </a:xfrm>
          <a:prstGeom prst="rect">
            <a:avLst/>
          </a:prstGeom>
          <a:noFill/>
          <a:ln w="38100" cap="flat" cmpd="sng">
            <a:solidFill>
              <a:srgbClr val="22294A"/>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1" i="0" u="none" strike="noStrike" cap="none">
                <a:solidFill>
                  <a:srgbClr val="242947"/>
                </a:solidFill>
                <a:latin typeface="Century Gothic"/>
                <a:ea typeface="Century Gothic"/>
                <a:cs typeface="Century Gothic"/>
                <a:sym typeface="Century Gothic"/>
              </a:rPr>
              <a:t>Medidas integrales de gestión de tránsito pacificación o tráfico calmado </a:t>
            </a:r>
            <a:endParaRPr/>
          </a:p>
        </p:txBody>
      </p:sp>
      <p:pic>
        <p:nvPicPr>
          <p:cNvPr id="380" name="Google Shape;380;p14" descr="Imagen"/>
          <p:cNvPicPr preferRelativeResize="0"/>
          <p:nvPr/>
        </p:nvPicPr>
        <p:blipFill rotWithShape="1">
          <a:blip r:embed="rId8">
            <a:alphaModFix/>
          </a:blip>
          <a:srcRect/>
          <a:stretch/>
        </p:blipFill>
        <p:spPr>
          <a:xfrm>
            <a:off x="11235568" y="7926675"/>
            <a:ext cx="1142987" cy="1590334"/>
          </a:xfrm>
          <a:prstGeom prst="rect">
            <a:avLst/>
          </a:prstGeom>
          <a:noFill/>
          <a:ln>
            <a:noFill/>
          </a:ln>
        </p:spPr>
      </p:pic>
      <p:pic>
        <p:nvPicPr>
          <p:cNvPr id="381" name="Google Shape;381;p14" descr="Imagen"/>
          <p:cNvPicPr preferRelativeResize="0"/>
          <p:nvPr/>
        </p:nvPicPr>
        <p:blipFill rotWithShape="1">
          <a:blip r:embed="rId9">
            <a:alphaModFix/>
          </a:blip>
          <a:srcRect/>
          <a:stretch/>
        </p:blipFill>
        <p:spPr>
          <a:xfrm>
            <a:off x="20236031" y="7830463"/>
            <a:ext cx="2519326" cy="1593859"/>
          </a:xfrm>
          <a:prstGeom prst="rect">
            <a:avLst/>
          </a:prstGeom>
          <a:noFill/>
          <a:ln>
            <a:noFill/>
          </a:ln>
        </p:spPr>
      </p:pic>
      <p:sp>
        <p:nvSpPr>
          <p:cNvPr id="382" name="Google Shape;382;p14"/>
          <p:cNvSpPr/>
          <p:nvPr/>
        </p:nvSpPr>
        <p:spPr>
          <a:xfrm>
            <a:off x="20377364" y="9526805"/>
            <a:ext cx="2112300" cy="1124700"/>
          </a:xfrm>
          <a:prstGeom prst="rect">
            <a:avLst/>
          </a:prstGeom>
          <a:solidFill>
            <a:srgbClr val="B8D10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383" name="Google Shape;383;p14"/>
          <p:cNvSpPr/>
          <p:nvPr/>
        </p:nvSpPr>
        <p:spPr>
          <a:xfrm>
            <a:off x="19348659" y="10753988"/>
            <a:ext cx="4169700" cy="1911000"/>
          </a:xfrm>
          <a:prstGeom prst="rect">
            <a:avLst/>
          </a:prstGeom>
          <a:noFill/>
          <a:ln w="38100" cap="flat" cmpd="sng">
            <a:solidFill>
              <a:srgbClr val="22294A"/>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1" i="0" u="none" strike="noStrike" cap="none">
                <a:solidFill>
                  <a:srgbClr val="242947"/>
                </a:solidFill>
                <a:latin typeface="Century Gothic"/>
                <a:ea typeface="Century Gothic"/>
                <a:cs typeface="Century Gothic"/>
                <a:sym typeface="Century Gothic"/>
              </a:rPr>
              <a:t>Pasos peatonales implementados</a:t>
            </a:r>
            <a:endParaRPr sz="2400" b="1" i="0" u="none" strike="noStrike" cap="none">
              <a:solidFill>
                <a:srgbClr val="242947"/>
              </a:solidFill>
              <a:latin typeface="Century Gothic"/>
              <a:ea typeface="Century Gothic"/>
              <a:cs typeface="Century Gothic"/>
              <a:sym typeface="Century Gothic"/>
            </a:endParaRPr>
          </a:p>
        </p:txBody>
      </p:sp>
      <p:sp>
        <p:nvSpPr>
          <p:cNvPr id="384" name="Google Shape;384;p14"/>
          <p:cNvSpPr/>
          <p:nvPr/>
        </p:nvSpPr>
        <p:spPr>
          <a:xfrm>
            <a:off x="15427139" y="9939700"/>
            <a:ext cx="2385900" cy="1124700"/>
          </a:xfrm>
          <a:prstGeom prst="rect">
            <a:avLst/>
          </a:prstGeom>
          <a:solidFill>
            <a:srgbClr val="B8D101"/>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1</a:t>
            </a:r>
            <a:r>
              <a:rPr lang="en-US" sz="6400" b="1">
                <a:solidFill>
                  <a:srgbClr val="FFFFFF"/>
                </a:solidFill>
              </a:rPr>
              <a:t>5,77</a:t>
            </a:r>
            <a:endParaRPr sz="1400" b="0" i="0" u="none" strike="noStrike" cap="none">
              <a:solidFill>
                <a:srgbClr val="000000"/>
              </a:solidFill>
              <a:latin typeface="Arial"/>
              <a:ea typeface="Arial"/>
              <a:cs typeface="Arial"/>
              <a:sym typeface="Arial"/>
            </a:endParaRPr>
          </a:p>
        </p:txBody>
      </p:sp>
      <p:sp>
        <p:nvSpPr>
          <p:cNvPr id="385" name="Google Shape;385;p14"/>
          <p:cNvSpPr/>
          <p:nvPr/>
        </p:nvSpPr>
        <p:spPr>
          <a:xfrm>
            <a:off x="14535186" y="11118325"/>
            <a:ext cx="4169700" cy="1068300"/>
          </a:xfrm>
          <a:prstGeom prst="rect">
            <a:avLst/>
          </a:prstGeom>
          <a:noFill/>
          <a:ln w="38100" cap="flat" cmpd="sng">
            <a:solidFill>
              <a:srgbClr val="22294A"/>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1" i="0" u="none" strike="noStrike" cap="none">
                <a:solidFill>
                  <a:srgbClr val="242947"/>
                </a:solidFill>
                <a:latin typeface="Century Gothic"/>
                <a:ea typeface="Century Gothic"/>
                <a:cs typeface="Century Gothic"/>
                <a:sym typeface="Century Gothic"/>
              </a:rPr>
              <a:t>Km carril demarcados</a:t>
            </a:r>
            <a:endParaRPr sz="2400" b="1" i="0" u="none" strike="noStrike" cap="none">
              <a:solidFill>
                <a:srgbClr val="242947"/>
              </a:solidFill>
              <a:latin typeface="Century Gothic"/>
              <a:ea typeface="Century Gothic"/>
              <a:cs typeface="Century Gothic"/>
              <a:sym typeface="Century Gothic"/>
            </a:endParaRPr>
          </a:p>
        </p:txBody>
      </p:sp>
      <p:pic>
        <p:nvPicPr>
          <p:cNvPr id="386" name="Google Shape;386;p14" descr="image30.png"/>
          <p:cNvPicPr preferRelativeResize="0"/>
          <p:nvPr/>
        </p:nvPicPr>
        <p:blipFill rotWithShape="1">
          <a:blip r:embed="rId10">
            <a:alphaModFix/>
          </a:blip>
          <a:srcRect/>
          <a:stretch/>
        </p:blipFill>
        <p:spPr>
          <a:xfrm>
            <a:off x="15852797" y="8230425"/>
            <a:ext cx="1496816" cy="15974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5"/>
          <p:cNvSpPr txBox="1"/>
          <p:nvPr/>
        </p:nvSpPr>
        <p:spPr>
          <a:xfrm>
            <a:off x="1958675" y="2340071"/>
            <a:ext cx="7465800" cy="677100"/>
          </a:xfrm>
          <a:prstGeom prst="rect">
            <a:avLst/>
          </a:prstGeom>
          <a:noFill/>
          <a:ln>
            <a:noFill/>
          </a:ln>
        </p:spPr>
        <p:txBody>
          <a:bodyPr spcFirstLastPara="1" wrap="square" lIns="45675" tIns="45675" rIns="45675" bIns="45675" anchor="ctr" anchorCtr="0">
            <a:spAutoFit/>
          </a:bodyPr>
          <a:lstStyle/>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chemeClr val="lt1"/>
                </a:solidFill>
                <a:latin typeface="Arial Black"/>
                <a:ea typeface="Arial Black"/>
                <a:cs typeface="Arial Black"/>
                <a:sym typeface="Arial Black"/>
              </a:rPr>
              <a:t>3.6. Semaforización</a:t>
            </a:r>
            <a:endParaRPr sz="800" b="0" i="0" u="none" strike="noStrike" cap="none">
              <a:solidFill>
                <a:srgbClr val="000000"/>
              </a:solidFill>
              <a:latin typeface="Arial Black"/>
              <a:ea typeface="Arial Black"/>
              <a:cs typeface="Arial Black"/>
              <a:sym typeface="Arial Black"/>
            </a:endParaRPr>
          </a:p>
        </p:txBody>
      </p:sp>
      <p:sp>
        <p:nvSpPr>
          <p:cNvPr id="392" name="Google Shape;392;p15"/>
          <p:cNvSpPr txBox="1"/>
          <p:nvPr/>
        </p:nvSpPr>
        <p:spPr>
          <a:xfrm>
            <a:off x="982592" y="3759490"/>
            <a:ext cx="6941700" cy="1252500"/>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Dentro de lo ejecutado para la Localidad de Los Mártires estuvo enfocado en la instalación de los siguientes dispositivos</a:t>
            </a:r>
            <a:endParaRPr sz="5200" b="1" i="0" u="none" strike="noStrike" cap="none">
              <a:solidFill>
                <a:schemeClr val="lt1"/>
              </a:solidFill>
              <a:latin typeface="Century Gothic"/>
              <a:ea typeface="Century Gothic"/>
              <a:cs typeface="Century Gothic"/>
              <a:sym typeface="Century Gothic"/>
            </a:endParaRPr>
          </a:p>
        </p:txBody>
      </p:sp>
      <p:pic>
        <p:nvPicPr>
          <p:cNvPr id="393" name="Google Shape;393;p15" descr="Imagen"/>
          <p:cNvPicPr preferRelativeResize="0"/>
          <p:nvPr/>
        </p:nvPicPr>
        <p:blipFill rotWithShape="1">
          <a:blip r:embed="rId3">
            <a:alphaModFix/>
          </a:blip>
          <a:srcRect/>
          <a:stretch/>
        </p:blipFill>
        <p:spPr>
          <a:xfrm>
            <a:off x="1032933" y="3634097"/>
            <a:ext cx="1202783" cy="191353"/>
          </a:xfrm>
          <a:prstGeom prst="rect">
            <a:avLst/>
          </a:prstGeom>
          <a:noFill/>
          <a:ln>
            <a:noFill/>
          </a:ln>
        </p:spPr>
      </p:pic>
      <p:pic>
        <p:nvPicPr>
          <p:cNvPr id="394" name="Google Shape;394;p15" descr="image83.png"/>
          <p:cNvPicPr preferRelativeResize="0"/>
          <p:nvPr/>
        </p:nvPicPr>
        <p:blipFill rotWithShape="1">
          <a:blip r:embed="rId4">
            <a:alphaModFix/>
          </a:blip>
          <a:srcRect/>
          <a:stretch/>
        </p:blipFill>
        <p:spPr>
          <a:xfrm>
            <a:off x="267156" y="1875027"/>
            <a:ext cx="1573723" cy="1573723"/>
          </a:xfrm>
          <a:prstGeom prst="rect">
            <a:avLst/>
          </a:prstGeom>
          <a:noFill/>
          <a:ln>
            <a:noFill/>
          </a:ln>
        </p:spPr>
      </p:pic>
      <p:sp>
        <p:nvSpPr>
          <p:cNvPr id="395" name="Google Shape;395;p15"/>
          <p:cNvSpPr/>
          <p:nvPr/>
        </p:nvSpPr>
        <p:spPr>
          <a:xfrm>
            <a:off x="15411305" y="2737130"/>
            <a:ext cx="2112300" cy="1124700"/>
          </a:xfrm>
          <a:prstGeom prst="rect">
            <a:avLst/>
          </a:prstGeom>
          <a:solidFill>
            <a:schemeClr val="accent2"/>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396" name="Google Shape;396;p15"/>
          <p:cNvSpPr/>
          <p:nvPr/>
        </p:nvSpPr>
        <p:spPr>
          <a:xfrm>
            <a:off x="14382600" y="4040512"/>
            <a:ext cx="4169700" cy="2349300"/>
          </a:xfrm>
          <a:prstGeom prst="rect">
            <a:avLst/>
          </a:prstGeom>
          <a:noFill/>
          <a:ln w="38100" cap="flat" cmpd="sng">
            <a:solidFill>
              <a:schemeClr val="dk1"/>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1" i="0" u="none" strike="noStrike" cap="none">
                <a:solidFill>
                  <a:srgbClr val="242947"/>
                </a:solidFill>
                <a:latin typeface="Century Gothic"/>
                <a:ea typeface="Century Gothic"/>
                <a:cs typeface="Century Gothic"/>
                <a:sym typeface="Century Gothic"/>
              </a:rPr>
              <a:t>Complemento Peatonal</a:t>
            </a:r>
            <a:endParaRPr sz="2400" b="1" i="0" u="none" strike="noStrike" cap="none">
              <a:solidFill>
                <a:srgbClr val="242947"/>
              </a:solidFill>
              <a:latin typeface="Century Gothic"/>
              <a:ea typeface="Century Gothic"/>
              <a:cs typeface="Century Gothic"/>
              <a:sym typeface="Century Gothic"/>
            </a:endParaRPr>
          </a:p>
          <a:p>
            <a:pPr marL="457200" marR="0" lvl="0" indent="-355600" algn="ctr" rtl="0">
              <a:lnSpc>
                <a:spcPct val="100000"/>
              </a:lnSpc>
              <a:spcBef>
                <a:spcPts val="0"/>
              </a:spcBef>
              <a:spcAft>
                <a:spcPts val="0"/>
              </a:spcAft>
              <a:buClr>
                <a:srgbClr val="242947"/>
              </a:buClr>
              <a:buSzPts val="2000"/>
              <a:buFont typeface="Century Gothic"/>
              <a:buChar char="●"/>
            </a:pPr>
            <a:r>
              <a:rPr lang="en-US" sz="2000" b="1" i="0" u="none" strike="noStrike" cap="none">
                <a:solidFill>
                  <a:srgbClr val="242947"/>
                </a:solidFill>
                <a:latin typeface="Century Gothic"/>
                <a:ea typeface="Century Gothic"/>
                <a:cs typeface="Century Gothic"/>
                <a:sym typeface="Century Gothic"/>
              </a:rPr>
              <a:t>KR 17 X CL 17</a:t>
            </a:r>
            <a:endParaRPr/>
          </a:p>
          <a:p>
            <a:pPr marL="457200" marR="0" lvl="0" indent="-355600" algn="ctr" rtl="0">
              <a:lnSpc>
                <a:spcPct val="100000"/>
              </a:lnSpc>
              <a:spcBef>
                <a:spcPts val="0"/>
              </a:spcBef>
              <a:spcAft>
                <a:spcPts val="0"/>
              </a:spcAft>
              <a:buClr>
                <a:srgbClr val="242947"/>
              </a:buClr>
              <a:buSzPts val="2000"/>
              <a:buFont typeface="Century Gothic"/>
              <a:buChar char="●"/>
            </a:pPr>
            <a:r>
              <a:rPr lang="en-US" sz="2000" b="1" i="0" u="none" strike="noStrike" cap="none">
                <a:solidFill>
                  <a:srgbClr val="242947"/>
                </a:solidFill>
                <a:latin typeface="Century Gothic"/>
                <a:ea typeface="Century Gothic"/>
                <a:cs typeface="Century Gothic"/>
                <a:sym typeface="Century Gothic"/>
              </a:rPr>
              <a:t>KR 24 X CL 1F</a:t>
            </a:r>
            <a:endParaRPr/>
          </a:p>
          <a:p>
            <a:pPr marL="457200" marR="0" lvl="0" indent="-355600" algn="ctr" rtl="0">
              <a:lnSpc>
                <a:spcPct val="100000"/>
              </a:lnSpc>
              <a:spcBef>
                <a:spcPts val="0"/>
              </a:spcBef>
              <a:spcAft>
                <a:spcPts val="0"/>
              </a:spcAft>
              <a:buClr>
                <a:srgbClr val="242947"/>
              </a:buClr>
              <a:buSzPts val="2000"/>
              <a:buFont typeface="Century Gothic"/>
              <a:buChar char="●"/>
            </a:pPr>
            <a:r>
              <a:rPr lang="en-US" sz="2000" b="1" i="0" u="none" strike="noStrike" cap="none">
                <a:solidFill>
                  <a:srgbClr val="242947"/>
                </a:solidFill>
                <a:latin typeface="Century Gothic"/>
                <a:ea typeface="Century Gothic"/>
                <a:cs typeface="Century Gothic"/>
                <a:sym typeface="Century Gothic"/>
              </a:rPr>
              <a:t>KR 24 X CL 3</a:t>
            </a:r>
            <a:endParaRPr/>
          </a:p>
          <a:p>
            <a:pPr marL="457200" marR="0" lvl="0" indent="-355600" algn="ctr" rtl="0">
              <a:lnSpc>
                <a:spcPct val="100000"/>
              </a:lnSpc>
              <a:spcBef>
                <a:spcPts val="0"/>
              </a:spcBef>
              <a:spcAft>
                <a:spcPts val="0"/>
              </a:spcAft>
              <a:buClr>
                <a:srgbClr val="242947"/>
              </a:buClr>
              <a:buSzPts val="2000"/>
              <a:buFont typeface="Century Gothic"/>
              <a:buChar char="●"/>
            </a:pPr>
            <a:r>
              <a:rPr lang="en-US" sz="2000" b="1" i="0" u="none" strike="noStrike" cap="none">
                <a:solidFill>
                  <a:srgbClr val="242947"/>
                </a:solidFill>
                <a:latin typeface="Century Gothic"/>
                <a:ea typeface="Century Gothic"/>
                <a:cs typeface="Century Gothic"/>
                <a:sym typeface="Century Gothic"/>
              </a:rPr>
              <a:t>KR 25 X CL 17</a:t>
            </a:r>
            <a:endParaRPr/>
          </a:p>
          <a:p>
            <a:pPr marL="457200" marR="0" lvl="0" indent="-355600" algn="ctr" rtl="0">
              <a:lnSpc>
                <a:spcPct val="100000"/>
              </a:lnSpc>
              <a:spcBef>
                <a:spcPts val="0"/>
              </a:spcBef>
              <a:spcAft>
                <a:spcPts val="0"/>
              </a:spcAft>
              <a:buClr>
                <a:srgbClr val="242947"/>
              </a:buClr>
              <a:buSzPts val="2000"/>
              <a:buFont typeface="Century Gothic"/>
              <a:buChar char="●"/>
            </a:pPr>
            <a:r>
              <a:rPr lang="en-US" sz="2000" b="1" i="0" u="none" strike="noStrike" cap="none">
                <a:solidFill>
                  <a:srgbClr val="242947"/>
                </a:solidFill>
                <a:latin typeface="Century Gothic"/>
                <a:ea typeface="Century Gothic"/>
                <a:cs typeface="Century Gothic"/>
                <a:sym typeface="Century Gothic"/>
              </a:rPr>
              <a:t>KR 22 X CL 17</a:t>
            </a:r>
            <a:endParaRPr/>
          </a:p>
          <a:p>
            <a:pPr marL="457200" marR="0" lvl="0" indent="-228600" algn="ctr" rtl="0">
              <a:lnSpc>
                <a:spcPct val="100000"/>
              </a:lnSpc>
              <a:spcBef>
                <a:spcPts val="0"/>
              </a:spcBef>
              <a:spcAft>
                <a:spcPts val="0"/>
              </a:spcAft>
              <a:buClr>
                <a:srgbClr val="242947"/>
              </a:buClr>
              <a:buSzPts val="2000"/>
              <a:buFont typeface="Century Gothic"/>
              <a:buNone/>
            </a:pPr>
            <a:endParaRPr sz="2000" b="1" i="0" u="none" strike="noStrike" cap="none">
              <a:solidFill>
                <a:srgbClr val="242947"/>
              </a:solidFill>
              <a:latin typeface="Century Gothic"/>
              <a:ea typeface="Century Gothic"/>
              <a:cs typeface="Century Gothic"/>
              <a:sym typeface="Century Gothic"/>
            </a:endParaRPr>
          </a:p>
        </p:txBody>
      </p:sp>
      <p:pic>
        <p:nvPicPr>
          <p:cNvPr id="397" name="Google Shape;397;p15" descr="Imagen"/>
          <p:cNvPicPr preferRelativeResize="0"/>
          <p:nvPr/>
        </p:nvPicPr>
        <p:blipFill rotWithShape="1">
          <a:blip r:embed="rId5">
            <a:alphaModFix/>
          </a:blip>
          <a:srcRect/>
          <a:stretch/>
        </p:blipFill>
        <p:spPr>
          <a:xfrm>
            <a:off x="15214695" y="1069708"/>
            <a:ext cx="2519326" cy="1593859"/>
          </a:xfrm>
          <a:prstGeom prst="rect">
            <a:avLst/>
          </a:prstGeom>
          <a:noFill/>
          <a:ln>
            <a:noFill/>
          </a:ln>
        </p:spPr>
      </p:pic>
      <p:sp>
        <p:nvSpPr>
          <p:cNvPr id="398" name="Google Shape;398;p15"/>
          <p:cNvSpPr/>
          <p:nvPr/>
        </p:nvSpPr>
        <p:spPr>
          <a:xfrm>
            <a:off x="15411305" y="9569242"/>
            <a:ext cx="2112300" cy="1124700"/>
          </a:xfrm>
          <a:prstGeom prst="rect">
            <a:avLst/>
          </a:prstGeom>
          <a:solidFill>
            <a:schemeClr val="accent2"/>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pic>
        <p:nvPicPr>
          <p:cNvPr id="399" name="Google Shape;399;p15" descr="Ciclismo"/>
          <p:cNvPicPr preferRelativeResize="0"/>
          <p:nvPr/>
        </p:nvPicPr>
        <p:blipFill rotWithShape="1">
          <a:blip r:embed="rId6">
            <a:alphaModFix/>
          </a:blip>
          <a:srcRect/>
          <a:stretch/>
        </p:blipFill>
        <p:spPr>
          <a:xfrm>
            <a:off x="15643100" y="7911172"/>
            <a:ext cx="1573725" cy="1555603"/>
          </a:xfrm>
          <a:prstGeom prst="rect">
            <a:avLst/>
          </a:prstGeom>
          <a:noFill/>
          <a:ln>
            <a:noFill/>
          </a:ln>
        </p:spPr>
      </p:pic>
      <p:sp>
        <p:nvSpPr>
          <p:cNvPr id="400" name="Google Shape;400;p15"/>
          <p:cNvSpPr/>
          <p:nvPr/>
        </p:nvSpPr>
        <p:spPr>
          <a:xfrm>
            <a:off x="14382600" y="10872625"/>
            <a:ext cx="4169700" cy="1911000"/>
          </a:xfrm>
          <a:prstGeom prst="rect">
            <a:avLst/>
          </a:prstGeom>
          <a:noFill/>
          <a:ln w="38100" cap="flat" cmpd="sng">
            <a:solidFill>
              <a:schemeClr val="dk1"/>
            </a:solidFill>
            <a:prstDash val="solid"/>
            <a:round/>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1" i="0" u="none" strike="noStrike" cap="none">
                <a:solidFill>
                  <a:srgbClr val="242947"/>
                </a:solidFill>
                <a:latin typeface="Century Gothic"/>
                <a:ea typeface="Century Gothic"/>
                <a:cs typeface="Century Gothic"/>
                <a:sym typeface="Century Gothic"/>
              </a:rPr>
              <a:t>Complemento Ciclista</a:t>
            </a:r>
            <a:endParaRPr/>
          </a:p>
          <a:p>
            <a:pPr marL="457200" marR="0" lvl="0" indent="-355600" algn="ctr" rtl="0">
              <a:lnSpc>
                <a:spcPct val="100000"/>
              </a:lnSpc>
              <a:spcBef>
                <a:spcPts val="0"/>
              </a:spcBef>
              <a:spcAft>
                <a:spcPts val="0"/>
              </a:spcAft>
              <a:buClr>
                <a:srgbClr val="242947"/>
              </a:buClr>
              <a:buSzPts val="2000"/>
              <a:buFont typeface="Century Gothic"/>
              <a:buChar char="●"/>
            </a:pPr>
            <a:r>
              <a:rPr lang="en-US" sz="2000" b="1" i="0" u="none" strike="noStrike" cap="none">
                <a:solidFill>
                  <a:srgbClr val="242947"/>
                </a:solidFill>
                <a:latin typeface="Century Gothic"/>
                <a:ea typeface="Century Gothic"/>
                <a:cs typeface="Century Gothic"/>
                <a:sym typeface="Century Gothic"/>
              </a:rPr>
              <a:t>KR 19B X CL 24</a:t>
            </a:r>
            <a:endParaRPr/>
          </a:p>
        </p:txBody>
      </p:sp>
      <p:pic>
        <p:nvPicPr>
          <p:cNvPr id="401" name="Google Shape;401;p15"/>
          <p:cNvPicPr preferRelativeResize="0"/>
          <p:nvPr/>
        </p:nvPicPr>
        <p:blipFill rotWithShape="1">
          <a:blip r:embed="rId7">
            <a:alphaModFix/>
          </a:blip>
          <a:srcRect/>
          <a:stretch/>
        </p:blipFill>
        <p:spPr>
          <a:xfrm>
            <a:off x="960903" y="5691501"/>
            <a:ext cx="7123800" cy="437670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16"/>
          <p:cNvPicPr preferRelativeResize="0"/>
          <p:nvPr/>
        </p:nvPicPr>
        <p:blipFill rotWithShape="1">
          <a:blip r:embed="rId3">
            <a:alphaModFix/>
          </a:blip>
          <a:srcRect/>
          <a:stretch/>
        </p:blipFill>
        <p:spPr>
          <a:xfrm>
            <a:off x="9738050" y="5951120"/>
            <a:ext cx="7040071" cy="4844780"/>
          </a:xfrm>
          <a:prstGeom prst="rect">
            <a:avLst/>
          </a:prstGeom>
          <a:noFill/>
          <a:ln>
            <a:noFill/>
          </a:ln>
        </p:spPr>
      </p:pic>
      <p:pic>
        <p:nvPicPr>
          <p:cNvPr id="407" name="Google Shape;407;p16"/>
          <p:cNvPicPr preferRelativeResize="0"/>
          <p:nvPr/>
        </p:nvPicPr>
        <p:blipFill rotWithShape="1">
          <a:blip r:embed="rId4">
            <a:alphaModFix/>
          </a:blip>
          <a:srcRect/>
          <a:stretch/>
        </p:blipFill>
        <p:spPr>
          <a:xfrm>
            <a:off x="10194296" y="326420"/>
            <a:ext cx="12052851" cy="5527755"/>
          </a:xfrm>
          <a:prstGeom prst="rect">
            <a:avLst/>
          </a:prstGeom>
          <a:noFill/>
          <a:ln>
            <a:noFill/>
          </a:ln>
        </p:spPr>
      </p:pic>
      <p:sp>
        <p:nvSpPr>
          <p:cNvPr id="408" name="Google Shape;408;p16"/>
          <p:cNvSpPr txBox="1"/>
          <p:nvPr/>
        </p:nvSpPr>
        <p:spPr>
          <a:xfrm>
            <a:off x="1958675" y="2340071"/>
            <a:ext cx="7465800" cy="738600"/>
          </a:xfrm>
          <a:prstGeom prst="rect">
            <a:avLst/>
          </a:prstGeom>
          <a:noFill/>
          <a:ln>
            <a:noFill/>
          </a:ln>
        </p:spPr>
        <p:txBody>
          <a:bodyPr spcFirstLastPara="1" wrap="square" lIns="45675" tIns="45675" rIns="45675" bIns="45675" anchor="ctr" anchorCtr="0">
            <a:spAutoFit/>
          </a:bodyPr>
          <a:lstStyle/>
          <a:p>
            <a:pPr marL="0" marR="0" lvl="0" indent="0" algn="l" rtl="0">
              <a:lnSpc>
                <a:spcPct val="115000"/>
              </a:lnSpc>
              <a:spcBef>
                <a:spcPts val="0"/>
              </a:spcBef>
              <a:spcAft>
                <a:spcPts val="0"/>
              </a:spcAft>
              <a:buClr>
                <a:srgbClr val="000000"/>
              </a:buClr>
              <a:buSzPts val="4200"/>
              <a:buFont typeface="Arial"/>
              <a:buNone/>
            </a:pPr>
            <a:r>
              <a:rPr lang="en-US" sz="4200" b="0" i="0" u="none" strike="noStrike" cap="none">
                <a:solidFill>
                  <a:schemeClr val="lt1"/>
                </a:solidFill>
                <a:latin typeface="Arial Black"/>
                <a:ea typeface="Arial Black"/>
                <a:cs typeface="Arial Black"/>
                <a:sym typeface="Arial Black"/>
              </a:rPr>
              <a:t>3.7. Control de Tránsito</a:t>
            </a:r>
            <a:endParaRPr sz="600" b="0" i="0" u="none" strike="noStrike" cap="none">
              <a:solidFill>
                <a:srgbClr val="000000"/>
              </a:solidFill>
              <a:latin typeface="Arial Black"/>
              <a:ea typeface="Arial Black"/>
              <a:cs typeface="Arial Black"/>
              <a:sym typeface="Arial Black"/>
            </a:endParaRPr>
          </a:p>
        </p:txBody>
      </p:sp>
      <p:sp>
        <p:nvSpPr>
          <p:cNvPr id="409" name="Google Shape;409;p16"/>
          <p:cNvSpPr txBox="1"/>
          <p:nvPr/>
        </p:nvSpPr>
        <p:spPr>
          <a:xfrm>
            <a:off x="982592" y="3988090"/>
            <a:ext cx="6941700" cy="1252500"/>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Reporte consolidado de los comparendos realizados en la localidad de </a:t>
            </a:r>
            <a:r>
              <a:rPr lang="en-US" sz="2400">
                <a:solidFill>
                  <a:schemeClr val="lt1"/>
                </a:solidFill>
                <a:latin typeface="Century Gothic"/>
                <a:ea typeface="Century Gothic"/>
                <a:cs typeface="Century Gothic"/>
                <a:sym typeface="Century Gothic"/>
              </a:rPr>
              <a:t>Los Mártires</a:t>
            </a:r>
            <a:r>
              <a:rPr lang="en-US" sz="2400" b="0" i="0" u="none" strike="noStrike" cap="none">
                <a:solidFill>
                  <a:schemeClr val="lt1"/>
                </a:solidFill>
                <a:latin typeface="Century Gothic"/>
                <a:ea typeface="Century Gothic"/>
                <a:cs typeface="Century Gothic"/>
                <a:sym typeface="Century Gothic"/>
              </a:rPr>
              <a:t> para el periodo de 2016 a 2020</a:t>
            </a:r>
            <a:endParaRPr sz="5200" b="1" i="0" u="none" strike="noStrike" cap="none">
              <a:solidFill>
                <a:schemeClr val="lt1"/>
              </a:solidFill>
              <a:latin typeface="Century Gothic"/>
              <a:ea typeface="Century Gothic"/>
              <a:cs typeface="Century Gothic"/>
              <a:sym typeface="Century Gothic"/>
            </a:endParaRPr>
          </a:p>
        </p:txBody>
      </p:sp>
      <p:pic>
        <p:nvPicPr>
          <p:cNvPr id="410" name="Google Shape;410;p16" descr="Imagen"/>
          <p:cNvPicPr preferRelativeResize="0"/>
          <p:nvPr/>
        </p:nvPicPr>
        <p:blipFill rotWithShape="1">
          <a:blip r:embed="rId5">
            <a:alphaModFix/>
          </a:blip>
          <a:srcRect/>
          <a:stretch/>
        </p:blipFill>
        <p:spPr>
          <a:xfrm>
            <a:off x="1032933" y="3634097"/>
            <a:ext cx="1202783" cy="191353"/>
          </a:xfrm>
          <a:prstGeom prst="rect">
            <a:avLst/>
          </a:prstGeom>
          <a:noFill/>
          <a:ln>
            <a:noFill/>
          </a:ln>
        </p:spPr>
      </p:pic>
      <p:pic>
        <p:nvPicPr>
          <p:cNvPr id="411" name="Google Shape;411;p16" descr="image83.png"/>
          <p:cNvPicPr preferRelativeResize="0"/>
          <p:nvPr/>
        </p:nvPicPr>
        <p:blipFill rotWithShape="1">
          <a:blip r:embed="rId6">
            <a:alphaModFix/>
          </a:blip>
          <a:srcRect/>
          <a:stretch/>
        </p:blipFill>
        <p:spPr>
          <a:xfrm>
            <a:off x="267156" y="1875027"/>
            <a:ext cx="1573723" cy="1573723"/>
          </a:xfrm>
          <a:prstGeom prst="rect">
            <a:avLst/>
          </a:prstGeom>
          <a:noFill/>
          <a:ln>
            <a:noFill/>
          </a:ln>
        </p:spPr>
      </p:pic>
      <p:sp>
        <p:nvSpPr>
          <p:cNvPr id="412" name="Google Shape;412;p16"/>
          <p:cNvSpPr/>
          <p:nvPr/>
        </p:nvSpPr>
        <p:spPr>
          <a:xfrm>
            <a:off x="11329225" y="1222725"/>
            <a:ext cx="1202700" cy="3596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16"/>
          <p:cNvSpPr/>
          <p:nvPr/>
        </p:nvSpPr>
        <p:spPr>
          <a:xfrm>
            <a:off x="11569148" y="8063618"/>
            <a:ext cx="622852" cy="2037782"/>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16"/>
          <p:cNvSpPr txBox="1"/>
          <p:nvPr/>
        </p:nvSpPr>
        <p:spPr>
          <a:xfrm>
            <a:off x="9738050" y="11136750"/>
            <a:ext cx="13684200" cy="883200"/>
          </a:xfrm>
          <a:prstGeom prst="rect">
            <a:avLst/>
          </a:prstGeom>
          <a:noFill/>
          <a:ln w="38100" cap="flat" cmpd="sng">
            <a:solidFill>
              <a:srgbClr val="000000"/>
            </a:solidFill>
            <a:prstDash val="solid"/>
            <a:round/>
            <a:headEnd type="none" w="sm" len="sm"/>
            <a:tailEnd type="none" w="sm" len="sm"/>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entury Gothic"/>
                <a:ea typeface="Century Gothic"/>
                <a:cs typeface="Century Gothic"/>
                <a:sym typeface="Century Gothic"/>
              </a:rPr>
              <a:t>Para el periodo de 2016 a 2019 la infracción recurrente fue Estacionar un vehículo en sitios prohibidos con un total de </a:t>
            </a:r>
            <a:r>
              <a:rPr lang="en-US" sz="2400" b="1" i="0" u="none" strike="noStrike" cap="none">
                <a:solidFill>
                  <a:schemeClr val="dk1"/>
                </a:solidFill>
                <a:latin typeface="Century Gothic"/>
                <a:ea typeface="Century Gothic"/>
                <a:cs typeface="Century Gothic"/>
                <a:sym typeface="Century Gothic"/>
              </a:rPr>
              <a:t>26418</a:t>
            </a:r>
            <a:r>
              <a:rPr lang="en-US" sz="2400" b="0" i="0" u="none" strike="noStrike" cap="none">
                <a:solidFill>
                  <a:schemeClr val="dk1"/>
                </a:solidFill>
                <a:latin typeface="Century Gothic"/>
                <a:ea typeface="Century Gothic"/>
                <a:cs typeface="Century Gothic"/>
                <a:sym typeface="Century Gothic"/>
              </a:rPr>
              <a:t> órdenes de comparendo.</a:t>
            </a:r>
            <a:endParaRPr sz="5200" b="1" i="0" u="none" strike="noStrike" cap="none">
              <a:solidFill>
                <a:schemeClr val="dk1"/>
              </a:solidFill>
              <a:latin typeface="Century Gothic"/>
              <a:ea typeface="Century Gothic"/>
              <a:cs typeface="Century Gothic"/>
              <a:sym typeface="Century Gothic"/>
            </a:endParaRPr>
          </a:p>
        </p:txBody>
      </p:sp>
      <p:sp>
        <p:nvSpPr>
          <p:cNvPr id="415" name="Google Shape;415;p16"/>
          <p:cNvSpPr txBox="1"/>
          <p:nvPr/>
        </p:nvSpPr>
        <p:spPr>
          <a:xfrm>
            <a:off x="9738050" y="12127350"/>
            <a:ext cx="13684200" cy="1252500"/>
          </a:xfrm>
          <a:prstGeom prst="rect">
            <a:avLst/>
          </a:prstGeom>
          <a:noFill/>
          <a:ln w="38100" cap="flat" cmpd="sng">
            <a:solidFill>
              <a:schemeClr val="dk1"/>
            </a:solidFill>
            <a:prstDash val="solid"/>
            <a:round/>
            <a:headEnd type="none" w="sm" len="sm"/>
            <a:tailEnd type="none" w="sm" len="sm"/>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entury Gothic"/>
                <a:ea typeface="Century Gothic"/>
                <a:cs typeface="Century Gothic"/>
                <a:sym typeface="Century Gothic"/>
              </a:rPr>
              <a:t>Para el periodo de 2020 la infracción recurrente fue impuesta a peatones y ciclistas que no cumplan con las disposiciones del código. Además, el vehículo será inmovilizado.</a:t>
            </a:r>
            <a:endParaRPr sz="2400" b="0" i="0"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entury Gothic"/>
                <a:ea typeface="Century Gothic"/>
                <a:cs typeface="Century Gothic"/>
                <a:sym typeface="Century Gothic"/>
              </a:rPr>
              <a:t>con un total de </a:t>
            </a:r>
            <a:r>
              <a:rPr lang="en-US" sz="2400" b="1" i="0" u="none" strike="noStrike" cap="none">
                <a:solidFill>
                  <a:schemeClr val="dk1"/>
                </a:solidFill>
                <a:latin typeface="Century Gothic"/>
                <a:ea typeface="Century Gothic"/>
                <a:cs typeface="Century Gothic"/>
                <a:sym typeface="Century Gothic"/>
              </a:rPr>
              <a:t>5125</a:t>
            </a:r>
            <a:r>
              <a:rPr lang="en-US" sz="2400" b="0" i="0" u="none" strike="noStrike" cap="none">
                <a:solidFill>
                  <a:schemeClr val="dk1"/>
                </a:solidFill>
                <a:latin typeface="Century Gothic"/>
                <a:ea typeface="Century Gothic"/>
                <a:cs typeface="Century Gothic"/>
                <a:sym typeface="Century Gothic"/>
              </a:rPr>
              <a:t> órdenes de comparendo.</a:t>
            </a:r>
            <a:endParaRPr sz="5200" b="1" i="0" u="none" strike="noStrike" cap="none">
              <a:solidFill>
                <a:schemeClr val="dk1"/>
              </a:solidFill>
              <a:latin typeface="Century Gothic"/>
              <a:ea typeface="Century Gothic"/>
              <a:cs typeface="Century Gothic"/>
              <a:sym typeface="Century Gothic"/>
            </a:endParaRPr>
          </a:p>
        </p:txBody>
      </p:sp>
      <p:pic>
        <p:nvPicPr>
          <p:cNvPr id="416" name="Google Shape;416;p16"/>
          <p:cNvPicPr preferRelativeResize="0"/>
          <p:nvPr/>
        </p:nvPicPr>
        <p:blipFill rotWithShape="1">
          <a:blip r:embed="rId7">
            <a:alphaModFix/>
          </a:blip>
          <a:srcRect/>
          <a:stretch/>
        </p:blipFill>
        <p:spPr>
          <a:xfrm>
            <a:off x="1766567" y="5371091"/>
            <a:ext cx="5073053" cy="6004838"/>
          </a:xfrm>
          <a:prstGeom prst="rect">
            <a:avLst/>
          </a:prstGeom>
          <a:noFill/>
          <a:ln>
            <a:noFill/>
          </a:ln>
        </p:spPr>
      </p:pic>
      <p:pic>
        <p:nvPicPr>
          <p:cNvPr id="417" name="Google Shape;417;p16"/>
          <p:cNvPicPr preferRelativeResize="0"/>
          <p:nvPr/>
        </p:nvPicPr>
        <p:blipFill rotWithShape="1">
          <a:blip r:embed="rId8">
            <a:alphaModFix/>
          </a:blip>
          <a:srcRect/>
          <a:stretch/>
        </p:blipFill>
        <p:spPr>
          <a:xfrm>
            <a:off x="17048963" y="6118862"/>
            <a:ext cx="6974360" cy="46770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7"/>
          <p:cNvSpPr txBox="1"/>
          <p:nvPr/>
        </p:nvSpPr>
        <p:spPr>
          <a:xfrm>
            <a:off x="1824325" y="755425"/>
            <a:ext cx="15487800" cy="6264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22294A"/>
              </a:buClr>
              <a:buSzPts val="6000"/>
              <a:buFont typeface="Arial Black"/>
              <a:buNone/>
            </a:pPr>
            <a:r>
              <a:rPr lang="en-US" sz="4100" b="0" i="0" u="none" strike="noStrike" cap="none">
                <a:solidFill>
                  <a:srgbClr val="22294A"/>
                </a:solidFill>
                <a:latin typeface="Arial Black"/>
                <a:ea typeface="Arial Black"/>
                <a:cs typeface="Arial Black"/>
                <a:sym typeface="Arial Black"/>
              </a:rPr>
              <a:t>CONCENTRACIÓN DE SOLICITUDES DE OPERATIVOS</a:t>
            </a:r>
            <a:endParaRPr sz="100" b="0" i="0" u="none" strike="noStrike" cap="none">
              <a:solidFill>
                <a:srgbClr val="000000"/>
              </a:solidFill>
              <a:latin typeface="Arial"/>
              <a:ea typeface="Arial"/>
              <a:cs typeface="Arial"/>
              <a:sym typeface="Arial"/>
            </a:endParaRPr>
          </a:p>
        </p:txBody>
      </p:sp>
      <p:pic>
        <p:nvPicPr>
          <p:cNvPr id="423" name="Google Shape;423;p17" descr="image6.png"/>
          <p:cNvPicPr preferRelativeResize="0"/>
          <p:nvPr/>
        </p:nvPicPr>
        <p:blipFill rotWithShape="1">
          <a:blip r:embed="rId3">
            <a:alphaModFix/>
          </a:blip>
          <a:srcRect/>
          <a:stretch/>
        </p:blipFill>
        <p:spPr>
          <a:xfrm>
            <a:off x="1938905" y="2023536"/>
            <a:ext cx="10496935" cy="28721"/>
          </a:xfrm>
          <a:prstGeom prst="rect">
            <a:avLst/>
          </a:prstGeom>
          <a:noFill/>
          <a:ln>
            <a:noFill/>
          </a:ln>
        </p:spPr>
      </p:pic>
      <p:sp>
        <p:nvSpPr>
          <p:cNvPr id="424" name="Google Shape;424;p17"/>
          <p:cNvSpPr/>
          <p:nvPr/>
        </p:nvSpPr>
        <p:spPr>
          <a:xfrm>
            <a:off x="1926680" y="1346149"/>
            <a:ext cx="10645500" cy="6129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242947"/>
              </a:buClr>
              <a:buSzPts val="3000"/>
              <a:buFont typeface="Century Gothic"/>
              <a:buNone/>
            </a:pPr>
            <a:r>
              <a:rPr lang="en-US" sz="3000" b="0" i="0" u="none" strike="noStrike" cap="none">
                <a:solidFill>
                  <a:srgbClr val="242947"/>
                </a:solidFill>
                <a:latin typeface="Century Gothic"/>
                <a:ea typeface="Century Gothic"/>
                <a:cs typeface="Century Gothic"/>
                <a:sym typeface="Century Gothic"/>
              </a:rPr>
              <a:t>Año 2020</a:t>
            </a:r>
            <a:endParaRPr sz="1400" b="0" i="0" u="none" strike="noStrike" cap="none">
              <a:solidFill>
                <a:srgbClr val="000000"/>
              </a:solidFill>
              <a:latin typeface="Arial"/>
              <a:ea typeface="Arial"/>
              <a:cs typeface="Arial"/>
              <a:sym typeface="Arial"/>
            </a:endParaRPr>
          </a:p>
        </p:txBody>
      </p:sp>
      <p:pic>
        <p:nvPicPr>
          <p:cNvPr id="425" name="Google Shape;425;p17" descr="image6.png"/>
          <p:cNvPicPr preferRelativeResize="0"/>
          <p:nvPr/>
        </p:nvPicPr>
        <p:blipFill rotWithShape="1">
          <a:blip r:embed="rId3">
            <a:alphaModFix/>
          </a:blip>
          <a:srcRect/>
          <a:stretch/>
        </p:blipFill>
        <p:spPr>
          <a:xfrm>
            <a:off x="1938905" y="1245060"/>
            <a:ext cx="10496935" cy="28722"/>
          </a:xfrm>
          <a:prstGeom prst="rect">
            <a:avLst/>
          </a:prstGeom>
          <a:noFill/>
          <a:ln>
            <a:noFill/>
          </a:ln>
        </p:spPr>
      </p:pic>
      <p:sp>
        <p:nvSpPr>
          <p:cNvPr id="426" name="Google Shape;426;p17"/>
          <p:cNvSpPr txBox="1"/>
          <p:nvPr/>
        </p:nvSpPr>
        <p:spPr>
          <a:xfrm>
            <a:off x="13906925" y="4613626"/>
            <a:ext cx="6778500" cy="1929349"/>
          </a:xfrm>
          <a:prstGeom prst="rect">
            <a:avLst/>
          </a:prstGeom>
          <a:noFill/>
          <a:ln w="38100" cap="flat" cmpd="sng">
            <a:solidFill>
              <a:schemeClr val="lt1"/>
            </a:solidFill>
            <a:prstDash val="solid"/>
            <a:round/>
            <a:headEnd type="none" w="sm" len="sm"/>
            <a:tailEnd type="none" w="sm" len="sm"/>
          </a:ln>
        </p:spPr>
        <p:txBody>
          <a:bodyPr spcFirstLastPara="1" wrap="square" lIns="71425" tIns="71425" rIns="71425" bIns="71425" anchor="ctr" anchorCtr="0">
            <a:spAutoFit/>
          </a:bodyPr>
          <a:lstStyle/>
          <a:p>
            <a:pPr marL="457200" marR="0" lvl="0" indent="-412750" algn="just" rtl="0">
              <a:lnSpc>
                <a:spcPct val="100000"/>
              </a:lnSpc>
              <a:spcBef>
                <a:spcPts val="0"/>
              </a:spcBef>
              <a:spcAft>
                <a:spcPts val="0"/>
              </a:spcAft>
              <a:buClr>
                <a:schemeClr val="dk1"/>
              </a:buClr>
              <a:buSzPts val="2900"/>
              <a:buFont typeface="Century Gothic"/>
              <a:buAutoNum type="arabicPeriod"/>
            </a:pPr>
            <a:r>
              <a:rPr lang="en-US" sz="2900" b="1" i="0" u="none" strike="noStrike" cap="none">
                <a:solidFill>
                  <a:schemeClr val="dk1"/>
                </a:solidFill>
                <a:latin typeface="Century Gothic"/>
                <a:ea typeface="Century Gothic"/>
                <a:cs typeface="Century Gothic"/>
                <a:sym typeface="Century Gothic"/>
              </a:rPr>
              <a:t>Paloquemao</a:t>
            </a:r>
            <a:endParaRPr sz="2900" b="1" i="0" u="none" strike="noStrike" cap="none">
              <a:solidFill>
                <a:schemeClr val="dk1"/>
              </a:solidFill>
              <a:latin typeface="Century Gothic"/>
              <a:ea typeface="Century Gothic"/>
              <a:cs typeface="Century Gothic"/>
              <a:sym typeface="Century Gothic"/>
            </a:endParaRPr>
          </a:p>
          <a:p>
            <a:pPr marL="457200" marR="0" lvl="0" indent="-412750" algn="just" rtl="0">
              <a:lnSpc>
                <a:spcPct val="100000"/>
              </a:lnSpc>
              <a:spcBef>
                <a:spcPts val="0"/>
              </a:spcBef>
              <a:spcAft>
                <a:spcPts val="0"/>
              </a:spcAft>
              <a:buClr>
                <a:schemeClr val="dk1"/>
              </a:buClr>
              <a:buSzPts val="2900"/>
              <a:buFont typeface="Century Gothic"/>
              <a:buAutoNum type="arabicPeriod"/>
            </a:pPr>
            <a:r>
              <a:rPr lang="en-US" sz="2900" b="1" i="0" u="none" strike="noStrike" cap="none">
                <a:solidFill>
                  <a:schemeClr val="dk1"/>
                </a:solidFill>
                <a:latin typeface="Century Gothic"/>
                <a:ea typeface="Century Gothic"/>
                <a:cs typeface="Century Gothic"/>
                <a:sym typeface="Century Gothic"/>
              </a:rPr>
              <a:t>Voto nacional</a:t>
            </a:r>
            <a:endParaRPr/>
          </a:p>
          <a:p>
            <a:pPr marL="457200" marR="0" lvl="0" indent="-412750" algn="just" rtl="0">
              <a:lnSpc>
                <a:spcPct val="100000"/>
              </a:lnSpc>
              <a:spcBef>
                <a:spcPts val="0"/>
              </a:spcBef>
              <a:spcAft>
                <a:spcPts val="0"/>
              </a:spcAft>
              <a:buClr>
                <a:schemeClr val="dk1"/>
              </a:buClr>
              <a:buSzPts val="2900"/>
              <a:buFont typeface="Century Gothic"/>
              <a:buAutoNum type="arabicPeriod"/>
            </a:pPr>
            <a:r>
              <a:rPr lang="en-US" sz="2900" b="1" i="0" u="none" strike="noStrike" cap="none">
                <a:solidFill>
                  <a:schemeClr val="dk1"/>
                </a:solidFill>
                <a:latin typeface="Century Gothic"/>
                <a:ea typeface="Century Gothic"/>
                <a:cs typeface="Century Gothic"/>
                <a:sym typeface="Century Gothic"/>
              </a:rPr>
              <a:t>Estanzuela</a:t>
            </a:r>
            <a:endParaRPr sz="2900" b="1" i="0" u="none" strike="noStrike" cap="none">
              <a:solidFill>
                <a:schemeClr val="dk1"/>
              </a:solidFill>
              <a:latin typeface="Century Gothic"/>
              <a:ea typeface="Century Gothic"/>
              <a:cs typeface="Century Gothic"/>
              <a:sym typeface="Century Gothic"/>
            </a:endParaRPr>
          </a:p>
          <a:p>
            <a:pPr marL="457200" marR="0" lvl="0" indent="-412750" algn="just" rtl="0">
              <a:lnSpc>
                <a:spcPct val="100000"/>
              </a:lnSpc>
              <a:spcBef>
                <a:spcPts val="0"/>
              </a:spcBef>
              <a:spcAft>
                <a:spcPts val="0"/>
              </a:spcAft>
              <a:buClr>
                <a:schemeClr val="dk1"/>
              </a:buClr>
              <a:buSzPts val="2900"/>
              <a:buFont typeface="Century Gothic"/>
              <a:buAutoNum type="arabicPeriod"/>
            </a:pPr>
            <a:r>
              <a:rPr lang="en-US" sz="2900" b="1" i="0" u="none" strike="noStrike" cap="none">
                <a:solidFill>
                  <a:schemeClr val="dk1"/>
                </a:solidFill>
                <a:latin typeface="Century Gothic"/>
                <a:ea typeface="Century Gothic"/>
                <a:cs typeface="Century Gothic"/>
                <a:sym typeface="Century Gothic"/>
              </a:rPr>
              <a:t>Ricaurte</a:t>
            </a:r>
            <a:endParaRPr sz="2900" b="1" i="0" u="none" strike="noStrike" cap="none">
              <a:solidFill>
                <a:schemeClr val="dk1"/>
              </a:solidFill>
              <a:latin typeface="Century Gothic"/>
              <a:ea typeface="Century Gothic"/>
              <a:cs typeface="Century Gothic"/>
              <a:sym typeface="Century Gothic"/>
            </a:endParaRPr>
          </a:p>
        </p:txBody>
      </p:sp>
      <p:sp>
        <p:nvSpPr>
          <p:cNvPr id="427" name="Google Shape;427;p17"/>
          <p:cNvSpPr txBox="1"/>
          <p:nvPr/>
        </p:nvSpPr>
        <p:spPr>
          <a:xfrm>
            <a:off x="13061075" y="3708325"/>
            <a:ext cx="10497000" cy="8097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22294A"/>
              </a:buClr>
              <a:buSzPts val="6000"/>
              <a:buFont typeface="Arial Black"/>
              <a:buNone/>
            </a:pPr>
            <a:r>
              <a:rPr lang="en-US" sz="2900" b="0" i="0" u="none" strike="noStrike" cap="none">
                <a:solidFill>
                  <a:srgbClr val="22294A"/>
                </a:solidFill>
                <a:latin typeface="Arial Black"/>
                <a:ea typeface="Arial Black"/>
                <a:cs typeface="Arial Black"/>
                <a:sym typeface="Arial Black"/>
              </a:rPr>
              <a:t>Las Zonas donde se concentra la mayoría de las solicitudes para ejecutar Control al Tránsito son:</a:t>
            </a:r>
            <a:endParaRPr sz="100" b="0" i="0" u="none" strike="noStrike" cap="none">
              <a:solidFill>
                <a:srgbClr val="000000"/>
              </a:solidFill>
              <a:latin typeface="Arial"/>
              <a:ea typeface="Arial"/>
              <a:cs typeface="Arial"/>
              <a:sym typeface="Arial"/>
            </a:endParaRPr>
          </a:p>
        </p:txBody>
      </p:sp>
      <p:pic>
        <p:nvPicPr>
          <p:cNvPr id="428" name="Google Shape;428;p17" descr="image58.png"/>
          <p:cNvPicPr preferRelativeResize="0"/>
          <p:nvPr/>
        </p:nvPicPr>
        <p:blipFill rotWithShape="1">
          <a:blip r:embed="rId4">
            <a:alphaModFix/>
          </a:blip>
          <a:srcRect/>
          <a:stretch/>
        </p:blipFill>
        <p:spPr>
          <a:xfrm>
            <a:off x="13496239" y="9393607"/>
            <a:ext cx="1860773" cy="1860773"/>
          </a:xfrm>
          <a:prstGeom prst="rect">
            <a:avLst/>
          </a:prstGeom>
          <a:noFill/>
          <a:ln>
            <a:noFill/>
          </a:ln>
        </p:spPr>
      </p:pic>
      <p:pic>
        <p:nvPicPr>
          <p:cNvPr id="429" name="Google Shape;429;p17" descr="image79.png"/>
          <p:cNvPicPr preferRelativeResize="0"/>
          <p:nvPr/>
        </p:nvPicPr>
        <p:blipFill rotWithShape="1">
          <a:blip r:embed="rId5">
            <a:alphaModFix/>
          </a:blip>
          <a:srcRect/>
          <a:stretch/>
        </p:blipFill>
        <p:spPr>
          <a:xfrm>
            <a:off x="21550927" y="7032461"/>
            <a:ext cx="2083342" cy="1483500"/>
          </a:xfrm>
          <a:prstGeom prst="rect">
            <a:avLst/>
          </a:prstGeom>
          <a:noFill/>
          <a:ln>
            <a:noFill/>
          </a:ln>
        </p:spPr>
      </p:pic>
      <p:pic>
        <p:nvPicPr>
          <p:cNvPr id="430" name="Google Shape;430;p17" descr="image67.png"/>
          <p:cNvPicPr preferRelativeResize="0"/>
          <p:nvPr/>
        </p:nvPicPr>
        <p:blipFill rotWithShape="1">
          <a:blip r:embed="rId6">
            <a:alphaModFix/>
          </a:blip>
          <a:srcRect/>
          <a:stretch/>
        </p:blipFill>
        <p:spPr>
          <a:xfrm>
            <a:off x="19064014" y="9676256"/>
            <a:ext cx="1827317" cy="1578121"/>
          </a:xfrm>
          <a:prstGeom prst="rect">
            <a:avLst/>
          </a:prstGeom>
          <a:noFill/>
          <a:ln>
            <a:noFill/>
          </a:ln>
        </p:spPr>
      </p:pic>
      <p:pic>
        <p:nvPicPr>
          <p:cNvPr id="431" name="Google Shape;431;p17" descr="image82.png"/>
          <p:cNvPicPr preferRelativeResize="0"/>
          <p:nvPr/>
        </p:nvPicPr>
        <p:blipFill rotWithShape="1">
          <a:blip r:embed="rId7">
            <a:alphaModFix/>
          </a:blip>
          <a:srcRect/>
          <a:stretch/>
        </p:blipFill>
        <p:spPr>
          <a:xfrm>
            <a:off x="16271388" y="7003532"/>
            <a:ext cx="1652693" cy="1541377"/>
          </a:xfrm>
          <a:prstGeom prst="rect">
            <a:avLst/>
          </a:prstGeom>
          <a:noFill/>
          <a:ln>
            <a:noFill/>
          </a:ln>
        </p:spPr>
      </p:pic>
      <p:pic>
        <p:nvPicPr>
          <p:cNvPr id="432" name="Google Shape;432;p17"/>
          <p:cNvPicPr preferRelativeResize="0"/>
          <p:nvPr/>
        </p:nvPicPr>
        <p:blipFill rotWithShape="1">
          <a:blip r:embed="rId8">
            <a:alphaModFix/>
          </a:blip>
          <a:srcRect/>
          <a:stretch/>
        </p:blipFill>
        <p:spPr>
          <a:xfrm>
            <a:off x="509637" y="2786867"/>
            <a:ext cx="12034077" cy="84333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8"/>
          <p:cNvSpPr txBox="1"/>
          <p:nvPr/>
        </p:nvSpPr>
        <p:spPr>
          <a:xfrm>
            <a:off x="1958675" y="2035271"/>
            <a:ext cx="7465800" cy="1349700"/>
          </a:xfrm>
          <a:prstGeom prst="rect">
            <a:avLst/>
          </a:prstGeom>
          <a:noFill/>
          <a:ln>
            <a:noFill/>
          </a:ln>
        </p:spPr>
        <p:txBody>
          <a:bodyPr spcFirstLastPara="1" wrap="square" lIns="45675" tIns="45675" rIns="45675" bIns="45675" anchor="ctr" anchorCtr="0">
            <a:spAutoFit/>
          </a:bodyPr>
          <a:lstStyle/>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chemeClr val="lt1"/>
                </a:solidFill>
                <a:latin typeface="Arial Black"/>
                <a:ea typeface="Arial Black"/>
                <a:cs typeface="Arial Black"/>
                <a:sym typeface="Arial Black"/>
              </a:rPr>
              <a:t>3.8. Planes de Manejo de Tránsito PMT</a:t>
            </a:r>
            <a:endParaRPr sz="3800" b="0" i="0" u="none" strike="noStrike" cap="none">
              <a:solidFill>
                <a:schemeClr val="lt1"/>
              </a:solidFill>
              <a:latin typeface="Arial Black"/>
              <a:ea typeface="Arial Black"/>
              <a:cs typeface="Arial Black"/>
              <a:sym typeface="Arial Black"/>
            </a:endParaRPr>
          </a:p>
        </p:txBody>
      </p:sp>
      <p:pic>
        <p:nvPicPr>
          <p:cNvPr id="438" name="Google Shape;438;p18" descr="Imagen"/>
          <p:cNvPicPr preferRelativeResize="0"/>
          <p:nvPr/>
        </p:nvPicPr>
        <p:blipFill rotWithShape="1">
          <a:blip r:embed="rId3">
            <a:alphaModFix/>
          </a:blip>
          <a:srcRect/>
          <a:stretch/>
        </p:blipFill>
        <p:spPr>
          <a:xfrm>
            <a:off x="1032933" y="3634097"/>
            <a:ext cx="1202783" cy="191353"/>
          </a:xfrm>
          <a:prstGeom prst="rect">
            <a:avLst/>
          </a:prstGeom>
          <a:noFill/>
          <a:ln>
            <a:noFill/>
          </a:ln>
        </p:spPr>
      </p:pic>
      <p:pic>
        <p:nvPicPr>
          <p:cNvPr id="439" name="Google Shape;439;p18" descr="image83.png"/>
          <p:cNvPicPr preferRelativeResize="0"/>
          <p:nvPr/>
        </p:nvPicPr>
        <p:blipFill rotWithShape="1">
          <a:blip r:embed="rId4">
            <a:alphaModFix/>
          </a:blip>
          <a:srcRect/>
          <a:stretch/>
        </p:blipFill>
        <p:spPr>
          <a:xfrm>
            <a:off x="267156" y="1875027"/>
            <a:ext cx="1573723" cy="1573723"/>
          </a:xfrm>
          <a:prstGeom prst="rect">
            <a:avLst/>
          </a:prstGeom>
          <a:noFill/>
          <a:ln>
            <a:noFill/>
          </a:ln>
        </p:spPr>
      </p:pic>
      <p:sp>
        <p:nvSpPr>
          <p:cNvPr id="440" name="Google Shape;440;p18"/>
          <p:cNvSpPr txBox="1"/>
          <p:nvPr/>
        </p:nvSpPr>
        <p:spPr>
          <a:xfrm>
            <a:off x="904875" y="4462187"/>
            <a:ext cx="7234500" cy="1344900"/>
          </a:xfrm>
          <a:prstGeom prst="rect">
            <a:avLst/>
          </a:prstGeom>
          <a:noFill/>
          <a:ln w="76200" cap="flat" cmpd="sng">
            <a:solidFill>
              <a:schemeClr val="lt1"/>
            </a:solidFill>
            <a:prstDash val="solid"/>
            <a:round/>
            <a:headEnd type="none" w="sm" len="sm"/>
            <a:tailEnd type="none" w="sm" len="sm"/>
          </a:ln>
        </p:spPr>
        <p:txBody>
          <a:bodyPr spcFirstLastPara="1" wrap="square" lIns="71400" tIns="71400" rIns="71400" bIns="71400" anchor="ctr" anchorCtr="0">
            <a:spAutoFit/>
          </a:bodyPr>
          <a:lstStyle/>
          <a:p>
            <a:pPr marL="0" marR="0" lvl="0" indent="0" algn="ctr" rtl="0">
              <a:lnSpc>
                <a:spcPct val="100000"/>
              </a:lnSpc>
              <a:spcBef>
                <a:spcPts val="0"/>
              </a:spcBef>
              <a:spcAft>
                <a:spcPts val="0"/>
              </a:spcAft>
              <a:buClr>
                <a:srgbClr val="535353"/>
              </a:buClr>
              <a:buSzPts val="5200"/>
              <a:buFont typeface="Arial"/>
              <a:buNone/>
            </a:pPr>
            <a:r>
              <a:rPr lang="en-US" sz="5200" b="1" i="0" u="none" strike="noStrike" cap="none">
                <a:solidFill>
                  <a:schemeClr val="lt1"/>
                </a:solidFill>
                <a:latin typeface="Arial"/>
                <a:ea typeface="Arial"/>
                <a:cs typeface="Arial"/>
                <a:sym typeface="Arial"/>
              </a:rPr>
              <a:t>67.715 PMT </a:t>
            </a:r>
            <a:r>
              <a:rPr lang="en-US" sz="5400" b="1" i="0" u="none" strike="noStrike" cap="none">
                <a:solidFill>
                  <a:schemeClr val="lt1"/>
                </a:solidFill>
                <a:latin typeface="Arial"/>
                <a:ea typeface="Arial"/>
                <a:cs typeface="Arial"/>
                <a:sym typeface="Arial"/>
              </a:rPr>
              <a:t>BOGOTÁ</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535353"/>
              </a:buClr>
              <a:buSzPts val="2400"/>
              <a:buFont typeface="Arial"/>
              <a:buNone/>
            </a:pPr>
            <a:r>
              <a:rPr lang="en-US" sz="2400" b="1" i="0" u="none" strike="noStrike" cap="none">
                <a:solidFill>
                  <a:schemeClr val="lt1"/>
                </a:solidFill>
                <a:latin typeface="Arial"/>
                <a:ea typeface="Arial"/>
                <a:cs typeface="Arial"/>
                <a:sym typeface="Arial"/>
              </a:rPr>
              <a:t>(01 ene- 31 dic 2020)</a:t>
            </a:r>
            <a:endParaRPr sz="1400" b="0" i="0" u="none" strike="noStrike" cap="none">
              <a:solidFill>
                <a:schemeClr val="lt1"/>
              </a:solidFill>
              <a:latin typeface="Arial"/>
              <a:ea typeface="Arial"/>
              <a:cs typeface="Arial"/>
              <a:sym typeface="Arial"/>
            </a:endParaRPr>
          </a:p>
        </p:txBody>
      </p:sp>
      <p:sp>
        <p:nvSpPr>
          <p:cNvPr id="441" name="Google Shape;441;p18"/>
          <p:cNvSpPr txBox="1"/>
          <p:nvPr/>
        </p:nvSpPr>
        <p:spPr>
          <a:xfrm>
            <a:off x="9410546" y="876291"/>
            <a:ext cx="9792000" cy="664800"/>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22294A"/>
              </a:buClr>
              <a:buSzPts val="3900"/>
              <a:buFont typeface="Arial Black"/>
              <a:buNone/>
            </a:pPr>
            <a:r>
              <a:rPr lang="en-US" sz="3900" b="1" i="0" u="none" strike="noStrike" cap="none">
                <a:solidFill>
                  <a:srgbClr val="22294A"/>
                </a:solidFill>
                <a:latin typeface="Arial Black"/>
                <a:ea typeface="Arial Black"/>
                <a:cs typeface="Arial Black"/>
                <a:sym typeface="Arial Black"/>
              </a:rPr>
              <a:t>PMT LOCALIDAD LOS MÁRTIRES</a:t>
            </a:r>
            <a:endParaRPr sz="1400" b="0" i="0" u="none" strike="noStrike" cap="none">
              <a:solidFill>
                <a:srgbClr val="000000"/>
              </a:solidFill>
              <a:latin typeface="Arial"/>
              <a:ea typeface="Arial"/>
              <a:cs typeface="Arial"/>
              <a:sym typeface="Arial"/>
            </a:endParaRPr>
          </a:p>
        </p:txBody>
      </p:sp>
      <p:pic>
        <p:nvPicPr>
          <p:cNvPr id="442" name="Google Shape;442;p18" descr="image49.png"/>
          <p:cNvPicPr preferRelativeResize="0"/>
          <p:nvPr/>
        </p:nvPicPr>
        <p:blipFill rotWithShape="1">
          <a:blip r:embed="rId5">
            <a:alphaModFix/>
          </a:blip>
          <a:srcRect/>
          <a:stretch/>
        </p:blipFill>
        <p:spPr>
          <a:xfrm>
            <a:off x="9516616" y="1752929"/>
            <a:ext cx="1202784" cy="191353"/>
          </a:xfrm>
          <a:prstGeom prst="rect">
            <a:avLst/>
          </a:prstGeom>
          <a:noFill/>
          <a:ln>
            <a:noFill/>
          </a:ln>
        </p:spPr>
      </p:pic>
      <p:sp>
        <p:nvSpPr>
          <p:cNvPr id="443" name="Google Shape;443;p18"/>
          <p:cNvSpPr txBox="1"/>
          <p:nvPr/>
        </p:nvSpPr>
        <p:spPr>
          <a:xfrm>
            <a:off x="9185876" y="5512674"/>
            <a:ext cx="4968000" cy="1664100"/>
          </a:xfrm>
          <a:prstGeom prst="rect">
            <a:avLst/>
          </a:prstGeom>
          <a:noFill/>
          <a:ln w="38100" cap="flat" cmpd="sng">
            <a:solidFill>
              <a:schemeClr val="dk1"/>
            </a:solidFill>
            <a:prstDash val="solid"/>
            <a:round/>
            <a:headEnd type="none" w="sm" len="sm"/>
            <a:tailEnd type="none" w="sm" len="sm"/>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53585F"/>
              </a:buClr>
              <a:buSzPts val="2400"/>
              <a:buFont typeface="Arial"/>
              <a:buNone/>
            </a:pPr>
            <a:r>
              <a:rPr lang="en-US" sz="2400" b="0" i="0" u="none" strike="noStrike" cap="none">
                <a:solidFill>
                  <a:schemeClr val="dk1"/>
                </a:solidFill>
                <a:latin typeface="Arial Black"/>
                <a:ea typeface="Arial Black"/>
                <a:cs typeface="Arial Black"/>
                <a:sym typeface="Arial Black"/>
              </a:rPr>
              <a:t> </a:t>
            </a:r>
            <a:r>
              <a:rPr lang="en-US" sz="3200" b="0" i="0" u="none" strike="noStrike" cap="none">
                <a:solidFill>
                  <a:schemeClr val="dk1"/>
                </a:solidFill>
                <a:latin typeface="Arial Black"/>
                <a:ea typeface="Arial Black"/>
                <a:cs typeface="Arial Black"/>
                <a:sym typeface="Arial Black"/>
              </a:rPr>
              <a:t>PMT ATENDIDOS</a:t>
            </a:r>
            <a:endParaRPr sz="3200" b="0" i="0" u="none" strike="noStrike" cap="none">
              <a:solidFill>
                <a:schemeClr val="dk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53585F"/>
              </a:buClr>
              <a:buSzPts val="2400"/>
              <a:buFont typeface="Arial"/>
              <a:buNone/>
            </a:pPr>
            <a:endParaRPr sz="1400" b="0" i="0" u="none" strike="noStrike" cap="none">
              <a:solidFill>
                <a:schemeClr val="dk1"/>
              </a:solidFill>
              <a:latin typeface="Arial Black"/>
              <a:ea typeface="Arial Black"/>
              <a:cs typeface="Arial Black"/>
              <a:sym typeface="Arial Black"/>
            </a:endParaRPr>
          </a:p>
        </p:txBody>
      </p:sp>
      <p:sp>
        <p:nvSpPr>
          <p:cNvPr id="444" name="Google Shape;444;p18"/>
          <p:cNvSpPr txBox="1"/>
          <p:nvPr/>
        </p:nvSpPr>
        <p:spPr>
          <a:xfrm>
            <a:off x="14152573" y="5512677"/>
            <a:ext cx="4968000" cy="1664100"/>
          </a:xfrm>
          <a:prstGeom prst="rect">
            <a:avLst/>
          </a:prstGeom>
          <a:noFill/>
          <a:ln w="38100" cap="flat" cmpd="sng">
            <a:solidFill>
              <a:schemeClr val="dk1"/>
            </a:solidFill>
            <a:prstDash val="solid"/>
            <a:round/>
            <a:headEnd type="none" w="sm" len="sm"/>
            <a:tailEnd type="none" w="sm" len="sm"/>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53585F"/>
              </a:buClr>
              <a:buSzPts val="2400"/>
              <a:buFont typeface="Arial"/>
              <a:buNone/>
            </a:pPr>
            <a:r>
              <a:rPr lang="en-US" sz="3200" b="0" i="0" u="none" strike="noStrike" cap="none">
                <a:solidFill>
                  <a:schemeClr val="dk1"/>
                </a:solidFill>
                <a:latin typeface="Arial Black"/>
                <a:ea typeface="Arial Black"/>
                <a:cs typeface="Arial Black"/>
                <a:sym typeface="Arial Black"/>
              </a:rPr>
              <a:t>PMT para obras de infraestructura</a:t>
            </a:r>
            <a:endParaRPr sz="3200" b="0" i="0" u="none" strike="noStrike" cap="none">
              <a:solidFill>
                <a:schemeClr val="dk1"/>
              </a:solidFill>
              <a:latin typeface="Arial Black"/>
              <a:ea typeface="Arial Black"/>
              <a:cs typeface="Arial Black"/>
              <a:sym typeface="Arial Black"/>
            </a:endParaRPr>
          </a:p>
        </p:txBody>
      </p:sp>
      <p:pic>
        <p:nvPicPr>
          <p:cNvPr id="445" name="Google Shape;445;p18" descr="image29.png"/>
          <p:cNvPicPr preferRelativeResize="0"/>
          <p:nvPr/>
        </p:nvPicPr>
        <p:blipFill rotWithShape="1">
          <a:blip r:embed="rId6">
            <a:alphaModFix/>
          </a:blip>
          <a:srcRect/>
          <a:stretch/>
        </p:blipFill>
        <p:spPr>
          <a:xfrm>
            <a:off x="10770376" y="2430025"/>
            <a:ext cx="1710908" cy="1378578"/>
          </a:xfrm>
          <a:prstGeom prst="rect">
            <a:avLst/>
          </a:prstGeom>
          <a:noFill/>
          <a:ln>
            <a:noFill/>
          </a:ln>
        </p:spPr>
      </p:pic>
      <p:pic>
        <p:nvPicPr>
          <p:cNvPr id="446" name="Google Shape;446;p18" descr="image30.png"/>
          <p:cNvPicPr preferRelativeResize="0"/>
          <p:nvPr/>
        </p:nvPicPr>
        <p:blipFill rotWithShape="1">
          <a:blip r:embed="rId7">
            <a:alphaModFix/>
          </a:blip>
          <a:srcRect/>
          <a:stretch/>
        </p:blipFill>
        <p:spPr>
          <a:xfrm>
            <a:off x="15801275" y="2498371"/>
            <a:ext cx="1202800" cy="1359654"/>
          </a:xfrm>
          <a:prstGeom prst="rect">
            <a:avLst/>
          </a:prstGeom>
          <a:noFill/>
          <a:ln>
            <a:noFill/>
          </a:ln>
        </p:spPr>
      </p:pic>
      <p:sp>
        <p:nvSpPr>
          <p:cNvPr id="447" name="Google Shape;447;p18"/>
          <p:cNvSpPr txBox="1"/>
          <p:nvPr/>
        </p:nvSpPr>
        <p:spPr>
          <a:xfrm>
            <a:off x="10436508" y="3878127"/>
            <a:ext cx="2559300" cy="1098600"/>
          </a:xfrm>
          <a:prstGeom prst="rect">
            <a:avLst/>
          </a:prstGeom>
          <a:solidFill>
            <a:schemeClr val="accent2"/>
          </a:solidFill>
          <a:ln>
            <a:noFill/>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n-US" sz="4800">
                <a:solidFill>
                  <a:schemeClr val="dk1"/>
                </a:solidFill>
                <a:latin typeface="Arial Black"/>
                <a:ea typeface="Arial Black"/>
                <a:cs typeface="Arial Black"/>
                <a:sym typeface="Arial Black"/>
              </a:rPr>
              <a:t>2</a:t>
            </a:r>
            <a:r>
              <a:rPr lang="en-US" sz="4800" b="0" i="0" u="none" strike="noStrike" cap="none">
                <a:solidFill>
                  <a:schemeClr val="dk1"/>
                </a:solidFill>
                <a:latin typeface="Arial Black"/>
                <a:ea typeface="Arial Black"/>
                <a:cs typeface="Arial Black"/>
                <a:sym typeface="Arial Black"/>
              </a:rPr>
              <a:t>%</a:t>
            </a:r>
            <a:endParaRPr sz="1400" b="0" i="0" u="none" strike="noStrike" cap="none">
              <a:solidFill>
                <a:srgbClr val="000000"/>
              </a:solidFill>
              <a:latin typeface="Arial"/>
              <a:ea typeface="Arial"/>
              <a:cs typeface="Arial"/>
              <a:sym typeface="Arial"/>
            </a:endParaRPr>
          </a:p>
        </p:txBody>
      </p:sp>
      <p:sp>
        <p:nvSpPr>
          <p:cNvPr id="448" name="Google Shape;448;p18"/>
          <p:cNvSpPr txBox="1"/>
          <p:nvPr/>
        </p:nvSpPr>
        <p:spPr>
          <a:xfrm>
            <a:off x="15224678" y="3920715"/>
            <a:ext cx="2559300" cy="883200"/>
          </a:xfrm>
          <a:prstGeom prst="rect">
            <a:avLst/>
          </a:prstGeom>
          <a:solidFill>
            <a:schemeClr val="accent2"/>
          </a:solidFill>
          <a:ln>
            <a:noFill/>
          </a:ln>
        </p:spPr>
        <p:txBody>
          <a:bodyPr spcFirstLastPara="1" wrap="square" lIns="71400" tIns="71400" rIns="71400" bIns="71400" anchor="ctr" anchorCtr="0">
            <a:spAutoFit/>
          </a:bodyPr>
          <a:lstStyle/>
          <a:p>
            <a:pPr marL="0" marR="0" lvl="0" indent="0" algn="ctr" rtl="0">
              <a:lnSpc>
                <a:spcPct val="100000"/>
              </a:lnSpc>
              <a:spcBef>
                <a:spcPts val="0"/>
              </a:spcBef>
              <a:spcAft>
                <a:spcPts val="0"/>
              </a:spcAft>
              <a:buClr>
                <a:srgbClr val="FFFFFF"/>
              </a:buClr>
              <a:buSzPts val="4800"/>
              <a:buFont typeface="Arial Black"/>
              <a:buNone/>
            </a:pPr>
            <a:r>
              <a:rPr lang="en-US" sz="4800">
                <a:solidFill>
                  <a:schemeClr val="dk1"/>
                </a:solidFill>
                <a:latin typeface="Arial Black"/>
                <a:ea typeface="Arial Black"/>
                <a:cs typeface="Arial Black"/>
                <a:sym typeface="Arial Black"/>
              </a:rPr>
              <a:t>62</a:t>
            </a:r>
            <a:r>
              <a:rPr lang="en-US" sz="4800" b="0" i="0" u="none" strike="noStrike" cap="none">
                <a:solidFill>
                  <a:schemeClr val="dk1"/>
                </a:solidFill>
                <a:latin typeface="Arial Black"/>
                <a:ea typeface="Arial Black"/>
                <a:cs typeface="Arial Black"/>
                <a:sym typeface="Arial Black"/>
              </a:rPr>
              <a:t>%</a:t>
            </a:r>
            <a:endParaRPr sz="1400" b="0" i="0" u="none" strike="noStrike" cap="none">
              <a:solidFill>
                <a:schemeClr val="dk1"/>
              </a:solidFill>
              <a:latin typeface="Arial Black"/>
              <a:ea typeface="Arial Black"/>
              <a:cs typeface="Arial Black"/>
              <a:sym typeface="Arial Black"/>
            </a:endParaRPr>
          </a:p>
        </p:txBody>
      </p:sp>
      <p:sp>
        <p:nvSpPr>
          <p:cNvPr id="449" name="Google Shape;449;p18"/>
          <p:cNvSpPr txBox="1"/>
          <p:nvPr/>
        </p:nvSpPr>
        <p:spPr>
          <a:xfrm>
            <a:off x="15551175" y="9736400"/>
            <a:ext cx="8412000" cy="1621800"/>
          </a:xfrm>
          <a:prstGeom prst="rect">
            <a:avLst/>
          </a:prstGeom>
          <a:noFill/>
          <a:ln>
            <a:noFill/>
          </a:ln>
        </p:spPr>
        <p:txBody>
          <a:bodyPr spcFirstLastPara="1" wrap="square" lIns="71400" tIns="71400" rIns="71400" bIns="71400" anchor="ctr" anchorCtr="0">
            <a:spAutoFit/>
          </a:bodyPr>
          <a:lstStyle/>
          <a:p>
            <a:pPr marL="0" marR="0" lvl="0" indent="0" algn="l" rtl="0">
              <a:lnSpc>
                <a:spcPct val="100000"/>
              </a:lnSpc>
              <a:spcBef>
                <a:spcPts val="0"/>
              </a:spcBef>
              <a:spcAft>
                <a:spcPts val="0"/>
              </a:spcAft>
              <a:buClr>
                <a:srgbClr val="53585F"/>
              </a:buClr>
              <a:buSzPts val="2400"/>
              <a:buFont typeface="Arial"/>
              <a:buNone/>
            </a:pPr>
            <a:r>
              <a:rPr lang="en-US" sz="2400" b="1" i="0" u="none" strike="noStrike" cap="none">
                <a:solidFill>
                  <a:schemeClr val="dk1"/>
                </a:solidFill>
                <a:latin typeface="Arial Black"/>
                <a:ea typeface="Arial Black"/>
                <a:cs typeface="Arial Black"/>
                <a:sym typeface="Arial Black"/>
              </a:rPr>
              <a:t>*COI:</a:t>
            </a:r>
            <a:r>
              <a:rPr lang="en-US" sz="2400" b="0" i="0" u="none" strike="noStrike" cap="none">
                <a:solidFill>
                  <a:schemeClr val="dk1"/>
                </a:solidFill>
                <a:latin typeface="Arial Black"/>
                <a:ea typeface="Arial Black"/>
                <a:cs typeface="Arial Black"/>
                <a:sym typeface="Arial Black"/>
              </a:rPr>
              <a:t> Consolidado de obras de infraestructura </a:t>
            </a:r>
            <a:endParaRPr sz="240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53585F"/>
              </a:buClr>
              <a:buSzPts val="2400"/>
              <a:buFont typeface="Arial"/>
              <a:buNone/>
            </a:pPr>
            <a:endParaRPr sz="240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53585F"/>
              </a:buClr>
              <a:buSzPts val="2400"/>
              <a:buFont typeface="Arial"/>
              <a:buNone/>
            </a:pPr>
            <a:r>
              <a:rPr lang="en-US" sz="2400" b="1" i="0" u="none" strike="noStrike" cap="none">
                <a:solidFill>
                  <a:schemeClr val="dk1"/>
                </a:solidFill>
                <a:latin typeface="Arial Black"/>
                <a:ea typeface="Arial Black"/>
                <a:cs typeface="Arial Black"/>
                <a:sym typeface="Arial Black"/>
              </a:rPr>
              <a:t>**COOS:</a:t>
            </a:r>
            <a:r>
              <a:rPr lang="en-US" sz="2400" b="0" i="0" u="none" strike="noStrike" cap="none">
                <a:solidFill>
                  <a:schemeClr val="dk1"/>
                </a:solidFill>
                <a:latin typeface="Arial Black"/>
                <a:ea typeface="Arial Black"/>
                <a:cs typeface="Arial Black"/>
                <a:sym typeface="Arial Black"/>
              </a:rPr>
              <a:t> consolidado de obras de infraestructura de Servicios Públicos</a:t>
            </a:r>
            <a:endParaRPr sz="2400" b="0" i="0" u="none" strike="noStrike" cap="none">
              <a:solidFill>
                <a:schemeClr val="dk1"/>
              </a:solidFill>
              <a:latin typeface="Arial Black"/>
              <a:ea typeface="Arial Black"/>
              <a:cs typeface="Arial Black"/>
              <a:sym typeface="Arial Black"/>
            </a:endParaRPr>
          </a:p>
        </p:txBody>
      </p:sp>
      <p:sp>
        <p:nvSpPr>
          <p:cNvPr id="450" name="Google Shape;450;p18"/>
          <p:cNvSpPr txBox="1"/>
          <p:nvPr/>
        </p:nvSpPr>
        <p:spPr>
          <a:xfrm>
            <a:off x="10278349" y="4942756"/>
            <a:ext cx="2884800" cy="677100"/>
          </a:xfrm>
          <a:prstGeom prst="rect">
            <a:avLst/>
          </a:prstGeom>
          <a:noFill/>
          <a:ln>
            <a:noFill/>
          </a:ln>
        </p:spPr>
        <p:txBody>
          <a:bodyPr spcFirstLastPara="1" wrap="square" lIns="91400" tIns="91400" rIns="91400" bIns="91400" anchor="b"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dk1"/>
                </a:solidFill>
                <a:latin typeface="Arial Black"/>
                <a:ea typeface="Arial Black"/>
                <a:cs typeface="Arial Black"/>
                <a:sym typeface="Arial Black"/>
              </a:rPr>
              <a:t>1</a:t>
            </a:r>
            <a:r>
              <a:rPr lang="en-US" sz="3200" b="0" i="0" u="none" strike="noStrike" cap="none">
                <a:solidFill>
                  <a:schemeClr val="dk1"/>
                </a:solidFill>
                <a:latin typeface="Arial Black"/>
                <a:ea typeface="Arial Black"/>
                <a:cs typeface="Arial Black"/>
                <a:sym typeface="Arial Black"/>
              </a:rPr>
              <a:t>.3</a:t>
            </a:r>
            <a:r>
              <a:rPr lang="en-US" sz="3200">
                <a:solidFill>
                  <a:schemeClr val="dk1"/>
                </a:solidFill>
                <a:latin typeface="Arial Black"/>
                <a:ea typeface="Arial Black"/>
                <a:cs typeface="Arial Black"/>
                <a:sym typeface="Arial Black"/>
              </a:rPr>
              <a:t>74</a:t>
            </a:r>
            <a:endParaRPr sz="3200" b="0" i="0" u="none" strike="noStrike" cap="none">
              <a:solidFill>
                <a:schemeClr val="dk1"/>
              </a:solidFill>
              <a:latin typeface="Arial Black"/>
              <a:ea typeface="Arial Black"/>
              <a:cs typeface="Arial Black"/>
              <a:sym typeface="Arial Black"/>
            </a:endParaRPr>
          </a:p>
        </p:txBody>
      </p:sp>
      <p:sp>
        <p:nvSpPr>
          <p:cNvPr id="451" name="Google Shape;451;p18"/>
          <p:cNvSpPr txBox="1"/>
          <p:nvPr/>
        </p:nvSpPr>
        <p:spPr>
          <a:xfrm>
            <a:off x="14997323" y="4866617"/>
            <a:ext cx="2918700" cy="677100"/>
          </a:xfrm>
          <a:prstGeom prst="rect">
            <a:avLst/>
          </a:prstGeom>
          <a:noFill/>
          <a:ln>
            <a:noFill/>
          </a:ln>
        </p:spPr>
        <p:txBody>
          <a:bodyPr spcFirstLastPara="1" wrap="square" lIns="91400" tIns="91400" rIns="91400" bIns="91400" anchor="b"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dk1"/>
                </a:solidFill>
                <a:latin typeface="Arial Black"/>
                <a:ea typeface="Arial Black"/>
                <a:cs typeface="Arial Black"/>
                <a:sym typeface="Arial Black"/>
              </a:rPr>
              <a:t>854</a:t>
            </a:r>
            <a:r>
              <a:rPr lang="en-US" sz="3200" b="0" i="0" u="none" strike="noStrike" cap="none">
                <a:solidFill>
                  <a:schemeClr val="dk1"/>
                </a:solidFill>
                <a:latin typeface="Arial Black"/>
                <a:ea typeface="Arial Black"/>
                <a:cs typeface="Arial Black"/>
                <a:sym typeface="Arial Black"/>
              </a:rPr>
              <a:t>*</a:t>
            </a:r>
            <a:endParaRPr sz="3200" b="0" i="0" u="none" strike="noStrike" cap="none">
              <a:solidFill>
                <a:schemeClr val="dk1"/>
              </a:solidFill>
              <a:latin typeface="Arial Black"/>
              <a:ea typeface="Arial Black"/>
              <a:cs typeface="Arial Black"/>
              <a:sym typeface="Arial Black"/>
            </a:endParaRPr>
          </a:p>
        </p:txBody>
      </p:sp>
      <p:sp>
        <p:nvSpPr>
          <p:cNvPr id="452" name="Google Shape;452;p18"/>
          <p:cNvSpPr txBox="1"/>
          <p:nvPr/>
        </p:nvSpPr>
        <p:spPr>
          <a:xfrm>
            <a:off x="19195473" y="5494304"/>
            <a:ext cx="4968000" cy="1662300"/>
          </a:xfrm>
          <a:prstGeom prst="rect">
            <a:avLst/>
          </a:prstGeom>
          <a:noFill/>
          <a:ln w="38100" cap="flat" cmpd="sng">
            <a:solidFill>
              <a:schemeClr val="dk1"/>
            </a:solidFill>
            <a:prstDash val="solid"/>
            <a:round/>
            <a:headEnd type="none" w="sm" len="sm"/>
            <a:tailEnd type="none" w="sm" len="sm"/>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Black"/>
                <a:ea typeface="Arial Black"/>
                <a:cs typeface="Arial Black"/>
                <a:sym typeface="Arial Black"/>
              </a:rPr>
              <a:t>PMT para obras de infraestructura de servicios públicos</a:t>
            </a:r>
            <a:endParaRPr sz="1400" b="0" i="0" u="none" strike="noStrike" cap="none">
              <a:solidFill>
                <a:schemeClr val="dk1"/>
              </a:solidFill>
              <a:latin typeface="Arial Black"/>
              <a:ea typeface="Arial Black"/>
              <a:cs typeface="Arial Black"/>
              <a:sym typeface="Arial Black"/>
            </a:endParaRPr>
          </a:p>
        </p:txBody>
      </p:sp>
      <p:sp>
        <p:nvSpPr>
          <p:cNvPr id="453" name="Google Shape;453;p18"/>
          <p:cNvSpPr txBox="1"/>
          <p:nvPr/>
        </p:nvSpPr>
        <p:spPr>
          <a:xfrm>
            <a:off x="20358548" y="3808593"/>
            <a:ext cx="2559300" cy="883200"/>
          </a:xfrm>
          <a:prstGeom prst="rect">
            <a:avLst/>
          </a:prstGeom>
          <a:solidFill>
            <a:schemeClr val="accent2"/>
          </a:solidFill>
          <a:ln>
            <a:noFill/>
          </a:ln>
        </p:spPr>
        <p:txBody>
          <a:bodyPr spcFirstLastPara="1" wrap="square" lIns="71400" tIns="71400" rIns="71400" bIns="71400" anchor="ctr" anchorCtr="0">
            <a:spAutoFit/>
          </a:bodyPr>
          <a:lstStyle/>
          <a:p>
            <a:pPr marL="0" marR="0" lvl="0" indent="0" algn="ctr" rtl="0">
              <a:lnSpc>
                <a:spcPct val="100000"/>
              </a:lnSpc>
              <a:spcBef>
                <a:spcPts val="0"/>
              </a:spcBef>
              <a:spcAft>
                <a:spcPts val="0"/>
              </a:spcAft>
              <a:buClr>
                <a:srgbClr val="FFFFFF"/>
              </a:buClr>
              <a:buSzPts val="4800"/>
              <a:buFont typeface="Arial Black"/>
              <a:buNone/>
            </a:pPr>
            <a:r>
              <a:rPr lang="en-US" sz="4800">
                <a:solidFill>
                  <a:schemeClr val="dk1"/>
                </a:solidFill>
                <a:latin typeface="Arial Black"/>
                <a:ea typeface="Arial Black"/>
                <a:cs typeface="Arial Black"/>
                <a:sym typeface="Arial Black"/>
              </a:rPr>
              <a:t>38</a:t>
            </a:r>
            <a:r>
              <a:rPr lang="en-US" sz="4800" b="0" i="0" u="none" strike="noStrike" cap="none">
                <a:solidFill>
                  <a:schemeClr val="dk1"/>
                </a:solidFill>
                <a:latin typeface="Arial Black"/>
                <a:ea typeface="Arial Black"/>
                <a:cs typeface="Arial Black"/>
                <a:sym typeface="Arial Black"/>
              </a:rPr>
              <a:t>%</a:t>
            </a:r>
            <a:endParaRPr sz="1400" b="0" i="0" u="none" strike="noStrike" cap="none">
              <a:solidFill>
                <a:schemeClr val="dk1"/>
              </a:solidFill>
              <a:latin typeface="Arial Black"/>
              <a:ea typeface="Arial Black"/>
              <a:cs typeface="Arial Black"/>
              <a:sym typeface="Arial Black"/>
            </a:endParaRPr>
          </a:p>
        </p:txBody>
      </p:sp>
      <p:sp>
        <p:nvSpPr>
          <p:cNvPr id="454" name="Google Shape;454;p18"/>
          <p:cNvSpPr txBox="1"/>
          <p:nvPr/>
        </p:nvSpPr>
        <p:spPr>
          <a:xfrm>
            <a:off x="20131194" y="4754495"/>
            <a:ext cx="2918700" cy="677100"/>
          </a:xfrm>
          <a:prstGeom prst="rect">
            <a:avLst/>
          </a:prstGeom>
          <a:noFill/>
          <a:ln>
            <a:noFill/>
          </a:ln>
        </p:spPr>
        <p:txBody>
          <a:bodyPr spcFirstLastPara="1" wrap="square" lIns="91400" tIns="91400" rIns="91400" bIns="91400" anchor="b"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dk1"/>
                </a:solidFill>
                <a:latin typeface="Arial Black"/>
                <a:ea typeface="Arial Black"/>
                <a:cs typeface="Arial Black"/>
                <a:sym typeface="Arial Black"/>
              </a:rPr>
              <a:t>520</a:t>
            </a:r>
            <a:r>
              <a:rPr lang="en-US" sz="3200" b="0" i="0" u="none" strike="noStrike" cap="none">
                <a:solidFill>
                  <a:schemeClr val="dk1"/>
                </a:solidFill>
                <a:latin typeface="Arial Black"/>
                <a:ea typeface="Arial Black"/>
                <a:cs typeface="Arial Black"/>
                <a:sym typeface="Arial Black"/>
              </a:rPr>
              <a:t>**</a:t>
            </a:r>
            <a:endParaRPr sz="3200" b="0" i="0" u="none" strike="noStrike" cap="none">
              <a:solidFill>
                <a:schemeClr val="dk1"/>
              </a:solidFill>
              <a:latin typeface="Arial Black"/>
              <a:ea typeface="Arial Black"/>
              <a:cs typeface="Arial Black"/>
              <a:sym typeface="Arial Black"/>
            </a:endParaRPr>
          </a:p>
        </p:txBody>
      </p:sp>
      <p:sp>
        <p:nvSpPr>
          <p:cNvPr id="455" name="Google Shape;455;p18"/>
          <p:cNvSpPr txBox="1"/>
          <p:nvPr/>
        </p:nvSpPr>
        <p:spPr>
          <a:xfrm>
            <a:off x="904875" y="6062387"/>
            <a:ext cx="7234500" cy="2145300"/>
          </a:xfrm>
          <a:prstGeom prst="rect">
            <a:avLst/>
          </a:prstGeom>
          <a:noFill/>
          <a:ln w="76200" cap="flat" cmpd="sng">
            <a:solidFill>
              <a:schemeClr val="lt1"/>
            </a:solidFill>
            <a:prstDash val="solid"/>
            <a:round/>
            <a:headEnd type="none" w="sm" len="sm"/>
            <a:tailEnd type="none" w="sm" len="sm"/>
          </a:ln>
        </p:spPr>
        <p:txBody>
          <a:bodyPr spcFirstLastPara="1" wrap="square" lIns="71400" tIns="71400" rIns="71400" bIns="71400" anchor="ctr" anchorCtr="0">
            <a:spAutoFit/>
          </a:bodyPr>
          <a:lstStyle/>
          <a:p>
            <a:pPr marL="0" marR="0" lvl="0" indent="0" algn="ctr" rtl="0">
              <a:lnSpc>
                <a:spcPct val="100000"/>
              </a:lnSpc>
              <a:spcBef>
                <a:spcPts val="0"/>
              </a:spcBef>
              <a:spcAft>
                <a:spcPts val="0"/>
              </a:spcAft>
              <a:buClr>
                <a:srgbClr val="535353"/>
              </a:buClr>
              <a:buSzPts val="5200"/>
              <a:buFont typeface="Arial"/>
              <a:buNone/>
            </a:pPr>
            <a:r>
              <a:rPr lang="en-US" sz="5200" b="1">
                <a:solidFill>
                  <a:schemeClr val="lt1"/>
                </a:solidFill>
              </a:rPr>
              <a:t>1</a:t>
            </a:r>
            <a:r>
              <a:rPr lang="en-US" sz="5200" b="1" i="0" u="none" strike="noStrike" cap="none">
                <a:solidFill>
                  <a:schemeClr val="lt1"/>
                </a:solidFill>
                <a:latin typeface="Arial"/>
                <a:ea typeface="Arial"/>
                <a:cs typeface="Arial"/>
                <a:sym typeface="Arial"/>
              </a:rPr>
              <a:t>.3</a:t>
            </a:r>
            <a:r>
              <a:rPr lang="en-US" sz="5200" b="1">
                <a:solidFill>
                  <a:schemeClr val="lt1"/>
                </a:solidFill>
              </a:rPr>
              <a:t>74</a:t>
            </a:r>
            <a:r>
              <a:rPr lang="en-US" sz="5200" b="1" i="0" u="none" strike="noStrike" cap="none">
                <a:solidFill>
                  <a:schemeClr val="lt1"/>
                </a:solidFill>
                <a:latin typeface="Arial"/>
                <a:ea typeface="Arial"/>
                <a:cs typeface="Arial"/>
                <a:sym typeface="Arial"/>
              </a:rPr>
              <a:t> PMT</a:t>
            </a:r>
            <a:endParaRPr sz="5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535353"/>
              </a:buClr>
              <a:buSzPts val="5200"/>
              <a:buFont typeface="Arial"/>
              <a:buNone/>
            </a:pPr>
            <a:r>
              <a:rPr lang="en-US" sz="5400" b="1">
                <a:solidFill>
                  <a:schemeClr val="lt1"/>
                </a:solidFill>
              </a:rPr>
              <a:t>LOS MÁRTIRES</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535353"/>
              </a:buClr>
              <a:buSzPts val="2400"/>
              <a:buFont typeface="Arial"/>
              <a:buNone/>
            </a:pPr>
            <a:r>
              <a:rPr lang="en-US" sz="2400" b="1" i="0" u="none" strike="noStrike" cap="none">
                <a:solidFill>
                  <a:schemeClr val="lt1"/>
                </a:solidFill>
                <a:latin typeface="Arial"/>
                <a:ea typeface="Arial"/>
                <a:cs typeface="Arial"/>
                <a:sym typeface="Arial"/>
              </a:rPr>
              <a:t>(01 ene- 31 dic 2020)</a:t>
            </a:r>
            <a:endParaRPr sz="1400" b="0" i="0" u="none" strike="noStrike" cap="none">
              <a:solidFill>
                <a:schemeClr val="lt1"/>
              </a:solidFill>
              <a:latin typeface="Arial"/>
              <a:ea typeface="Arial"/>
              <a:cs typeface="Arial"/>
              <a:sym typeface="Arial"/>
            </a:endParaRPr>
          </a:p>
        </p:txBody>
      </p:sp>
      <p:sp>
        <p:nvSpPr>
          <p:cNvPr id="456" name="Google Shape;456;p18"/>
          <p:cNvSpPr txBox="1"/>
          <p:nvPr/>
        </p:nvSpPr>
        <p:spPr>
          <a:xfrm>
            <a:off x="982592" y="8483890"/>
            <a:ext cx="6941700" cy="1252500"/>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La Localidad de Los Mártires se ubica en la octava posición en cuanto a la solicitud de PMT con un 5% del total de la ciudad </a:t>
            </a:r>
            <a:endParaRPr sz="4800" b="1" i="0" u="none" strike="noStrike" cap="none">
              <a:solidFill>
                <a:schemeClr val="lt1"/>
              </a:solidFill>
              <a:latin typeface="Century Gothic"/>
              <a:ea typeface="Century Gothic"/>
              <a:cs typeface="Century Gothic"/>
              <a:sym typeface="Century Gothic"/>
            </a:endParaRPr>
          </a:p>
        </p:txBody>
      </p:sp>
      <p:pic>
        <p:nvPicPr>
          <p:cNvPr id="457" name="Google Shape;457;p18" descr="image30.png"/>
          <p:cNvPicPr preferRelativeResize="0"/>
          <p:nvPr/>
        </p:nvPicPr>
        <p:blipFill rotWithShape="1">
          <a:blip r:embed="rId7">
            <a:alphaModFix/>
          </a:blip>
          <a:srcRect/>
          <a:stretch/>
        </p:blipFill>
        <p:spPr>
          <a:xfrm>
            <a:off x="20982875" y="2345971"/>
            <a:ext cx="1202800" cy="1359654"/>
          </a:xfrm>
          <a:prstGeom prst="rect">
            <a:avLst/>
          </a:prstGeom>
          <a:noFill/>
          <a:ln>
            <a:noFill/>
          </a:ln>
        </p:spPr>
      </p:pic>
      <p:pic>
        <p:nvPicPr>
          <p:cNvPr id="458" name="Google Shape;458;p18"/>
          <p:cNvPicPr preferRelativeResize="0"/>
          <p:nvPr/>
        </p:nvPicPr>
        <p:blipFill>
          <a:blip r:embed="rId8">
            <a:alphaModFix/>
          </a:blip>
          <a:stretch>
            <a:fillRect/>
          </a:stretch>
        </p:blipFill>
        <p:spPr>
          <a:xfrm>
            <a:off x="9276476" y="7512350"/>
            <a:ext cx="6065149" cy="58384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
          <p:cNvPicPr preferRelativeResize="0"/>
          <p:nvPr/>
        </p:nvPicPr>
        <p:blipFill rotWithShape="1">
          <a:blip r:embed="rId3">
            <a:alphaModFix/>
          </a:blip>
          <a:srcRect l="29688" r="29061" b="77776"/>
          <a:stretch/>
        </p:blipFill>
        <p:spPr>
          <a:xfrm>
            <a:off x="7239000" y="0"/>
            <a:ext cx="10058400" cy="3048001"/>
          </a:xfrm>
          <a:prstGeom prst="rect">
            <a:avLst/>
          </a:prstGeom>
          <a:noFill/>
          <a:ln>
            <a:noFill/>
          </a:ln>
        </p:spPr>
      </p:pic>
      <p:pic>
        <p:nvPicPr>
          <p:cNvPr id="171" name="Google Shape;171;p2"/>
          <p:cNvPicPr preferRelativeResize="0"/>
          <p:nvPr/>
        </p:nvPicPr>
        <p:blipFill rotWithShape="1">
          <a:blip r:embed="rId3">
            <a:alphaModFix/>
          </a:blip>
          <a:srcRect t="23198" b="57219"/>
          <a:stretch/>
        </p:blipFill>
        <p:spPr>
          <a:xfrm>
            <a:off x="-25" y="3486475"/>
            <a:ext cx="24384048" cy="2685726"/>
          </a:xfrm>
          <a:prstGeom prst="rect">
            <a:avLst/>
          </a:prstGeom>
          <a:noFill/>
          <a:ln>
            <a:noFill/>
          </a:ln>
        </p:spPr>
      </p:pic>
      <p:pic>
        <p:nvPicPr>
          <p:cNvPr id="172" name="Google Shape;172;p2"/>
          <p:cNvPicPr preferRelativeResize="0"/>
          <p:nvPr/>
        </p:nvPicPr>
        <p:blipFill rotWithShape="1">
          <a:blip r:embed="rId3">
            <a:alphaModFix/>
          </a:blip>
          <a:srcRect t="55557" b="13405"/>
          <a:stretch/>
        </p:blipFill>
        <p:spPr>
          <a:xfrm>
            <a:off x="-25" y="7772401"/>
            <a:ext cx="24384048" cy="4256975"/>
          </a:xfrm>
          <a:prstGeom prst="rect">
            <a:avLst/>
          </a:prstGeom>
          <a:noFill/>
          <a:ln>
            <a:noFill/>
          </a:ln>
        </p:spPr>
      </p:pic>
      <p:sp>
        <p:nvSpPr>
          <p:cNvPr id="173" name="Google Shape;173;p2"/>
          <p:cNvSpPr txBox="1"/>
          <p:nvPr/>
        </p:nvSpPr>
        <p:spPr>
          <a:xfrm>
            <a:off x="39175" y="6167100"/>
            <a:ext cx="24384001" cy="1754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100"/>
              <a:buFont typeface="Arial"/>
              <a:buNone/>
            </a:pPr>
            <a:r>
              <a:rPr lang="en-US" sz="5100" b="0" i="0" u="none" strike="noStrike" cap="none">
                <a:solidFill>
                  <a:schemeClr val="accent2"/>
                </a:solidFill>
                <a:latin typeface="Arial Black"/>
                <a:ea typeface="Arial Black"/>
                <a:cs typeface="Arial Black"/>
                <a:sym typeface="Arial Black"/>
              </a:rPr>
              <a:t>Localidad de Los Mártires</a:t>
            </a:r>
            <a:endParaRPr sz="5100" b="0" i="0" u="none" strike="noStrike" cap="none">
              <a:solidFill>
                <a:schemeClr val="accent2"/>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5100"/>
              <a:buFont typeface="Arial"/>
              <a:buNone/>
            </a:pPr>
            <a:r>
              <a:rPr lang="en-US" sz="5100" b="0" i="0" u="none" strike="noStrike" cap="none">
                <a:solidFill>
                  <a:schemeClr val="accent2"/>
                </a:solidFill>
                <a:latin typeface="Arial Black"/>
                <a:ea typeface="Arial Black"/>
                <a:cs typeface="Arial Black"/>
                <a:sym typeface="Arial Black"/>
              </a:rPr>
              <a:t>Bogotá D.C, 16 de junio de 2021</a:t>
            </a:r>
            <a:endParaRPr sz="5100" b="0" i="0" u="none" strike="noStrike" cap="none">
              <a:solidFill>
                <a:schemeClr val="accent2"/>
              </a:solidFill>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dec22d0dde_1_0"/>
          <p:cNvSpPr txBox="1"/>
          <p:nvPr/>
        </p:nvSpPr>
        <p:spPr>
          <a:xfrm>
            <a:off x="2095346" y="712426"/>
            <a:ext cx="9792000" cy="1145100"/>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22294A"/>
              </a:buClr>
              <a:buSzPts val="3900"/>
              <a:buFont typeface="Arial Black"/>
              <a:buNone/>
            </a:pPr>
            <a:r>
              <a:rPr lang="en-US" sz="3900" b="1" i="0" u="none" strike="noStrike" cap="none">
                <a:solidFill>
                  <a:srgbClr val="22294A"/>
                </a:solidFill>
                <a:latin typeface="Arial Black"/>
                <a:ea typeface="Arial Black"/>
                <a:cs typeface="Arial Black"/>
                <a:sym typeface="Arial Black"/>
              </a:rPr>
              <a:t>PROYECTOS FUTUROS </a:t>
            </a:r>
            <a:endParaRPr sz="14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22294A"/>
              </a:buClr>
              <a:buSzPts val="3900"/>
              <a:buFont typeface="Arial Black"/>
              <a:buNone/>
            </a:pPr>
            <a:r>
              <a:rPr lang="en-US" sz="3900" b="1" i="0" u="none" strike="noStrike" cap="none">
                <a:solidFill>
                  <a:srgbClr val="22294A"/>
                </a:solidFill>
                <a:latin typeface="Arial Black"/>
                <a:ea typeface="Arial Black"/>
                <a:cs typeface="Arial Black"/>
                <a:sym typeface="Arial Black"/>
              </a:rPr>
              <a:t>LOCALIDAD </a:t>
            </a:r>
            <a:r>
              <a:rPr lang="en-US" sz="3900" b="1">
                <a:solidFill>
                  <a:srgbClr val="22294A"/>
                </a:solidFill>
                <a:latin typeface="Arial Black"/>
                <a:ea typeface="Arial Black"/>
                <a:cs typeface="Arial Black"/>
                <a:sym typeface="Arial Black"/>
              </a:rPr>
              <a:t>LOS MÁRTIRES</a:t>
            </a:r>
            <a:endParaRPr sz="1400" b="0" i="0" u="none" strike="noStrike" cap="none">
              <a:solidFill>
                <a:srgbClr val="000000"/>
              </a:solidFill>
              <a:latin typeface="Arial"/>
              <a:ea typeface="Arial"/>
              <a:cs typeface="Arial"/>
              <a:sym typeface="Arial"/>
            </a:endParaRPr>
          </a:p>
        </p:txBody>
      </p:sp>
      <p:pic>
        <p:nvPicPr>
          <p:cNvPr id="464" name="Google Shape;464;gdec22d0dde_1_0" descr="image49.png"/>
          <p:cNvPicPr preferRelativeResize="0"/>
          <p:nvPr/>
        </p:nvPicPr>
        <p:blipFill rotWithShape="1">
          <a:blip r:embed="rId3">
            <a:alphaModFix/>
          </a:blip>
          <a:srcRect/>
          <a:stretch/>
        </p:blipFill>
        <p:spPr>
          <a:xfrm>
            <a:off x="2201416" y="1829129"/>
            <a:ext cx="1202784" cy="191353"/>
          </a:xfrm>
          <a:prstGeom prst="rect">
            <a:avLst/>
          </a:prstGeom>
          <a:noFill/>
          <a:ln>
            <a:noFill/>
          </a:ln>
        </p:spPr>
      </p:pic>
      <p:sp>
        <p:nvSpPr>
          <p:cNvPr id="465" name="Google Shape;465;gdec22d0dde_1_0"/>
          <p:cNvSpPr txBox="1"/>
          <p:nvPr/>
        </p:nvSpPr>
        <p:spPr>
          <a:xfrm>
            <a:off x="706607" y="3849454"/>
            <a:ext cx="22303200" cy="636900"/>
          </a:xfrm>
          <a:prstGeom prst="rect">
            <a:avLst/>
          </a:prstGeom>
          <a:noFill/>
          <a:ln>
            <a:noFill/>
          </a:ln>
        </p:spPr>
        <p:txBody>
          <a:bodyPr spcFirstLastPara="1" wrap="square" lIns="71400" tIns="71400" rIns="71400" bIns="71400" anchor="ctr" anchorCtr="0">
            <a:spAutoFit/>
          </a:bodyPr>
          <a:lstStyle/>
          <a:p>
            <a:pPr marL="0" marR="0" lvl="0" indent="0" algn="ctr" rtl="0">
              <a:lnSpc>
                <a:spcPct val="100000"/>
              </a:lnSpc>
              <a:spcBef>
                <a:spcPts val="0"/>
              </a:spcBef>
              <a:spcAft>
                <a:spcPts val="0"/>
              </a:spcAft>
              <a:buClr>
                <a:srgbClr val="53585F"/>
              </a:buClr>
              <a:buSzPts val="2400"/>
              <a:buFont typeface="Arial"/>
              <a:buNone/>
            </a:pPr>
            <a:r>
              <a:rPr lang="en-US" sz="3200" b="0" i="0" u="none" strike="noStrike" cap="none">
                <a:solidFill>
                  <a:srgbClr val="000000"/>
                </a:solidFill>
                <a:latin typeface="Arial"/>
                <a:ea typeface="Arial"/>
                <a:cs typeface="Arial"/>
                <a:sym typeface="Arial"/>
              </a:rPr>
              <a:t>RED PEATONAL</a:t>
            </a:r>
            <a:r>
              <a:rPr lang="en-US" sz="3200"/>
              <a:t> </a:t>
            </a:r>
            <a:r>
              <a:rPr lang="en-US" sz="3200" b="0" i="0" u="none" strike="noStrike" cap="none">
                <a:solidFill>
                  <a:srgbClr val="000000"/>
                </a:solidFill>
                <a:latin typeface="Arial"/>
                <a:ea typeface="Arial"/>
                <a:cs typeface="Arial"/>
                <a:sym typeface="Arial"/>
              </a:rPr>
              <a:t>SABANA</a:t>
            </a:r>
            <a:endParaRPr sz="3200" b="0" i="0" u="none" strike="noStrike" cap="none">
              <a:solidFill>
                <a:srgbClr val="000000"/>
              </a:solidFill>
              <a:latin typeface="Arial"/>
              <a:ea typeface="Arial"/>
              <a:cs typeface="Arial"/>
              <a:sym typeface="Arial"/>
            </a:endParaRPr>
          </a:p>
        </p:txBody>
      </p:sp>
      <p:pic>
        <p:nvPicPr>
          <p:cNvPr id="466" name="Google Shape;466;gdec22d0dde_1_0" descr="Imagen"/>
          <p:cNvPicPr preferRelativeResize="0"/>
          <p:nvPr/>
        </p:nvPicPr>
        <p:blipFill rotWithShape="1">
          <a:blip r:embed="rId4">
            <a:alphaModFix/>
          </a:blip>
          <a:srcRect/>
          <a:stretch/>
        </p:blipFill>
        <p:spPr>
          <a:xfrm>
            <a:off x="1923994" y="5875064"/>
            <a:ext cx="2435680" cy="2374477"/>
          </a:xfrm>
          <a:prstGeom prst="rect">
            <a:avLst/>
          </a:prstGeom>
          <a:noFill/>
          <a:ln>
            <a:noFill/>
          </a:ln>
        </p:spPr>
      </p:pic>
      <p:sp>
        <p:nvSpPr>
          <p:cNvPr id="467" name="Google Shape;467;gdec22d0dde_1_0"/>
          <p:cNvSpPr txBox="1"/>
          <p:nvPr/>
        </p:nvSpPr>
        <p:spPr>
          <a:xfrm>
            <a:off x="2405180" y="6280352"/>
            <a:ext cx="1549500" cy="1529400"/>
          </a:xfrm>
          <a:prstGeom prst="rect">
            <a:avLst/>
          </a:prstGeom>
          <a:noFill/>
          <a:ln>
            <a:noFill/>
          </a:ln>
        </p:spPr>
        <p:txBody>
          <a:bodyPr spcFirstLastPara="1" wrap="square" lIns="71400" tIns="71400" rIns="71400" bIns="71400" anchor="ctr" anchorCtr="0">
            <a:spAutoFit/>
          </a:bodyPr>
          <a:lstStyle/>
          <a:p>
            <a:pPr marL="0" marR="0" lvl="0" indent="0" algn="ctr" rtl="0">
              <a:lnSpc>
                <a:spcPct val="100000"/>
              </a:lnSpc>
              <a:spcBef>
                <a:spcPts val="0"/>
              </a:spcBef>
              <a:spcAft>
                <a:spcPts val="0"/>
              </a:spcAft>
              <a:buClr>
                <a:srgbClr val="FFFFFF"/>
              </a:buClr>
              <a:buSzPts val="9000"/>
              <a:buFont typeface="Arial"/>
              <a:buNone/>
            </a:pPr>
            <a:r>
              <a:rPr lang="en-US" sz="9000" b="1" i="0" u="none" strike="noStrike" cap="none">
                <a:solidFill>
                  <a:srgbClr val="FFFFFF"/>
                </a:solidFill>
                <a:latin typeface="Arial"/>
                <a:ea typeface="Arial"/>
                <a:cs typeface="Arial"/>
                <a:sym typeface="Arial"/>
              </a:rPr>
              <a:t>1</a:t>
            </a:r>
            <a:endParaRPr sz="9000" b="1" i="0" u="none" strike="noStrike" cap="none">
              <a:solidFill>
                <a:srgbClr val="FFFFFF"/>
              </a:solidFill>
              <a:latin typeface="Arial"/>
              <a:ea typeface="Arial"/>
              <a:cs typeface="Arial"/>
              <a:sym typeface="Arial"/>
            </a:endParaRPr>
          </a:p>
        </p:txBody>
      </p:sp>
      <p:sp>
        <p:nvSpPr>
          <p:cNvPr id="468" name="Google Shape;468;gdec22d0dde_1_0"/>
          <p:cNvSpPr txBox="1"/>
          <p:nvPr/>
        </p:nvSpPr>
        <p:spPr>
          <a:xfrm>
            <a:off x="4840858" y="5680294"/>
            <a:ext cx="15961800" cy="3047700"/>
          </a:xfrm>
          <a:prstGeom prst="rect">
            <a:avLst/>
          </a:prstGeom>
          <a:noFill/>
          <a:ln>
            <a:noFill/>
          </a:ln>
        </p:spPr>
        <p:txBody>
          <a:bodyPr spcFirstLastPara="1" wrap="square" lIns="45700" tIns="45700" rIns="45700" bIns="45700" anchor="ctr"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El proyecto Urbano Red Peatonal Sabana, consiste en la reorganización de la movilidad y la recuperación del espacio público a través de los ejes viales con mayor dinámica de uso en el sector. En sentido oriente occidente se genera un pasaje peatonal comercial desde la plaza de Bolívar hasta la carrera 30, a través de plazas, parques, equipamientos, bienes de interés cultural, zonas dotacionales y nodos comerciales.*</a:t>
            </a:r>
            <a:endParaRPr sz="1400" b="0" i="0" u="none" strike="noStrike" cap="none">
              <a:solidFill>
                <a:srgbClr val="000000"/>
              </a:solidFill>
              <a:latin typeface="Arial"/>
              <a:ea typeface="Arial"/>
              <a:cs typeface="Arial"/>
              <a:sym typeface="Arial"/>
            </a:endParaRPr>
          </a:p>
        </p:txBody>
      </p:sp>
      <p:sp>
        <p:nvSpPr>
          <p:cNvPr id="469" name="Google Shape;469;gdec22d0dde_1_0"/>
          <p:cNvSpPr/>
          <p:nvPr/>
        </p:nvSpPr>
        <p:spPr>
          <a:xfrm>
            <a:off x="4435864" y="5511268"/>
            <a:ext cx="16889100" cy="3219000"/>
          </a:xfrm>
          <a:prstGeom prst="rect">
            <a:avLst/>
          </a:prstGeom>
          <a:noFill/>
          <a:ln w="38100" cap="flat" cmpd="sng">
            <a:solidFill>
              <a:srgbClr val="535353"/>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470" name="Google Shape;470;gdec22d0dde_1_0"/>
          <p:cNvSpPr txBox="1"/>
          <p:nvPr/>
        </p:nvSpPr>
        <p:spPr>
          <a:xfrm>
            <a:off x="706607" y="12179359"/>
            <a:ext cx="15434700" cy="4521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rgbClr val="052746"/>
                </a:solidFill>
                <a:latin typeface="Century Gothic"/>
                <a:ea typeface="Century Gothic"/>
                <a:cs typeface="Century Gothic"/>
                <a:sym typeface="Century Gothic"/>
              </a:rPr>
              <a:t>*Fuente:  EMPRESA DE RENOVACIÓN Y DESARROLLO URBANO. Plan Parcial Voto Nacional-La Estanzuela. 2018</a:t>
            </a:r>
            <a:endParaRPr sz="2000" b="0" i="0" u="none" strike="noStrike" cap="none">
              <a:solidFill>
                <a:srgbClr val="052746"/>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1"/>
          <p:cNvSpPr txBox="1"/>
          <p:nvPr/>
        </p:nvSpPr>
        <p:spPr>
          <a:xfrm>
            <a:off x="1958675" y="2340071"/>
            <a:ext cx="7465800" cy="677100"/>
          </a:xfrm>
          <a:prstGeom prst="rect">
            <a:avLst/>
          </a:prstGeom>
          <a:noFill/>
          <a:ln>
            <a:noFill/>
          </a:ln>
        </p:spPr>
        <p:txBody>
          <a:bodyPr spcFirstLastPara="1" wrap="square" lIns="45675" tIns="45675" rIns="45675" bIns="45675" anchor="ctr" anchorCtr="0">
            <a:spAutoFit/>
          </a:bodyPr>
          <a:lstStyle/>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chemeClr val="lt1"/>
                </a:solidFill>
                <a:latin typeface="Arial Black"/>
                <a:ea typeface="Arial Black"/>
                <a:cs typeface="Arial Black"/>
                <a:sym typeface="Arial Black"/>
              </a:rPr>
              <a:t>4. Inversión</a:t>
            </a:r>
            <a:endParaRPr sz="800" b="0" i="0" u="none" strike="noStrike" cap="none">
              <a:solidFill>
                <a:srgbClr val="000000"/>
              </a:solidFill>
              <a:latin typeface="Arial Black"/>
              <a:ea typeface="Arial Black"/>
              <a:cs typeface="Arial Black"/>
              <a:sym typeface="Arial Black"/>
            </a:endParaRPr>
          </a:p>
        </p:txBody>
      </p:sp>
      <p:pic>
        <p:nvPicPr>
          <p:cNvPr id="476" name="Google Shape;476;p21" descr="Imagen"/>
          <p:cNvPicPr preferRelativeResize="0"/>
          <p:nvPr/>
        </p:nvPicPr>
        <p:blipFill rotWithShape="1">
          <a:blip r:embed="rId3">
            <a:alphaModFix/>
          </a:blip>
          <a:srcRect/>
          <a:stretch/>
        </p:blipFill>
        <p:spPr>
          <a:xfrm>
            <a:off x="1032933" y="3634097"/>
            <a:ext cx="1202783" cy="191353"/>
          </a:xfrm>
          <a:prstGeom prst="rect">
            <a:avLst/>
          </a:prstGeom>
          <a:noFill/>
          <a:ln>
            <a:noFill/>
          </a:ln>
        </p:spPr>
      </p:pic>
      <p:pic>
        <p:nvPicPr>
          <p:cNvPr id="477" name="Google Shape;477;p21" descr="image83.png"/>
          <p:cNvPicPr preferRelativeResize="0"/>
          <p:nvPr/>
        </p:nvPicPr>
        <p:blipFill rotWithShape="1">
          <a:blip r:embed="rId4">
            <a:alphaModFix/>
          </a:blip>
          <a:srcRect/>
          <a:stretch/>
        </p:blipFill>
        <p:spPr>
          <a:xfrm>
            <a:off x="267156" y="1875027"/>
            <a:ext cx="1573723" cy="1573723"/>
          </a:xfrm>
          <a:prstGeom prst="rect">
            <a:avLst/>
          </a:prstGeom>
          <a:noFill/>
          <a:ln>
            <a:noFill/>
          </a:ln>
        </p:spPr>
      </p:pic>
      <p:sp>
        <p:nvSpPr>
          <p:cNvPr id="478" name="Google Shape;478;p21"/>
          <p:cNvSpPr txBox="1"/>
          <p:nvPr/>
        </p:nvSpPr>
        <p:spPr>
          <a:xfrm>
            <a:off x="982592" y="4140619"/>
            <a:ext cx="6941700" cy="1252241"/>
          </a:xfrm>
          <a:prstGeom prst="rect">
            <a:avLst/>
          </a:prstGeom>
          <a:noFill/>
          <a:ln>
            <a:noFill/>
          </a:ln>
        </p:spPr>
        <p:txBody>
          <a:bodyPr spcFirstLastPara="1" wrap="square" lIns="71425" tIns="71425" rIns="71425" bIns="71425" anchor="ctr"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La inversión total ejecutada para la Localidad de Los Mártires asciende al monto de:</a:t>
            </a:r>
            <a:endParaRPr sz="4800" b="1" i="0" u="none" strike="noStrike" cap="none">
              <a:solidFill>
                <a:schemeClr val="lt1"/>
              </a:solidFill>
              <a:latin typeface="Century Gothic"/>
              <a:ea typeface="Century Gothic"/>
              <a:cs typeface="Century Gothic"/>
              <a:sym typeface="Century Gothic"/>
            </a:endParaRPr>
          </a:p>
        </p:txBody>
      </p:sp>
      <p:graphicFrame>
        <p:nvGraphicFramePr>
          <p:cNvPr id="479" name="Google Shape;479;p21"/>
          <p:cNvGraphicFramePr/>
          <p:nvPr/>
        </p:nvGraphicFramePr>
        <p:xfrm>
          <a:off x="9618475" y="1463250"/>
          <a:ext cx="14459475" cy="5280825"/>
        </p:xfrm>
        <a:graphic>
          <a:graphicData uri="http://schemas.openxmlformats.org/drawingml/2006/table">
            <a:tbl>
              <a:tblPr>
                <a:noFill/>
                <a:tableStyleId>{B55D2B3A-5340-4D4E-98B0-B5FC7DEB9122}</a:tableStyleId>
              </a:tblPr>
              <a:tblGrid>
                <a:gridCol w="4819825">
                  <a:extLst>
                    <a:ext uri="{9D8B030D-6E8A-4147-A177-3AD203B41FA5}">
                      <a16:colId xmlns:a16="http://schemas.microsoft.com/office/drawing/2014/main" val="20000"/>
                    </a:ext>
                  </a:extLst>
                </a:gridCol>
                <a:gridCol w="4819825">
                  <a:extLst>
                    <a:ext uri="{9D8B030D-6E8A-4147-A177-3AD203B41FA5}">
                      <a16:colId xmlns:a16="http://schemas.microsoft.com/office/drawing/2014/main" val="20001"/>
                    </a:ext>
                  </a:extLst>
                </a:gridCol>
                <a:gridCol w="4819825">
                  <a:extLst>
                    <a:ext uri="{9D8B030D-6E8A-4147-A177-3AD203B41FA5}">
                      <a16:colId xmlns:a16="http://schemas.microsoft.com/office/drawing/2014/main" val="20002"/>
                    </a:ext>
                  </a:extLst>
                </a:gridCol>
              </a:tblGrid>
              <a:tr h="1143000">
                <a:tc>
                  <a:txBody>
                    <a:bodyPr/>
                    <a:lstStyle/>
                    <a:p>
                      <a:pPr marL="0" marR="0" lvl="0" indent="0" algn="l" rtl="0">
                        <a:lnSpc>
                          <a:spcPct val="100000"/>
                        </a:lnSpc>
                        <a:spcBef>
                          <a:spcPts val="0"/>
                        </a:spcBef>
                        <a:spcAft>
                          <a:spcPts val="0"/>
                        </a:spcAft>
                        <a:buClr>
                          <a:srgbClr val="000000"/>
                        </a:buClr>
                        <a:buSzPts val="2600"/>
                        <a:buFont typeface="Arial"/>
                        <a:buNone/>
                      </a:pPr>
                      <a:endParaRPr sz="2600" u="none" strike="noStrike" cap="none">
                        <a:solidFill>
                          <a:schemeClr val="dk1"/>
                        </a:solidFill>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a:solidFill>
                            <a:schemeClr val="lt1"/>
                          </a:solidFill>
                          <a:latin typeface="Century Gothic"/>
                          <a:ea typeface="Century Gothic"/>
                          <a:cs typeface="Century Gothic"/>
                          <a:sym typeface="Century Gothic"/>
                        </a:rPr>
                        <a:t>PROGRAMA</a:t>
                      </a:r>
                      <a:endParaRPr sz="2600" b="1" u="none" strike="noStrike" cap="none">
                        <a:solidFill>
                          <a:schemeClr val="lt1"/>
                        </a:solidFill>
                        <a:latin typeface="Century Gothic"/>
                        <a:ea typeface="Century Gothic"/>
                        <a:cs typeface="Century Gothic"/>
                        <a:sym typeface="Century Gothic"/>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a:solidFill>
                            <a:schemeClr val="lt1"/>
                          </a:solidFill>
                          <a:latin typeface="Century Gothic"/>
                          <a:ea typeface="Century Gothic"/>
                          <a:cs typeface="Century Gothic"/>
                          <a:sym typeface="Century Gothic"/>
                        </a:rPr>
                        <a:t>INVERSIÓN</a:t>
                      </a:r>
                      <a:endParaRPr sz="2600" b="1" u="none" strike="noStrike" cap="none">
                        <a:solidFill>
                          <a:schemeClr val="lt1"/>
                        </a:solidFill>
                        <a:latin typeface="Century Gothic"/>
                        <a:ea typeface="Century Gothic"/>
                        <a:cs typeface="Century Gothic"/>
                        <a:sym typeface="Century Gothic"/>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067625">
                <a:tc>
                  <a:txBody>
                    <a:bodyPr/>
                    <a:lstStyle/>
                    <a:p>
                      <a:pPr marL="0" marR="0" lvl="0" indent="0" algn="ctr" rtl="0">
                        <a:lnSpc>
                          <a:spcPct val="100000"/>
                        </a:lnSpc>
                        <a:spcBef>
                          <a:spcPts val="0"/>
                        </a:spcBef>
                        <a:spcAft>
                          <a:spcPts val="0"/>
                        </a:spcAft>
                        <a:buClr>
                          <a:srgbClr val="000000"/>
                        </a:buClr>
                        <a:buSzPts val="2600"/>
                        <a:buFont typeface="Arial"/>
                        <a:buNone/>
                      </a:pPr>
                      <a:endParaRPr sz="2600" u="none" strike="noStrike" cap="none">
                        <a:solidFill>
                          <a:schemeClr val="dk1"/>
                        </a:solidFill>
                        <a:latin typeface="Century Gothic"/>
                        <a:ea typeface="Century Gothic"/>
                        <a:cs typeface="Century Gothic"/>
                        <a:sym typeface="Century Gothic"/>
                      </a:endParaRPr>
                    </a:p>
                  </a:txBody>
                  <a:tcPr marL="91425" marR="91425" marT="91425" marB="91425" anchor="ctr">
                    <a:lnL w="9525" cap="flat" cmpd="sng">
                      <a:solidFill>
                        <a:schemeClr val="dk1">
                          <a:alpha val="0"/>
                        </a:schemeClr>
                      </a:solidFill>
                      <a:prstDash val="solid"/>
                      <a:round/>
                      <a:headEnd type="none" w="sm" len="sm"/>
                      <a:tailEnd type="none" w="sm" len="sm"/>
                    </a:lnL>
                    <a:lnR w="38100"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a:solidFill>
                            <a:schemeClr val="dk1"/>
                          </a:solidFill>
                          <a:latin typeface="Century Gothic"/>
                          <a:ea typeface="Century Gothic"/>
                          <a:cs typeface="Century Gothic"/>
                          <a:sym typeface="Century Gothic"/>
                        </a:rPr>
                        <a:t>NIÑAS Y NIÑOS PRIMERO</a:t>
                      </a:r>
                      <a:endParaRPr sz="2600" b="1" u="none" strike="noStrike" cap="none">
                        <a:solidFill>
                          <a:schemeClr val="dk1"/>
                        </a:solidFill>
                        <a:latin typeface="Century Gothic"/>
                        <a:ea typeface="Century Gothic"/>
                        <a:cs typeface="Century Gothic"/>
                        <a:sym typeface="Century Gothic"/>
                      </a:endParaRPr>
                    </a:p>
                  </a:txBody>
                  <a:tcPr marL="91425" marR="91425" marT="91425" marB="91425"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a:solidFill>
                            <a:schemeClr val="dk1"/>
                          </a:solidFill>
                          <a:latin typeface="Century Gothic"/>
                          <a:ea typeface="Century Gothic"/>
                          <a:cs typeface="Century Gothic"/>
                          <a:sym typeface="Century Gothic"/>
                        </a:rPr>
                        <a:t>$8.454.192</a:t>
                      </a:r>
                      <a:endParaRPr sz="2600" b="1" u="none" strike="noStrike" cap="none">
                        <a:solidFill>
                          <a:schemeClr val="dk1"/>
                        </a:solidFill>
                        <a:latin typeface="Century Gothic"/>
                        <a:ea typeface="Century Gothic"/>
                        <a:cs typeface="Century Gothic"/>
                        <a:sym typeface="Century Gothic"/>
                      </a:endParaRPr>
                    </a:p>
                  </a:txBody>
                  <a:tcPr marL="91425" marR="91425" marT="91425" marB="91425"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070200">
                <a:tc>
                  <a:txBody>
                    <a:bodyPr/>
                    <a:lstStyle/>
                    <a:p>
                      <a:pPr marL="0" marR="0" lvl="0" indent="0" algn="ctr" rtl="0">
                        <a:lnSpc>
                          <a:spcPct val="100000"/>
                        </a:lnSpc>
                        <a:spcBef>
                          <a:spcPts val="0"/>
                        </a:spcBef>
                        <a:spcAft>
                          <a:spcPts val="0"/>
                        </a:spcAft>
                        <a:buClr>
                          <a:srgbClr val="000000"/>
                        </a:buClr>
                        <a:buSzPts val="2600"/>
                        <a:buFont typeface="Arial"/>
                        <a:buNone/>
                      </a:pPr>
                      <a:endParaRPr sz="2600" u="none" strike="noStrike" cap="none">
                        <a:solidFill>
                          <a:schemeClr val="dk1"/>
                        </a:solidFill>
                        <a:latin typeface="Century Gothic"/>
                        <a:ea typeface="Century Gothic"/>
                        <a:cs typeface="Century Gothic"/>
                        <a:sym typeface="Century Gothic"/>
                      </a:endParaRPr>
                    </a:p>
                  </a:txBody>
                  <a:tcPr marL="91425" marR="91425" marT="91425" marB="91425" anchor="ctr">
                    <a:lnL w="9525" cap="flat" cmpd="sng">
                      <a:solidFill>
                        <a:schemeClr val="dk1">
                          <a:alpha val="0"/>
                        </a:schemeClr>
                      </a:solidFill>
                      <a:prstDash val="solid"/>
                      <a:round/>
                      <a:headEnd type="none" w="sm" len="sm"/>
                      <a:tailEnd type="none" w="sm" len="sm"/>
                    </a:lnL>
                    <a:lnR w="38100"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a:solidFill>
                            <a:schemeClr val="dk1"/>
                          </a:solidFill>
                          <a:latin typeface="Century Gothic"/>
                          <a:ea typeface="Century Gothic"/>
                          <a:cs typeface="Century Gothic"/>
                          <a:sym typeface="Century Gothic"/>
                        </a:rPr>
                        <a:t>SEÑALIZACIÓN</a:t>
                      </a:r>
                      <a:endParaRPr sz="2600" b="1" u="none" strike="noStrike" cap="none">
                        <a:solidFill>
                          <a:schemeClr val="dk1"/>
                        </a:solidFill>
                        <a:latin typeface="Century Gothic"/>
                        <a:ea typeface="Century Gothic"/>
                        <a:cs typeface="Century Gothic"/>
                        <a:sym typeface="Century Gothic"/>
                      </a:endParaRPr>
                    </a:p>
                  </a:txBody>
                  <a:tcPr marL="91425" marR="91425" marT="91425" marB="91425"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a:solidFill>
                            <a:schemeClr val="dk1"/>
                          </a:solidFill>
                          <a:latin typeface="Century Gothic"/>
                          <a:ea typeface="Century Gothic"/>
                          <a:cs typeface="Century Gothic"/>
                          <a:sym typeface="Century Gothic"/>
                        </a:rPr>
                        <a:t>$35.986.289</a:t>
                      </a:r>
                      <a:endParaRPr sz="2600" b="1" u="none" strike="noStrike" cap="none">
                        <a:solidFill>
                          <a:schemeClr val="dk1"/>
                        </a:solidFill>
                        <a:latin typeface="Century Gothic"/>
                        <a:ea typeface="Century Gothic"/>
                        <a:cs typeface="Century Gothic"/>
                        <a:sym typeface="Century Gothic"/>
                      </a:endParaRPr>
                    </a:p>
                  </a:txBody>
                  <a:tcPr marL="91425" marR="91425" marT="91425" marB="91425" anchor="ctr">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480" name="Google Shape;480;p21" descr="image55.png"/>
          <p:cNvPicPr preferRelativeResize="0"/>
          <p:nvPr/>
        </p:nvPicPr>
        <p:blipFill rotWithShape="1">
          <a:blip r:embed="rId5">
            <a:alphaModFix/>
          </a:blip>
          <a:srcRect/>
          <a:stretch/>
        </p:blipFill>
        <p:spPr>
          <a:xfrm>
            <a:off x="10462677" y="1652590"/>
            <a:ext cx="2531941" cy="1600241"/>
          </a:xfrm>
          <a:prstGeom prst="rect">
            <a:avLst/>
          </a:prstGeom>
          <a:noFill/>
          <a:ln>
            <a:noFill/>
          </a:ln>
        </p:spPr>
      </p:pic>
      <p:pic>
        <p:nvPicPr>
          <p:cNvPr id="481" name="Google Shape;481;p21" descr="image58.png"/>
          <p:cNvPicPr preferRelativeResize="0"/>
          <p:nvPr/>
        </p:nvPicPr>
        <p:blipFill rotWithShape="1">
          <a:blip r:embed="rId6">
            <a:alphaModFix/>
          </a:blip>
          <a:srcRect/>
          <a:stretch/>
        </p:blipFill>
        <p:spPr>
          <a:xfrm>
            <a:off x="10798264" y="4673882"/>
            <a:ext cx="1860773" cy="1860773"/>
          </a:xfrm>
          <a:prstGeom prst="rect">
            <a:avLst/>
          </a:prstGeom>
          <a:noFill/>
          <a:ln>
            <a:noFill/>
          </a:ln>
        </p:spPr>
      </p:pic>
      <p:sp>
        <p:nvSpPr>
          <p:cNvPr id="482" name="Google Shape;482;p21"/>
          <p:cNvSpPr txBox="1"/>
          <p:nvPr/>
        </p:nvSpPr>
        <p:spPr>
          <a:xfrm>
            <a:off x="982592" y="6578890"/>
            <a:ext cx="6941700" cy="883200"/>
          </a:xfrm>
          <a:prstGeom prst="rect">
            <a:avLst/>
          </a:prstGeom>
          <a:noFill/>
          <a:ln w="38100" cap="flat" cmpd="sng">
            <a:solidFill>
              <a:srgbClr val="FFFFFF"/>
            </a:solidFill>
            <a:prstDash val="solid"/>
            <a:round/>
            <a:headEnd type="none" w="sm" len="sm"/>
            <a:tailEnd type="none" w="sm" len="sm"/>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entury Gothic"/>
                <a:ea typeface="Century Gothic"/>
                <a:cs typeface="Century Gothic"/>
                <a:sym typeface="Century Gothic"/>
              </a:rPr>
              <a:t>$44.440.481</a:t>
            </a:r>
            <a:endParaRPr sz="4800" b="1" i="0" u="none" strike="noStrike" cap="none">
              <a:solidFill>
                <a:schemeClr val="lt1"/>
              </a:solidFill>
              <a:latin typeface="Century Gothic"/>
              <a:ea typeface="Century Gothic"/>
              <a:cs typeface="Century Gothic"/>
              <a:sym typeface="Century Gothic"/>
            </a:endParaRPr>
          </a:p>
        </p:txBody>
      </p:sp>
      <p:pic>
        <p:nvPicPr>
          <p:cNvPr id="483" name="Google Shape;483;p21"/>
          <p:cNvPicPr preferRelativeResize="0"/>
          <p:nvPr/>
        </p:nvPicPr>
        <p:blipFill rotWithShape="1">
          <a:blip r:embed="rId7">
            <a:alphaModFix/>
          </a:blip>
          <a:srcRect/>
          <a:stretch/>
        </p:blipFill>
        <p:spPr>
          <a:xfrm>
            <a:off x="12659037" y="7274521"/>
            <a:ext cx="7551548" cy="594767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7"/>
          <p:cNvSpPr txBox="1"/>
          <p:nvPr/>
        </p:nvSpPr>
        <p:spPr>
          <a:xfrm>
            <a:off x="1958675" y="2340071"/>
            <a:ext cx="7465800" cy="677100"/>
          </a:xfrm>
          <a:prstGeom prst="rect">
            <a:avLst/>
          </a:prstGeom>
          <a:noFill/>
          <a:ln>
            <a:noFill/>
          </a:ln>
        </p:spPr>
        <p:txBody>
          <a:bodyPr spcFirstLastPara="1" wrap="square" lIns="45675" tIns="45675" rIns="45675" bIns="45675" anchor="ctr" anchorCtr="0">
            <a:spAutoFit/>
          </a:bodyPr>
          <a:lstStyle/>
          <a:p>
            <a:pPr marL="0" lvl="0" indent="0" algn="l" rtl="0">
              <a:lnSpc>
                <a:spcPct val="115000"/>
              </a:lnSpc>
              <a:spcBef>
                <a:spcPts val="0"/>
              </a:spcBef>
              <a:spcAft>
                <a:spcPts val="0"/>
              </a:spcAft>
              <a:buNone/>
            </a:pPr>
            <a:r>
              <a:rPr lang="en-US" sz="3800">
                <a:solidFill>
                  <a:schemeClr val="lt1"/>
                </a:solidFill>
                <a:latin typeface="Arial Black"/>
                <a:ea typeface="Arial Black"/>
                <a:cs typeface="Arial Black"/>
                <a:sym typeface="Arial Black"/>
              </a:rPr>
              <a:t>5. GESTIÓN SOCIAL</a:t>
            </a:r>
            <a:endParaRPr sz="3800" i="0" u="none" strike="noStrike" cap="none">
              <a:solidFill>
                <a:schemeClr val="lt1"/>
              </a:solidFill>
              <a:latin typeface="Arial Black"/>
              <a:ea typeface="Arial Black"/>
              <a:cs typeface="Arial Black"/>
              <a:sym typeface="Arial Black"/>
            </a:endParaRPr>
          </a:p>
        </p:txBody>
      </p:sp>
      <p:pic>
        <p:nvPicPr>
          <p:cNvPr id="530" name="Google Shape;530;p47" descr="Imagen"/>
          <p:cNvPicPr preferRelativeResize="0"/>
          <p:nvPr/>
        </p:nvPicPr>
        <p:blipFill rotWithShape="1">
          <a:blip r:embed="rId3">
            <a:alphaModFix/>
          </a:blip>
          <a:srcRect/>
          <a:stretch/>
        </p:blipFill>
        <p:spPr>
          <a:xfrm>
            <a:off x="1032933" y="3634097"/>
            <a:ext cx="1202783" cy="191353"/>
          </a:xfrm>
          <a:prstGeom prst="rect">
            <a:avLst/>
          </a:prstGeom>
          <a:noFill/>
          <a:ln>
            <a:noFill/>
          </a:ln>
        </p:spPr>
      </p:pic>
      <p:pic>
        <p:nvPicPr>
          <p:cNvPr id="531" name="Google Shape;531;p47" descr="image83.png"/>
          <p:cNvPicPr preferRelativeResize="0"/>
          <p:nvPr/>
        </p:nvPicPr>
        <p:blipFill rotWithShape="1">
          <a:blip r:embed="rId4">
            <a:alphaModFix/>
          </a:blip>
          <a:srcRect/>
          <a:stretch/>
        </p:blipFill>
        <p:spPr>
          <a:xfrm>
            <a:off x="267156" y="1875027"/>
            <a:ext cx="1573723" cy="1573723"/>
          </a:xfrm>
          <a:prstGeom prst="rect">
            <a:avLst/>
          </a:prstGeom>
          <a:noFill/>
          <a:ln>
            <a:noFill/>
          </a:ln>
        </p:spPr>
      </p:pic>
      <p:pic>
        <p:nvPicPr>
          <p:cNvPr id="532" name="Google Shape;532;p47"/>
          <p:cNvPicPr preferRelativeResize="0"/>
          <p:nvPr/>
        </p:nvPicPr>
        <p:blipFill rotWithShape="1">
          <a:blip r:embed="rId5">
            <a:alphaModFix/>
          </a:blip>
          <a:srcRect/>
          <a:stretch/>
        </p:blipFill>
        <p:spPr>
          <a:xfrm>
            <a:off x="1017654" y="4239409"/>
            <a:ext cx="6502275" cy="6530900"/>
          </a:xfrm>
          <a:prstGeom prst="rect">
            <a:avLst/>
          </a:prstGeom>
          <a:noFill/>
          <a:ln>
            <a:noFill/>
          </a:ln>
        </p:spPr>
      </p:pic>
      <p:sp>
        <p:nvSpPr>
          <p:cNvPr id="533" name="Google Shape;533;p47"/>
          <p:cNvSpPr txBox="1"/>
          <p:nvPr/>
        </p:nvSpPr>
        <p:spPr>
          <a:xfrm flipH="1">
            <a:off x="9508500" y="1604625"/>
            <a:ext cx="14342100" cy="5017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4000" b="1" i="0" u="none" strike="noStrike" cap="none">
                <a:solidFill>
                  <a:srgbClr val="000000"/>
                </a:solidFill>
                <a:latin typeface="Century Gothic"/>
                <a:ea typeface="Century Gothic"/>
                <a:cs typeface="Century Gothic"/>
                <a:sym typeface="Century Gothic"/>
              </a:rPr>
              <a:t>La Oficina de Gestión Social </a:t>
            </a:r>
            <a:r>
              <a:rPr lang="en-US" sz="4000">
                <a:latin typeface="Century Gothic"/>
                <a:ea typeface="Century Gothic"/>
                <a:cs typeface="Century Gothic"/>
                <a:sym typeface="Century Gothic"/>
              </a:rPr>
              <a:t>s</a:t>
            </a:r>
            <a:r>
              <a:rPr lang="en-US" sz="4000" i="0" u="none" strike="noStrike" cap="none">
                <a:solidFill>
                  <a:srgbClr val="000000"/>
                </a:solidFill>
                <a:latin typeface="Century Gothic"/>
                <a:ea typeface="Century Gothic"/>
                <a:cs typeface="Century Gothic"/>
                <a:sym typeface="Century Gothic"/>
              </a:rPr>
              <a:t>e encarga de promover la incidencia de la participación ciudadana en los proyectos, programas y planes de la </a:t>
            </a:r>
            <a:r>
              <a:rPr lang="en-US" sz="4000">
                <a:latin typeface="Century Gothic"/>
                <a:ea typeface="Century Gothic"/>
                <a:cs typeface="Century Gothic"/>
                <a:sym typeface="Century Gothic"/>
              </a:rPr>
              <a:t>Secretaría</a:t>
            </a:r>
            <a:r>
              <a:rPr lang="en-US" sz="4000" i="0" u="none" strike="noStrike" cap="none">
                <a:solidFill>
                  <a:srgbClr val="000000"/>
                </a:solidFill>
                <a:latin typeface="Century Gothic"/>
                <a:ea typeface="Century Gothic"/>
                <a:cs typeface="Century Gothic"/>
                <a:sym typeface="Century Gothic"/>
              </a:rPr>
              <a:t> Distrital de Movilidad, implementando estrategias que le permitan a la comunidad informarse, expresarse y organizarse alrededor de temas de Movilidad desde una perspectiva inclusiva, diferencial y de corresponsabilidad.</a:t>
            </a:r>
            <a:endParaRPr>
              <a:latin typeface="Century Gothic"/>
              <a:ea typeface="Century Gothic"/>
              <a:cs typeface="Century Gothic"/>
              <a:sym typeface="Century Gothic"/>
            </a:endParaRPr>
          </a:p>
        </p:txBody>
      </p:sp>
      <p:pic>
        <p:nvPicPr>
          <p:cNvPr id="534" name="Google Shape;534;p47"/>
          <p:cNvPicPr preferRelativeResize="0"/>
          <p:nvPr/>
        </p:nvPicPr>
        <p:blipFill rotWithShape="1">
          <a:blip r:embed="rId6">
            <a:alphaModFix/>
          </a:blip>
          <a:srcRect/>
          <a:stretch/>
        </p:blipFill>
        <p:spPr>
          <a:xfrm>
            <a:off x="10962175" y="7294366"/>
            <a:ext cx="5155233" cy="5198758"/>
          </a:xfrm>
          <a:prstGeom prst="rect">
            <a:avLst/>
          </a:prstGeom>
          <a:noFill/>
          <a:ln>
            <a:noFill/>
          </a:ln>
        </p:spPr>
      </p:pic>
      <p:pic>
        <p:nvPicPr>
          <p:cNvPr id="535" name="Google Shape;535;p47"/>
          <p:cNvPicPr preferRelativeResize="0"/>
          <p:nvPr/>
        </p:nvPicPr>
        <p:blipFill rotWithShape="1">
          <a:blip r:embed="rId7">
            <a:alphaModFix/>
          </a:blip>
          <a:srcRect/>
          <a:stretch/>
        </p:blipFill>
        <p:spPr>
          <a:xfrm>
            <a:off x="18243385" y="6228475"/>
            <a:ext cx="4759840" cy="4661746"/>
          </a:xfrm>
          <a:prstGeom prst="rect">
            <a:avLst/>
          </a:prstGeom>
          <a:noFill/>
          <a:ln>
            <a:noFill/>
          </a:ln>
        </p:spPr>
      </p:pic>
    </p:spTree>
    <p:extLst>
      <p:ext uri="{BB962C8B-B14F-4D97-AF65-F5344CB8AC3E}">
        <p14:creationId xmlns:p14="http://schemas.microsoft.com/office/powerpoint/2010/main" val="3400534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48" descr="Imagen"/>
          <p:cNvPicPr preferRelativeResize="0"/>
          <p:nvPr/>
        </p:nvPicPr>
        <p:blipFill rotWithShape="1">
          <a:blip r:embed="rId3">
            <a:alphaModFix/>
          </a:blip>
          <a:srcRect/>
          <a:stretch/>
        </p:blipFill>
        <p:spPr>
          <a:xfrm>
            <a:off x="1622376" y="2712596"/>
            <a:ext cx="1202783" cy="191352"/>
          </a:xfrm>
          <a:prstGeom prst="rect">
            <a:avLst/>
          </a:prstGeom>
          <a:noFill/>
          <a:ln>
            <a:noFill/>
          </a:ln>
        </p:spPr>
      </p:pic>
      <p:sp>
        <p:nvSpPr>
          <p:cNvPr id="541" name="Google Shape;541;p48"/>
          <p:cNvSpPr txBox="1"/>
          <p:nvPr/>
        </p:nvSpPr>
        <p:spPr>
          <a:xfrm>
            <a:off x="1622376" y="855396"/>
            <a:ext cx="12117300" cy="7881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22294A"/>
              </a:buClr>
              <a:buSzPts val="7800"/>
              <a:buFont typeface="Arial Black"/>
              <a:buNone/>
            </a:pPr>
            <a:r>
              <a:rPr lang="en-US" sz="5600" i="0" u="none" strike="noStrike" cap="none">
                <a:solidFill>
                  <a:srgbClr val="22294A"/>
                </a:solidFill>
                <a:latin typeface="Arial Black"/>
                <a:ea typeface="Arial Black"/>
                <a:cs typeface="Arial Black"/>
                <a:sym typeface="Arial Black"/>
              </a:rPr>
              <a:t> OFICINA DE GESTIÓN SOCIAL</a:t>
            </a:r>
            <a:endParaRPr sz="5600" i="0" u="none" strike="noStrike" cap="none">
              <a:solidFill>
                <a:srgbClr val="000000"/>
              </a:solidFill>
              <a:latin typeface="Arial Black"/>
              <a:ea typeface="Arial Black"/>
              <a:cs typeface="Arial Black"/>
              <a:sym typeface="Arial Black"/>
            </a:endParaRPr>
          </a:p>
        </p:txBody>
      </p:sp>
      <p:sp>
        <p:nvSpPr>
          <p:cNvPr id="542" name="Google Shape;542;p48"/>
          <p:cNvSpPr txBox="1"/>
          <p:nvPr/>
        </p:nvSpPr>
        <p:spPr>
          <a:xfrm flipH="1">
            <a:off x="2681750" y="3085850"/>
            <a:ext cx="10855200" cy="8219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4400" b="1" i="0" u="none" strike="noStrike" cap="none">
                <a:solidFill>
                  <a:srgbClr val="000000"/>
                </a:solidFill>
                <a:latin typeface="Century Gothic"/>
                <a:ea typeface="Century Gothic"/>
                <a:cs typeface="Century Gothic"/>
                <a:sym typeface="Century Gothic"/>
              </a:rPr>
              <a:t>Centros Locales de Movilidad</a:t>
            </a:r>
            <a:endParaRPr sz="4400" b="1" i="0" u="none" strike="noStrike" cap="none">
              <a:solidFill>
                <a:srgbClr val="000000"/>
              </a:solidFill>
              <a:latin typeface="Century Gothic"/>
              <a:ea typeface="Century Gothic"/>
              <a:cs typeface="Century Gothic"/>
              <a:sym typeface="Century Gothic"/>
            </a:endParaRPr>
          </a:p>
          <a:p>
            <a:pPr marL="0" marR="0" lvl="0" indent="0" algn="just" rtl="0">
              <a:lnSpc>
                <a:spcPct val="100000"/>
              </a:lnSpc>
              <a:spcBef>
                <a:spcPts val="0"/>
              </a:spcBef>
              <a:spcAft>
                <a:spcPts val="0"/>
              </a:spcAft>
              <a:buNone/>
            </a:pPr>
            <a:endParaRPr sz="4400" b="1">
              <a:latin typeface="Century Gothic"/>
              <a:ea typeface="Century Gothic"/>
              <a:cs typeface="Century Gothic"/>
              <a:sym typeface="Century Gothic"/>
            </a:endParaRPr>
          </a:p>
          <a:p>
            <a:pPr marL="0" marR="0" lvl="0" indent="0" algn="just" rtl="0">
              <a:lnSpc>
                <a:spcPct val="100000"/>
              </a:lnSpc>
              <a:spcBef>
                <a:spcPts val="0"/>
              </a:spcBef>
              <a:spcAft>
                <a:spcPts val="0"/>
              </a:spcAft>
              <a:buNone/>
            </a:pPr>
            <a:r>
              <a:rPr lang="en-US" sz="4400" i="0" u="none" strike="noStrike" cap="none">
                <a:solidFill>
                  <a:srgbClr val="000000"/>
                </a:solidFill>
                <a:latin typeface="Century Gothic"/>
                <a:ea typeface="Century Gothic"/>
                <a:cs typeface="Century Gothic"/>
                <a:sym typeface="Century Gothic"/>
              </a:rPr>
              <a:t>Son los equipos sociales que se ubican en las 20 localidades del Distrito, cuya presencia facilita los procesos de participación a nivel local, a través de la comunicación directa con la ciudadanía, ejecución de procesos de formación, la gestión de las solicitudes en torno a temas de Movilidad y la socialización de información veraz y oportuna, entre otras acciones.</a:t>
            </a:r>
            <a:endParaRPr>
              <a:latin typeface="Century Gothic"/>
              <a:ea typeface="Century Gothic"/>
              <a:cs typeface="Century Gothic"/>
              <a:sym typeface="Century Gothic"/>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11754" y="2100630"/>
            <a:ext cx="7104184" cy="3596786"/>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79969" y="6400801"/>
            <a:ext cx="6629400" cy="4255476"/>
          </a:xfrm>
          <a:prstGeom prst="rect">
            <a:avLst/>
          </a:prstGeom>
        </p:spPr>
      </p:pic>
    </p:spTree>
    <p:extLst>
      <p:ext uri="{BB962C8B-B14F-4D97-AF65-F5344CB8AC3E}">
        <p14:creationId xmlns:p14="http://schemas.microsoft.com/office/powerpoint/2010/main" val="2938696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9"/>
          <p:cNvSpPr txBox="1"/>
          <p:nvPr/>
        </p:nvSpPr>
        <p:spPr>
          <a:xfrm>
            <a:off x="16136575" y="4336451"/>
            <a:ext cx="7461600" cy="3291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242947"/>
              </a:buClr>
              <a:buSzPts val="1200"/>
              <a:buFont typeface="Century Gothic"/>
              <a:buNone/>
            </a:pPr>
            <a:endParaRPr sz="1200" b="0" i="0" u="none" strike="noStrike" cap="none">
              <a:solidFill>
                <a:srgbClr val="000000"/>
              </a:solidFill>
              <a:latin typeface="Helvetica Neue"/>
              <a:ea typeface="Helvetica Neue"/>
              <a:cs typeface="Helvetica Neue"/>
              <a:sym typeface="Helvetica Neue"/>
            </a:endParaRPr>
          </a:p>
        </p:txBody>
      </p:sp>
      <p:sp>
        <p:nvSpPr>
          <p:cNvPr id="550" name="Google Shape;550;p49"/>
          <p:cNvSpPr/>
          <p:nvPr/>
        </p:nvSpPr>
        <p:spPr>
          <a:xfrm>
            <a:off x="942216" y="2975792"/>
            <a:ext cx="5232900" cy="2431500"/>
          </a:xfrm>
          <a:prstGeom prst="rect">
            <a:avLst/>
          </a:prstGeom>
          <a:gradFill>
            <a:gsLst>
              <a:gs pos="0">
                <a:srgbClr val="BBF7A3"/>
              </a:gs>
              <a:gs pos="35000">
                <a:srgbClr val="CDF8BE"/>
              </a:gs>
              <a:gs pos="100000">
                <a:srgbClr val="ECFDE5"/>
              </a:gs>
            </a:gsLst>
            <a:lin ang="16200038" scaled="0"/>
          </a:gradFill>
          <a:ln w="9525" cap="flat" cmpd="sng">
            <a:solidFill>
              <a:srgbClr val="6CAB42"/>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AD47"/>
              </a:buClr>
              <a:buSzPts val="3200"/>
              <a:buFont typeface="Arial"/>
              <a:buNone/>
            </a:pPr>
            <a:r>
              <a:rPr lang="en-US" sz="3200" b="1" i="0" u="none" strike="noStrike" cap="none" dirty="0">
                <a:solidFill>
                  <a:srgbClr val="70AD47"/>
                </a:solidFill>
                <a:latin typeface="Arial"/>
                <a:ea typeface="Arial"/>
                <a:cs typeface="Arial"/>
                <a:sym typeface="Arial"/>
              </a:rPr>
              <a:t>INFORMACIÓN/ DIVULGACIÓN Y SOCIALIZACIÓN</a:t>
            </a:r>
            <a:endParaRPr dirty="0"/>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Total de actividades:174 </a:t>
            </a:r>
            <a:r>
              <a:rPr lang="en-US" sz="2800" b="0" i="0" u="none" strike="noStrike" cap="none" dirty="0" err="1">
                <a:solidFill>
                  <a:srgbClr val="000000"/>
                </a:solidFill>
                <a:latin typeface="Arial"/>
                <a:ea typeface="Arial"/>
                <a:cs typeface="Arial"/>
                <a:sym typeface="Arial"/>
              </a:rPr>
              <a:t>Ciudadanos</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atendidos</a:t>
            </a:r>
            <a:r>
              <a:rPr lang="en-US" sz="2800" b="0" i="0" u="none" strike="noStrike" cap="none" dirty="0">
                <a:solidFill>
                  <a:srgbClr val="000000"/>
                </a:solidFill>
                <a:latin typeface="Arial"/>
                <a:ea typeface="Arial"/>
                <a:cs typeface="Arial"/>
                <a:sym typeface="Arial"/>
              </a:rPr>
              <a:t>: </a:t>
            </a:r>
            <a:r>
              <a:rPr lang="en-US" sz="2800" dirty="0"/>
              <a:t>159</a:t>
            </a:r>
            <a:endParaRPr sz="2800" b="0" i="0" u="none" strike="noStrike" cap="none" dirty="0">
              <a:solidFill>
                <a:srgbClr val="000000"/>
              </a:solidFill>
              <a:latin typeface="Arial"/>
              <a:ea typeface="Arial"/>
              <a:cs typeface="Arial"/>
              <a:sym typeface="Arial"/>
            </a:endParaRPr>
          </a:p>
        </p:txBody>
      </p:sp>
      <p:sp>
        <p:nvSpPr>
          <p:cNvPr id="551" name="Google Shape;551;p49"/>
          <p:cNvSpPr/>
          <p:nvPr/>
        </p:nvSpPr>
        <p:spPr>
          <a:xfrm>
            <a:off x="14655625" y="9979126"/>
            <a:ext cx="5457900" cy="1508100"/>
          </a:xfrm>
          <a:prstGeom prst="rect">
            <a:avLst/>
          </a:prstGeom>
          <a:gradFill>
            <a:gsLst>
              <a:gs pos="0">
                <a:srgbClr val="BBF7A3"/>
              </a:gs>
              <a:gs pos="35000">
                <a:srgbClr val="CDF8BE"/>
              </a:gs>
              <a:gs pos="100000">
                <a:srgbClr val="ECFDE5"/>
              </a:gs>
            </a:gsLst>
            <a:lin ang="16200038" scaled="0"/>
          </a:gradFill>
          <a:ln w="9525" cap="flat" cmpd="sng">
            <a:solidFill>
              <a:srgbClr val="6CAB42"/>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AD47"/>
              </a:buClr>
              <a:buSzPts val="3200"/>
              <a:buFont typeface="Arial"/>
              <a:buNone/>
            </a:pPr>
            <a:r>
              <a:rPr lang="en-US" sz="3200" b="1" i="0" u="none" strike="noStrike" cap="none" dirty="0">
                <a:solidFill>
                  <a:srgbClr val="70AD47"/>
                </a:solidFill>
                <a:latin typeface="Arial"/>
                <a:ea typeface="Arial"/>
                <a:cs typeface="Arial"/>
                <a:sym typeface="Arial"/>
              </a:rPr>
              <a:t>COMISIÓN DE MOVILIDAD</a:t>
            </a:r>
            <a:endParaRPr dirty="0"/>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Total de </a:t>
            </a:r>
            <a:r>
              <a:rPr lang="en-US" sz="2800" b="0" i="0" u="none" strike="noStrike" cap="none" dirty="0" err="1">
                <a:solidFill>
                  <a:srgbClr val="000000"/>
                </a:solidFill>
                <a:latin typeface="Arial"/>
                <a:ea typeface="Arial"/>
                <a:cs typeface="Arial"/>
                <a:sym typeface="Arial"/>
              </a:rPr>
              <a:t>actividades</a:t>
            </a:r>
            <a:r>
              <a:rPr lang="en-US" sz="2800" b="0" i="0" u="none" strike="noStrike" cap="none" dirty="0">
                <a:solidFill>
                  <a:srgbClr val="000000"/>
                </a:solidFill>
                <a:latin typeface="Arial"/>
                <a:ea typeface="Arial"/>
                <a:cs typeface="Arial"/>
                <a:sym typeface="Arial"/>
              </a:rPr>
              <a:t>: 3</a:t>
            </a:r>
            <a:endParaRPr sz="2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err="1">
                <a:solidFill>
                  <a:srgbClr val="000000"/>
                </a:solidFill>
                <a:latin typeface="Arial"/>
                <a:ea typeface="Arial"/>
                <a:cs typeface="Arial"/>
                <a:sym typeface="Arial"/>
              </a:rPr>
              <a:t>Ciudadanos</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atendidos</a:t>
            </a:r>
            <a:r>
              <a:rPr lang="en-US" sz="2800" b="0" i="0" u="none" strike="noStrike" cap="none" dirty="0">
                <a:solidFill>
                  <a:srgbClr val="000000"/>
                </a:solidFill>
                <a:latin typeface="Arial"/>
                <a:ea typeface="Arial"/>
                <a:cs typeface="Arial"/>
                <a:sym typeface="Arial"/>
              </a:rPr>
              <a:t>: 15 </a:t>
            </a:r>
            <a:endParaRPr sz="2800" b="0" i="0" u="none" strike="noStrike" cap="none" dirty="0">
              <a:solidFill>
                <a:srgbClr val="000000"/>
              </a:solidFill>
              <a:latin typeface="Arial"/>
              <a:ea typeface="Arial"/>
              <a:cs typeface="Arial"/>
              <a:sym typeface="Arial"/>
            </a:endParaRPr>
          </a:p>
        </p:txBody>
      </p:sp>
      <p:sp>
        <p:nvSpPr>
          <p:cNvPr id="552" name="Google Shape;552;p49"/>
          <p:cNvSpPr/>
          <p:nvPr/>
        </p:nvSpPr>
        <p:spPr>
          <a:xfrm>
            <a:off x="2253825" y="9758490"/>
            <a:ext cx="5457900" cy="2431500"/>
          </a:xfrm>
          <a:prstGeom prst="rect">
            <a:avLst/>
          </a:prstGeom>
          <a:gradFill>
            <a:gsLst>
              <a:gs pos="0">
                <a:srgbClr val="BBF7A3"/>
              </a:gs>
              <a:gs pos="35000">
                <a:srgbClr val="CDF8BE"/>
              </a:gs>
              <a:gs pos="100000">
                <a:srgbClr val="ECFDE5"/>
              </a:gs>
            </a:gsLst>
            <a:lin ang="16200038" scaled="0"/>
          </a:gradFill>
          <a:ln w="9525" cap="flat" cmpd="sng">
            <a:solidFill>
              <a:srgbClr val="6CAB42"/>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AD47"/>
              </a:buClr>
              <a:buSzPts val="3200"/>
              <a:buFont typeface="Arial"/>
              <a:buNone/>
            </a:pPr>
            <a:r>
              <a:rPr lang="en-US" sz="3200" b="1" i="0" u="none" strike="noStrike" cap="none" dirty="0">
                <a:solidFill>
                  <a:srgbClr val="70AD47"/>
                </a:solidFill>
                <a:latin typeface="Arial"/>
                <a:ea typeface="Arial"/>
                <a:cs typeface="Arial"/>
                <a:sym typeface="Arial"/>
              </a:rPr>
              <a:t>PROCESO DE FORMACIÓN PARA LA PARTICIPACIÓN</a:t>
            </a:r>
            <a:endParaRPr dirty="0"/>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Total de </a:t>
            </a:r>
            <a:r>
              <a:rPr lang="en-US" sz="2800" b="0" i="0" u="none" strike="noStrike" cap="none" dirty="0" err="1">
                <a:solidFill>
                  <a:srgbClr val="000000"/>
                </a:solidFill>
                <a:latin typeface="Arial"/>
                <a:ea typeface="Arial"/>
                <a:cs typeface="Arial"/>
                <a:sym typeface="Arial"/>
              </a:rPr>
              <a:t>actividades</a:t>
            </a:r>
            <a:r>
              <a:rPr lang="en-US" sz="2800" b="0" i="0" u="none" strike="noStrike" cap="none" dirty="0">
                <a:solidFill>
                  <a:srgbClr val="000000"/>
                </a:solidFill>
                <a:latin typeface="Arial"/>
                <a:ea typeface="Arial"/>
                <a:cs typeface="Arial"/>
                <a:sym typeface="Arial"/>
              </a:rPr>
              <a:t>: 25</a:t>
            </a:r>
            <a:endParaRPr sz="2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err="1">
                <a:solidFill>
                  <a:srgbClr val="000000"/>
                </a:solidFill>
                <a:latin typeface="Arial"/>
                <a:ea typeface="Arial"/>
                <a:cs typeface="Arial"/>
                <a:sym typeface="Arial"/>
              </a:rPr>
              <a:t>Ciudadanos</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atendidos</a:t>
            </a:r>
            <a:r>
              <a:rPr lang="en-US" sz="2800" b="0" i="0" u="none" strike="noStrike" cap="none" dirty="0">
                <a:solidFill>
                  <a:srgbClr val="000000"/>
                </a:solidFill>
                <a:latin typeface="Arial"/>
                <a:ea typeface="Arial"/>
                <a:cs typeface="Arial"/>
                <a:sym typeface="Arial"/>
              </a:rPr>
              <a:t>: </a:t>
            </a:r>
            <a:r>
              <a:rPr lang="en-US" sz="2800" dirty="0"/>
              <a:t>784</a:t>
            </a:r>
            <a:endParaRPr sz="2800" b="0" i="0" u="none" strike="noStrike" cap="none" dirty="0">
              <a:solidFill>
                <a:srgbClr val="000000"/>
              </a:solidFill>
              <a:latin typeface="Arial"/>
              <a:ea typeface="Arial"/>
              <a:cs typeface="Arial"/>
              <a:sym typeface="Arial"/>
            </a:endParaRPr>
          </a:p>
        </p:txBody>
      </p:sp>
      <p:sp>
        <p:nvSpPr>
          <p:cNvPr id="553" name="Google Shape;553;p49"/>
          <p:cNvSpPr/>
          <p:nvPr/>
        </p:nvSpPr>
        <p:spPr>
          <a:xfrm>
            <a:off x="15923341" y="2842300"/>
            <a:ext cx="6788700" cy="1938900"/>
          </a:xfrm>
          <a:prstGeom prst="rect">
            <a:avLst/>
          </a:prstGeom>
          <a:gradFill>
            <a:gsLst>
              <a:gs pos="0">
                <a:srgbClr val="BBF7A3"/>
              </a:gs>
              <a:gs pos="35000">
                <a:srgbClr val="CDF8BE"/>
              </a:gs>
              <a:gs pos="100000">
                <a:srgbClr val="ECFDE5"/>
              </a:gs>
            </a:gsLst>
            <a:lin ang="16200038" scaled="0"/>
          </a:gradFill>
          <a:ln w="9525" cap="flat" cmpd="sng">
            <a:solidFill>
              <a:srgbClr val="6CAB42"/>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AD47"/>
              </a:buClr>
              <a:buSzPts val="3200"/>
              <a:buFont typeface="Arial"/>
              <a:buNone/>
            </a:pPr>
            <a:r>
              <a:rPr lang="en-US" sz="3200" b="1" i="0" u="none" strike="noStrike" cap="none" dirty="0">
                <a:solidFill>
                  <a:srgbClr val="70AD47"/>
                </a:solidFill>
                <a:latin typeface="Arial"/>
                <a:ea typeface="Arial"/>
                <a:cs typeface="Arial"/>
                <a:sym typeface="Arial"/>
              </a:rPr>
              <a:t>ENCUENTROS COMUNITARIOS/ REUNIONES CON CIUDADAN</a:t>
            </a:r>
            <a:r>
              <a:rPr lang="en-US" sz="3200" b="1" dirty="0">
                <a:solidFill>
                  <a:srgbClr val="70AD47"/>
                </a:solidFill>
              </a:rPr>
              <a:t>Í</a:t>
            </a:r>
            <a:r>
              <a:rPr lang="en-US" sz="3200" b="1" i="0" u="none" strike="noStrike" cap="none" dirty="0">
                <a:solidFill>
                  <a:srgbClr val="70AD47"/>
                </a:solidFill>
                <a:latin typeface="Arial"/>
                <a:ea typeface="Arial"/>
                <a:cs typeface="Arial"/>
                <a:sym typeface="Arial"/>
              </a:rPr>
              <a:t>A</a:t>
            </a:r>
            <a:endParaRPr dirty="0"/>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Total de </a:t>
            </a:r>
            <a:r>
              <a:rPr lang="en-US" sz="2800" b="0" i="0" u="none" strike="noStrike" cap="none" dirty="0" err="1">
                <a:solidFill>
                  <a:srgbClr val="000000"/>
                </a:solidFill>
                <a:latin typeface="Arial"/>
                <a:ea typeface="Arial"/>
                <a:cs typeface="Arial"/>
                <a:sym typeface="Arial"/>
              </a:rPr>
              <a:t>actividades</a:t>
            </a:r>
            <a:r>
              <a:rPr lang="en-US" sz="2800" b="0" i="0" u="none" strike="noStrike" cap="none" dirty="0">
                <a:solidFill>
                  <a:srgbClr val="000000"/>
                </a:solidFill>
                <a:latin typeface="Arial"/>
                <a:ea typeface="Arial"/>
                <a:cs typeface="Arial"/>
                <a:sym typeface="Arial"/>
              </a:rPr>
              <a:t>: </a:t>
            </a:r>
            <a:r>
              <a:rPr lang="en-US" sz="2800" dirty="0"/>
              <a:t>62</a:t>
            </a:r>
            <a:endParaRPr sz="2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err="1">
                <a:solidFill>
                  <a:srgbClr val="000000"/>
                </a:solidFill>
                <a:latin typeface="Arial"/>
                <a:ea typeface="Arial"/>
                <a:cs typeface="Arial"/>
                <a:sym typeface="Arial"/>
              </a:rPr>
              <a:t>Ciudadanos</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atendidos</a:t>
            </a:r>
            <a:r>
              <a:rPr lang="en-US" sz="2800" b="0" i="0" u="none" strike="noStrike" cap="none" dirty="0">
                <a:solidFill>
                  <a:srgbClr val="000000"/>
                </a:solidFill>
                <a:latin typeface="Arial"/>
                <a:ea typeface="Arial"/>
                <a:cs typeface="Arial"/>
                <a:sym typeface="Arial"/>
              </a:rPr>
              <a:t>: </a:t>
            </a:r>
            <a:r>
              <a:rPr lang="en-US" sz="2800" dirty="0"/>
              <a:t>169</a:t>
            </a:r>
            <a:r>
              <a:rPr lang="en-US" sz="2800" b="0" i="0" u="none" strike="noStrike" cap="none" dirty="0">
                <a:solidFill>
                  <a:srgbClr val="000000"/>
                </a:solidFill>
                <a:latin typeface="Arial"/>
                <a:ea typeface="Arial"/>
                <a:cs typeface="Arial"/>
                <a:sym typeface="Arial"/>
              </a:rPr>
              <a:t> </a:t>
            </a:r>
            <a:endParaRPr sz="2800" b="0" i="0" u="none" strike="noStrike" cap="none" dirty="0">
              <a:solidFill>
                <a:srgbClr val="000000"/>
              </a:solidFill>
              <a:latin typeface="Arial"/>
              <a:ea typeface="Arial"/>
              <a:cs typeface="Arial"/>
              <a:sym typeface="Arial"/>
            </a:endParaRPr>
          </a:p>
        </p:txBody>
      </p:sp>
      <p:cxnSp>
        <p:nvCxnSpPr>
          <p:cNvPr id="554" name="Google Shape;554;p49"/>
          <p:cNvCxnSpPr/>
          <p:nvPr/>
        </p:nvCxnSpPr>
        <p:spPr>
          <a:xfrm rot="10800000" flipH="1">
            <a:off x="13068464" y="3851602"/>
            <a:ext cx="2789100" cy="812100"/>
          </a:xfrm>
          <a:prstGeom prst="straightConnector1">
            <a:avLst/>
          </a:prstGeom>
          <a:noFill/>
          <a:ln w="25400" cap="flat" cmpd="sng">
            <a:solidFill>
              <a:srgbClr val="000000"/>
            </a:solidFill>
            <a:prstDash val="solid"/>
            <a:round/>
            <a:headEnd type="none" w="sm" len="sm"/>
            <a:tailEnd type="stealth" w="med" len="med"/>
          </a:ln>
          <a:effectLst>
            <a:outerShdw blurRad="40000" dist="20000" dir="5400000" rotWithShape="0">
              <a:srgbClr val="000000">
                <a:alpha val="37650"/>
              </a:srgbClr>
            </a:outerShdw>
          </a:effectLst>
        </p:spPr>
      </p:cxnSp>
      <p:cxnSp>
        <p:nvCxnSpPr>
          <p:cNvPr id="555" name="Google Shape;555;p49"/>
          <p:cNvCxnSpPr/>
          <p:nvPr/>
        </p:nvCxnSpPr>
        <p:spPr>
          <a:xfrm>
            <a:off x="11894461" y="5974138"/>
            <a:ext cx="1202400" cy="921900"/>
          </a:xfrm>
          <a:prstGeom prst="straightConnector1">
            <a:avLst/>
          </a:prstGeom>
          <a:noFill/>
          <a:ln w="25400" cap="flat" cmpd="sng">
            <a:solidFill>
              <a:srgbClr val="000000"/>
            </a:solidFill>
            <a:prstDash val="solid"/>
            <a:round/>
            <a:headEnd type="none" w="sm" len="sm"/>
            <a:tailEnd type="stealth" w="med" len="med"/>
          </a:ln>
          <a:effectLst>
            <a:outerShdw blurRad="40000" dist="20000" dir="5400000" rotWithShape="0">
              <a:srgbClr val="000000">
                <a:alpha val="37650"/>
              </a:srgbClr>
            </a:outerShdw>
          </a:effectLst>
        </p:spPr>
      </p:cxnSp>
      <p:cxnSp>
        <p:nvCxnSpPr>
          <p:cNvPr id="556" name="Google Shape;556;p49"/>
          <p:cNvCxnSpPr>
            <a:endCxn id="550" idx="3"/>
          </p:cNvCxnSpPr>
          <p:nvPr/>
        </p:nvCxnSpPr>
        <p:spPr>
          <a:xfrm rot="10800000">
            <a:off x="6175116" y="4191542"/>
            <a:ext cx="2584200" cy="720000"/>
          </a:xfrm>
          <a:prstGeom prst="straightConnector1">
            <a:avLst/>
          </a:prstGeom>
          <a:noFill/>
          <a:ln w="25400" cap="flat" cmpd="sng">
            <a:solidFill>
              <a:srgbClr val="000000"/>
            </a:solidFill>
            <a:prstDash val="solid"/>
            <a:round/>
            <a:headEnd type="none" w="sm" len="sm"/>
            <a:tailEnd type="stealth" w="med" len="med"/>
          </a:ln>
          <a:effectLst>
            <a:outerShdw blurRad="40000" dist="20000" dir="5400000" rotWithShape="0">
              <a:srgbClr val="000000">
                <a:alpha val="37650"/>
              </a:srgbClr>
            </a:outerShdw>
          </a:effectLst>
        </p:spPr>
      </p:cxnSp>
      <p:cxnSp>
        <p:nvCxnSpPr>
          <p:cNvPr id="557" name="Google Shape;557;p49"/>
          <p:cNvCxnSpPr/>
          <p:nvPr/>
        </p:nvCxnSpPr>
        <p:spPr>
          <a:xfrm flipH="1">
            <a:off x="8985264" y="6121867"/>
            <a:ext cx="1122600" cy="789900"/>
          </a:xfrm>
          <a:prstGeom prst="straightConnector1">
            <a:avLst/>
          </a:prstGeom>
          <a:noFill/>
          <a:ln w="25400" cap="flat" cmpd="sng">
            <a:solidFill>
              <a:srgbClr val="000000"/>
            </a:solidFill>
            <a:prstDash val="solid"/>
            <a:round/>
            <a:headEnd type="none" w="sm" len="sm"/>
            <a:tailEnd type="stealth" w="med" len="med"/>
          </a:ln>
          <a:effectLst>
            <a:outerShdw blurRad="40000" dist="20000" dir="5400000" rotWithShape="0">
              <a:srgbClr val="000000">
                <a:alpha val="37650"/>
              </a:srgbClr>
            </a:outerShdw>
          </a:effectLst>
        </p:spPr>
      </p:cxnSp>
      <p:sp>
        <p:nvSpPr>
          <p:cNvPr id="558" name="Google Shape;558;p49"/>
          <p:cNvSpPr/>
          <p:nvPr/>
        </p:nvSpPr>
        <p:spPr>
          <a:xfrm>
            <a:off x="16314025" y="6103951"/>
            <a:ext cx="6641400" cy="1938900"/>
          </a:xfrm>
          <a:prstGeom prst="rect">
            <a:avLst/>
          </a:prstGeom>
          <a:gradFill>
            <a:gsLst>
              <a:gs pos="0">
                <a:srgbClr val="BBF7A3"/>
              </a:gs>
              <a:gs pos="35000">
                <a:srgbClr val="CDF8BE"/>
              </a:gs>
              <a:gs pos="100000">
                <a:srgbClr val="ECFDE5"/>
              </a:gs>
            </a:gsLst>
            <a:lin ang="16200038" scaled="0"/>
          </a:gradFill>
          <a:ln w="9525" cap="flat" cmpd="sng">
            <a:solidFill>
              <a:srgbClr val="6CAB42"/>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200" b="1" i="0" u="none" strike="noStrike" cap="none" dirty="0">
                <a:solidFill>
                  <a:srgbClr val="70AD47"/>
                </a:solidFill>
                <a:latin typeface="Arial"/>
                <a:ea typeface="Arial"/>
                <a:cs typeface="Arial"/>
                <a:sym typeface="Arial"/>
              </a:rPr>
              <a:t>REUNIONES INTERINSTITUCIONALES</a:t>
            </a:r>
            <a:endParaRPr dirty="0"/>
          </a:p>
          <a:p>
            <a:pPr marL="0" marR="0" lvl="0" indent="0" algn="ctr"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Total de </a:t>
            </a:r>
            <a:r>
              <a:rPr lang="en-US" sz="2800" b="0" i="0" u="none" strike="noStrike" cap="none" dirty="0" err="1">
                <a:solidFill>
                  <a:srgbClr val="000000"/>
                </a:solidFill>
                <a:latin typeface="Arial"/>
                <a:ea typeface="Arial"/>
                <a:cs typeface="Arial"/>
                <a:sym typeface="Arial"/>
              </a:rPr>
              <a:t>actividades</a:t>
            </a:r>
            <a:r>
              <a:rPr lang="en-US" sz="2800" b="0" i="0" u="none" strike="noStrike" cap="none" dirty="0">
                <a:solidFill>
                  <a:srgbClr val="000000"/>
                </a:solidFill>
                <a:latin typeface="Arial"/>
                <a:ea typeface="Arial"/>
                <a:cs typeface="Arial"/>
                <a:sym typeface="Arial"/>
              </a:rPr>
              <a:t>: </a:t>
            </a:r>
            <a:r>
              <a:rPr lang="en-US" sz="2800" dirty="0"/>
              <a:t>191</a:t>
            </a:r>
            <a:endParaRPr sz="2800" b="0" i="0" u="none" strike="noStrike" cap="none" dirty="0">
              <a:solidFill>
                <a:srgbClr val="000000"/>
              </a:solidFill>
              <a:latin typeface="Arial"/>
              <a:ea typeface="Arial"/>
              <a:cs typeface="Arial"/>
              <a:sym typeface="Arial"/>
            </a:endParaRPr>
          </a:p>
        </p:txBody>
      </p:sp>
      <p:sp>
        <p:nvSpPr>
          <p:cNvPr id="559" name="Google Shape;559;p49"/>
          <p:cNvSpPr/>
          <p:nvPr/>
        </p:nvSpPr>
        <p:spPr>
          <a:xfrm>
            <a:off x="1014575" y="6487700"/>
            <a:ext cx="5160600" cy="1508100"/>
          </a:xfrm>
          <a:prstGeom prst="rect">
            <a:avLst/>
          </a:prstGeom>
          <a:gradFill>
            <a:gsLst>
              <a:gs pos="0">
                <a:srgbClr val="BBF7A3"/>
              </a:gs>
              <a:gs pos="35000">
                <a:srgbClr val="CDF8BE"/>
              </a:gs>
              <a:gs pos="100000">
                <a:srgbClr val="ECFDE5"/>
              </a:gs>
            </a:gsLst>
            <a:lin ang="16200038" scaled="0"/>
          </a:gradFill>
          <a:ln w="9525" cap="flat" cmpd="sng">
            <a:solidFill>
              <a:srgbClr val="6CAB42"/>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AD47"/>
              </a:buClr>
              <a:buSzPts val="3200"/>
              <a:buFont typeface="Arial"/>
              <a:buNone/>
            </a:pPr>
            <a:r>
              <a:rPr lang="en-US" sz="3200" b="1" i="0" u="none" strike="noStrike" cap="none" dirty="0">
                <a:solidFill>
                  <a:srgbClr val="70AD47"/>
                </a:solidFill>
                <a:latin typeface="Arial"/>
                <a:ea typeface="Arial"/>
                <a:cs typeface="Arial"/>
                <a:sym typeface="Arial"/>
              </a:rPr>
              <a:t>RECORRIDOS</a:t>
            </a:r>
            <a:endParaRPr dirty="0"/>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Total de </a:t>
            </a:r>
            <a:r>
              <a:rPr lang="en-US" sz="2800" b="0" i="0" u="none" strike="noStrike" cap="none" dirty="0" err="1">
                <a:solidFill>
                  <a:srgbClr val="000000"/>
                </a:solidFill>
                <a:latin typeface="Arial"/>
                <a:ea typeface="Arial"/>
                <a:cs typeface="Arial"/>
                <a:sym typeface="Arial"/>
              </a:rPr>
              <a:t>actividades</a:t>
            </a:r>
            <a:r>
              <a:rPr lang="en-US" sz="2800" b="0" i="0" u="none" strike="noStrike" cap="none" dirty="0">
                <a:solidFill>
                  <a:srgbClr val="000000"/>
                </a:solidFill>
                <a:latin typeface="Arial"/>
                <a:ea typeface="Arial"/>
                <a:cs typeface="Arial"/>
                <a:sym typeface="Arial"/>
              </a:rPr>
              <a:t>: </a:t>
            </a:r>
            <a:r>
              <a:rPr lang="en-US" sz="2800" dirty="0"/>
              <a:t>57</a:t>
            </a:r>
            <a:endParaRPr sz="2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err="1">
                <a:solidFill>
                  <a:srgbClr val="000000"/>
                </a:solidFill>
                <a:latin typeface="Arial"/>
                <a:ea typeface="Arial"/>
                <a:cs typeface="Arial"/>
                <a:sym typeface="Arial"/>
              </a:rPr>
              <a:t>Ciudadanos</a:t>
            </a:r>
            <a:r>
              <a:rPr lang="en-US" sz="2800" b="0" i="0" u="none" strike="noStrike" cap="none" dirty="0">
                <a:solidFill>
                  <a:srgbClr val="000000"/>
                </a:solidFill>
                <a:latin typeface="Arial"/>
                <a:ea typeface="Arial"/>
                <a:cs typeface="Arial"/>
                <a:sym typeface="Arial"/>
              </a:rPr>
              <a:t> </a:t>
            </a:r>
            <a:r>
              <a:rPr lang="en-US" sz="2800" b="0" i="0" u="none" strike="noStrike" cap="none" dirty="0" err="1">
                <a:solidFill>
                  <a:srgbClr val="000000"/>
                </a:solidFill>
                <a:latin typeface="Arial"/>
                <a:ea typeface="Arial"/>
                <a:cs typeface="Arial"/>
                <a:sym typeface="Arial"/>
              </a:rPr>
              <a:t>atendidos</a:t>
            </a:r>
            <a:r>
              <a:rPr lang="en-US" sz="2800" b="0" i="0" u="none" strike="noStrike" cap="none" dirty="0">
                <a:solidFill>
                  <a:srgbClr val="000000"/>
                </a:solidFill>
                <a:latin typeface="Arial"/>
                <a:ea typeface="Arial"/>
                <a:cs typeface="Arial"/>
                <a:sym typeface="Arial"/>
              </a:rPr>
              <a:t>: 12</a:t>
            </a:r>
            <a:endParaRPr sz="2800" b="0" i="0" u="none" strike="noStrike" cap="none" dirty="0">
              <a:solidFill>
                <a:srgbClr val="000000"/>
              </a:solidFill>
              <a:latin typeface="Arial"/>
              <a:ea typeface="Arial"/>
              <a:cs typeface="Arial"/>
              <a:sym typeface="Arial"/>
            </a:endParaRPr>
          </a:p>
        </p:txBody>
      </p:sp>
      <p:cxnSp>
        <p:nvCxnSpPr>
          <p:cNvPr id="560" name="Google Shape;560;p49"/>
          <p:cNvCxnSpPr/>
          <p:nvPr/>
        </p:nvCxnSpPr>
        <p:spPr>
          <a:xfrm>
            <a:off x="13867825" y="6258031"/>
            <a:ext cx="2446200" cy="789600"/>
          </a:xfrm>
          <a:prstGeom prst="straightConnector1">
            <a:avLst/>
          </a:prstGeom>
          <a:noFill/>
          <a:ln w="25400" cap="flat" cmpd="sng">
            <a:solidFill>
              <a:srgbClr val="000000"/>
            </a:solidFill>
            <a:prstDash val="solid"/>
            <a:round/>
            <a:headEnd type="none" w="sm" len="sm"/>
            <a:tailEnd type="stealth" w="med" len="med"/>
          </a:ln>
          <a:effectLst>
            <a:outerShdw blurRad="40000" dist="20000" dir="5400000" rotWithShape="0">
              <a:srgbClr val="000000">
                <a:alpha val="37650"/>
              </a:srgbClr>
            </a:outerShdw>
          </a:effectLst>
        </p:spPr>
      </p:cxnSp>
      <p:cxnSp>
        <p:nvCxnSpPr>
          <p:cNvPr id="561" name="Google Shape;561;p49"/>
          <p:cNvCxnSpPr/>
          <p:nvPr/>
        </p:nvCxnSpPr>
        <p:spPr>
          <a:xfrm flipH="1">
            <a:off x="5895952" y="6333927"/>
            <a:ext cx="2239200" cy="927000"/>
          </a:xfrm>
          <a:prstGeom prst="straightConnector1">
            <a:avLst/>
          </a:prstGeom>
          <a:noFill/>
          <a:ln w="25400" cap="flat" cmpd="sng">
            <a:solidFill>
              <a:srgbClr val="000000"/>
            </a:solidFill>
            <a:prstDash val="solid"/>
            <a:round/>
            <a:headEnd type="none" w="sm" len="sm"/>
            <a:tailEnd type="stealth" w="med" len="med"/>
          </a:ln>
          <a:effectLst>
            <a:outerShdw blurRad="40000" dist="20000" dir="5400000" rotWithShape="0">
              <a:srgbClr val="000000">
                <a:alpha val="37650"/>
              </a:srgbClr>
            </a:outerShdw>
          </a:effectLst>
        </p:spPr>
      </p:cxnSp>
      <p:sp>
        <p:nvSpPr>
          <p:cNvPr id="562" name="Google Shape;562;p49"/>
          <p:cNvSpPr/>
          <p:nvPr/>
        </p:nvSpPr>
        <p:spPr>
          <a:xfrm>
            <a:off x="8039101" y="4308939"/>
            <a:ext cx="5954400" cy="3075600"/>
          </a:xfrm>
          <a:prstGeom prst="ellipse">
            <a:avLst/>
          </a:prstGeom>
          <a:solidFill>
            <a:srgbClr val="212A5B"/>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Arial"/>
              <a:ea typeface="Arial"/>
              <a:cs typeface="Arial"/>
              <a:sym typeface="Arial"/>
            </a:endParaRPr>
          </a:p>
        </p:txBody>
      </p:sp>
      <p:sp>
        <p:nvSpPr>
          <p:cNvPr id="563" name="Google Shape;563;p49"/>
          <p:cNvSpPr txBox="1"/>
          <p:nvPr/>
        </p:nvSpPr>
        <p:spPr>
          <a:xfrm>
            <a:off x="9060480" y="4591190"/>
            <a:ext cx="38535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PLAN INSTITUCIONAL DE </a:t>
            </a:r>
            <a:r>
              <a:rPr lang="en-US" sz="3200" b="1">
                <a:solidFill>
                  <a:schemeClr val="lt1"/>
                </a:solidFill>
              </a:rPr>
              <a:t>PARTICIPACIÓN</a:t>
            </a:r>
            <a:r>
              <a:rPr lang="en-US" sz="3200" b="1" i="0" u="none" strike="noStrike" cap="none">
                <a:solidFill>
                  <a:schemeClr val="lt1"/>
                </a:solidFill>
                <a:latin typeface="Arial"/>
                <a:ea typeface="Arial"/>
                <a:cs typeface="Arial"/>
                <a:sym typeface="Arial"/>
              </a:rPr>
              <a:t> (PIP) 2020</a:t>
            </a:r>
            <a:endParaRPr sz="3200" b="1" i="0" u="none" strike="noStrike" cap="none">
              <a:solidFill>
                <a:schemeClr val="lt1"/>
              </a:solidFill>
              <a:latin typeface="Arial"/>
              <a:ea typeface="Arial"/>
              <a:cs typeface="Arial"/>
              <a:sym typeface="Arial"/>
            </a:endParaRPr>
          </a:p>
        </p:txBody>
      </p:sp>
      <p:cxnSp>
        <p:nvCxnSpPr>
          <p:cNvPr id="564" name="Google Shape;564;p49"/>
          <p:cNvCxnSpPr/>
          <p:nvPr/>
        </p:nvCxnSpPr>
        <p:spPr>
          <a:xfrm flipH="1">
            <a:off x="7056957" y="7223586"/>
            <a:ext cx="2643300" cy="2457000"/>
          </a:xfrm>
          <a:prstGeom prst="straightConnector1">
            <a:avLst/>
          </a:prstGeom>
          <a:noFill/>
          <a:ln w="25400" cap="flat" cmpd="sng">
            <a:solidFill>
              <a:srgbClr val="000000"/>
            </a:solidFill>
            <a:prstDash val="solid"/>
            <a:round/>
            <a:headEnd type="none" w="sm" len="sm"/>
            <a:tailEnd type="stealth" w="med" len="med"/>
          </a:ln>
          <a:effectLst>
            <a:outerShdw blurRad="40000" dist="20000" dir="5400000" rotWithShape="0">
              <a:srgbClr val="000000">
                <a:alpha val="37650"/>
              </a:srgbClr>
            </a:outerShdw>
          </a:effectLst>
        </p:spPr>
      </p:cxnSp>
      <p:cxnSp>
        <p:nvCxnSpPr>
          <p:cNvPr id="565" name="Google Shape;565;p49"/>
          <p:cNvCxnSpPr/>
          <p:nvPr/>
        </p:nvCxnSpPr>
        <p:spPr>
          <a:xfrm>
            <a:off x="12268969" y="7139306"/>
            <a:ext cx="3114000" cy="2901300"/>
          </a:xfrm>
          <a:prstGeom prst="straightConnector1">
            <a:avLst/>
          </a:prstGeom>
          <a:noFill/>
          <a:ln w="25400" cap="flat" cmpd="sng">
            <a:solidFill>
              <a:srgbClr val="000000"/>
            </a:solidFill>
            <a:prstDash val="solid"/>
            <a:round/>
            <a:headEnd type="none" w="sm" len="sm"/>
            <a:tailEnd type="stealth" w="med" len="med"/>
          </a:ln>
          <a:effectLst>
            <a:outerShdw blurRad="40000" dist="20000" dir="5400000" rotWithShape="0">
              <a:srgbClr val="000000">
                <a:alpha val="37650"/>
              </a:srgbClr>
            </a:outerShdw>
          </a:effectLst>
        </p:spPr>
      </p:cxnSp>
      <p:sp>
        <p:nvSpPr>
          <p:cNvPr id="566" name="Google Shape;566;p49"/>
          <p:cNvSpPr txBox="1"/>
          <p:nvPr/>
        </p:nvSpPr>
        <p:spPr>
          <a:xfrm>
            <a:off x="1622376" y="855396"/>
            <a:ext cx="12117300" cy="7881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22294A"/>
              </a:buClr>
              <a:buSzPts val="7800"/>
              <a:buFont typeface="Arial Black"/>
              <a:buNone/>
            </a:pPr>
            <a:r>
              <a:rPr lang="en-US" sz="5600" i="0" u="none" strike="noStrike" cap="none">
                <a:solidFill>
                  <a:srgbClr val="22294A"/>
                </a:solidFill>
                <a:latin typeface="Arial Black"/>
                <a:ea typeface="Arial Black"/>
                <a:cs typeface="Arial Black"/>
                <a:sym typeface="Arial Black"/>
              </a:rPr>
              <a:t> OFICINA DE GESTIÓN SOCIAL</a:t>
            </a:r>
            <a:endParaRPr sz="5600" i="0" u="none" strike="noStrike" cap="none">
              <a:solidFill>
                <a:srgbClr val="000000"/>
              </a:solidFill>
              <a:latin typeface="Arial Black"/>
              <a:ea typeface="Arial Black"/>
              <a:cs typeface="Arial Black"/>
              <a:sym typeface="Arial Black"/>
            </a:endParaRPr>
          </a:p>
        </p:txBody>
      </p:sp>
    </p:spTree>
    <p:extLst>
      <p:ext uri="{BB962C8B-B14F-4D97-AF65-F5344CB8AC3E}">
        <p14:creationId xmlns:p14="http://schemas.microsoft.com/office/powerpoint/2010/main" val="2721237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50" descr="Imagen"/>
          <p:cNvPicPr preferRelativeResize="0"/>
          <p:nvPr/>
        </p:nvPicPr>
        <p:blipFill rotWithShape="1">
          <a:blip r:embed="rId3">
            <a:alphaModFix/>
          </a:blip>
          <a:srcRect/>
          <a:stretch/>
        </p:blipFill>
        <p:spPr>
          <a:xfrm>
            <a:off x="1622376" y="3357221"/>
            <a:ext cx="1202783" cy="191352"/>
          </a:xfrm>
          <a:prstGeom prst="rect">
            <a:avLst/>
          </a:prstGeom>
          <a:noFill/>
          <a:ln>
            <a:noFill/>
          </a:ln>
        </p:spPr>
      </p:pic>
      <p:sp>
        <p:nvSpPr>
          <p:cNvPr id="572" name="Google Shape;572;p50"/>
          <p:cNvSpPr txBox="1"/>
          <p:nvPr/>
        </p:nvSpPr>
        <p:spPr>
          <a:xfrm>
            <a:off x="1397429" y="491111"/>
            <a:ext cx="17299645" cy="2123578"/>
          </a:xfrm>
          <a:prstGeom prst="rect">
            <a:avLst/>
          </a:prstGeom>
          <a:noFill/>
          <a:ln>
            <a:noFill/>
          </a:ln>
        </p:spPr>
        <p:txBody>
          <a:bodyPr spcFirstLastPara="1" wrap="square" lIns="91400" tIns="91400" rIns="91400" bIns="91400" anchor="ctr" anchorCtr="0">
            <a:spAutoFit/>
          </a:bodyPr>
          <a:lstStyle/>
          <a:p>
            <a:pPr marL="0" marR="0" lvl="0" indent="0" algn="just" rtl="0">
              <a:lnSpc>
                <a:spcPct val="70000"/>
              </a:lnSpc>
              <a:spcBef>
                <a:spcPts val="0"/>
              </a:spcBef>
              <a:spcAft>
                <a:spcPts val="0"/>
              </a:spcAft>
              <a:buClr>
                <a:srgbClr val="22294A"/>
              </a:buClr>
              <a:buSzPts val="7800"/>
              <a:buFont typeface="Arial Black"/>
              <a:buNone/>
            </a:pPr>
            <a:r>
              <a:rPr lang="en-US" sz="6000" i="0" u="none" strike="noStrike" cap="none" dirty="0">
                <a:solidFill>
                  <a:srgbClr val="22294A"/>
                </a:solidFill>
                <a:latin typeface="Arial Black"/>
                <a:ea typeface="Arial Black"/>
                <a:cs typeface="Arial Black"/>
                <a:sym typeface="Arial Black"/>
              </a:rPr>
              <a:t>ACTIVIDADES DESTACADAS EN LOS </a:t>
            </a:r>
          </a:p>
          <a:p>
            <a:pPr marL="0" marR="0" lvl="0" indent="0" algn="just" rtl="0">
              <a:lnSpc>
                <a:spcPct val="70000"/>
              </a:lnSpc>
              <a:spcBef>
                <a:spcPts val="0"/>
              </a:spcBef>
              <a:spcAft>
                <a:spcPts val="0"/>
              </a:spcAft>
              <a:buClr>
                <a:srgbClr val="22294A"/>
              </a:buClr>
              <a:buSzPts val="7800"/>
              <a:buFont typeface="Arial Black"/>
              <a:buNone/>
            </a:pPr>
            <a:endParaRPr lang="en-US" sz="6000" dirty="0">
              <a:solidFill>
                <a:srgbClr val="22294A"/>
              </a:solidFill>
              <a:latin typeface="Arial Black"/>
              <a:ea typeface="Arial Black"/>
              <a:cs typeface="Arial Black"/>
              <a:sym typeface="Arial Black"/>
            </a:endParaRPr>
          </a:p>
          <a:p>
            <a:pPr marL="0" marR="0" lvl="0" indent="0" algn="just" rtl="0">
              <a:lnSpc>
                <a:spcPct val="70000"/>
              </a:lnSpc>
              <a:spcBef>
                <a:spcPts val="0"/>
              </a:spcBef>
              <a:spcAft>
                <a:spcPts val="0"/>
              </a:spcAft>
              <a:buClr>
                <a:srgbClr val="22294A"/>
              </a:buClr>
              <a:buSzPts val="7800"/>
              <a:buFont typeface="Arial Black"/>
              <a:buNone/>
            </a:pPr>
            <a:r>
              <a:rPr lang="en-US" sz="6000" i="0" u="none" strike="noStrike" cap="none" dirty="0">
                <a:solidFill>
                  <a:srgbClr val="22294A"/>
                </a:solidFill>
                <a:latin typeface="Arial Black"/>
                <a:ea typeface="Arial Black"/>
                <a:cs typeface="Arial Black"/>
                <a:sym typeface="Arial Black"/>
              </a:rPr>
              <a:t>MÁRTIRES</a:t>
            </a:r>
            <a:endParaRPr sz="6000" i="0" u="none" strike="noStrike" cap="none" dirty="0">
              <a:solidFill>
                <a:srgbClr val="000000"/>
              </a:solidFill>
              <a:latin typeface="Arial Black"/>
              <a:ea typeface="Arial Black"/>
              <a:cs typeface="Arial Black"/>
              <a:sym typeface="Arial Black"/>
            </a:endParaRPr>
          </a:p>
        </p:txBody>
      </p:sp>
      <p:sp>
        <p:nvSpPr>
          <p:cNvPr id="573" name="Google Shape;573;p50"/>
          <p:cNvSpPr txBox="1"/>
          <p:nvPr/>
        </p:nvSpPr>
        <p:spPr>
          <a:xfrm>
            <a:off x="14258072" y="5901056"/>
            <a:ext cx="8819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Century Gothic"/>
                <a:ea typeface="Century Gothic"/>
                <a:cs typeface="Century Gothic"/>
                <a:sym typeface="Century Gothic"/>
              </a:rPr>
              <a:t>JORNADAS DE REGISTRO DE BICICLETAS </a:t>
            </a:r>
            <a:endParaRPr>
              <a:latin typeface="Century Gothic"/>
              <a:ea typeface="Century Gothic"/>
              <a:cs typeface="Century Gothic"/>
              <a:sym typeface="Century Gothic"/>
            </a:endParaRPr>
          </a:p>
        </p:txBody>
      </p:sp>
      <p:sp>
        <p:nvSpPr>
          <p:cNvPr id="574" name="Google Shape;574;p50"/>
          <p:cNvSpPr/>
          <p:nvPr/>
        </p:nvSpPr>
        <p:spPr>
          <a:xfrm>
            <a:off x="13578867" y="4921038"/>
            <a:ext cx="550500" cy="422100"/>
          </a:xfrm>
          <a:prstGeom prst="rightArrow">
            <a:avLst>
              <a:gd name="adj1" fmla="val 50000"/>
              <a:gd name="adj2" fmla="val 50000"/>
            </a:avLst>
          </a:prstGeom>
          <a:solidFill>
            <a:srgbClr val="38562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00B050"/>
              </a:solidFill>
              <a:latin typeface="Arial"/>
              <a:ea typeface="Arial"/>
              <a:cs typeface="Arial"/>
              <a:sym typeface="Arial"/>
            </a:endParaRPr>
          </a:p>
        </p:txBody>
      </p:sp>
      <p:sp>
        <p:nvSpPr>
          <p:cNvPr id="575" name="Google Shape;575;p50"/>
          <p:cNvSpPr/>
          <p:nvPr/>
        </p:nvSpPr>
        <p:spPr>
          <a:xfrm>
            <a:off x="13618347" y="6063813"/>
            <a:ext cx="550500" cy="422100"/>
          </a:xfrm>
          <a:prstGeom prst="rightArrow">
            <a:avLst>
              <a:gd name="adj1" fmla="val 50000"/>
              <a:gd name="adj2" fmla="val 50000"/>
            </a:avLst>
          </a:prstGeom>
          <a:solidFill>
            <a:srgbClr val="38562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00B050"/>
              </a:solidFill>
              <a:latin typeface="Arial"/>
              <a:ea typeface="Arial"/>
              <a:cs typeface="Arial"/>
              <a:sym typeface="Arial"/>
            </a:endParaRPr>
          </a:p>
        </p:txBody>
      </p:sp>
      <p:sp>
        <p:nvSpPr>
          <p:cNvPr id="576" name="Google Shape;576;p50"/>
          <p:cNvSpPr txBox="1"/>
          <p:nvPr/>
        </p:nvSpPr>
        <p:spPr>
          <a:xfrm>
            <a:off x="14314139" y="4653330"/>
            <a:ext cx="73509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a:latin typeface="Century Gothic"/>
                <a:ea typeface="Century Gothic"/>
                <a:cs typeface="Century Gothic"/>
                <a:sym typeface="Century Gothic"/>
              </a:rPr>
              <a:t>INSTALACIÓN</a:t>
            </a:r>
            <a:r>
              <a:rPr lang="en-US" sz="3200" b="1" i="0" u="none" strike="noStrike" cap="none">
                <a:solidFill>
                  <a:srgbClr val="000000"/>
                </a:solidFill>
                <a:latin typeface="Century Gothic"/>
                <a:ea typeface="Century Gothic"/>
                <a:cs typeface="Century Gothic"/>
                <a:sym typeface="Century Gothic"/>
              </a:rPr>
              <a:t> CONSEJO LOCAL DE LA BICICLETA </a:t>
            </a:r>
            <a:endParaRPr>
              <a:latin typeface="Century Gothic"/>
              <a:ea typeface="Century Gothic"/>
              <a:cs typeface="Century Gothic"/>
              <a:sym typeface="Century Gothic"/>
            </a:endParaRPr>
          </a:p>
        </p:txBody>
      </p:sp>
      <p:sp>
        <p:nvSpPr>
          <p:cNvPr id="577" name="Google Shape;577;p50"/>
          <p:cNvSpPr txBox="1"/>
          <p:nvPr/>
        </p:nvSpPr>
        <p:spPr>
          <a:xfrm>
            <a:off x="14314139" y="6958105"/>
            <a:ext cx="83463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ES" sz="3200" b="1" i="0" u="none" strike="noStrike" cap="none" dirty="0">
                <a:solidFill>
                  <a:srgbClr val="000000"/>
                </a:solidFill>
                <a:latin typeface="Century Gothic"/>
                <a:ea typeface="Century Gothic"/>
                <a:cs typeface="Century Gothic"/>
                <a:sym typeface="Century Gothic"/>
              </a:rPr>
              <a:t>ENTREGA DE CARRILES PREFERENCIALES AV CALLE 19 ENTRE CARRERA 30 Y CARRERA 3</a:t>
            </a:r>
            <a:endParaRPr sz="3200" b="1" i="0" u="none" strike="noStrike" cap="none" dirty="0">
              <a:solidFill>
                <a:srgbClr val="000000"/>
              </a:solidFill>
              <a:latin typeface="Century Gothic"/>
              <a:ea typeface="Century Gothic"/>
              <a:cs typeface="Century Gothic"/>
              <a:sym typeface="Century Gothic"/>
            </a:endParaRPr>
          </a:p>
        </p:txBody>
      </p:sp>
      <p:sp>
        <p:nvSpPr>
          <p:cNvPr id="580" name="Google Shape;580;p50"/>
          <p:cNvSpPr/>
          <p:nvPr/>
        </p:nvSpPr>
        <p:spPr>
          <a:xfrm>
            <a:off x="13655145" y="7088274"/>
            <a:ext cx="550500" cy="422100"/>
          </a:xfrm>
          <a:prstGeom prst="rightArrow">
            <a:avLst>
              <a:gd name="adj1" fmla="val 50000"/>
              <a:gd name="adj2" fmla="val 50000"/>
            </a:avLst>
          </a:prstGeom>
          <a:solidFill>
            <a:srgbClr val="38562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00B050"/>
              </a:solidFill>
              <a:latin typeface="Arial"/>
              <a:ea typeface="Arial"/>
              <a:cs typeface="Arial"/>
              <a:sym typeface="Arial"/>
            </a:endParaRPr>
          </a:p>
        </p:txBody>
      </p:sp>
      <p:sp>
        <p:nvSpPr>
          <p:cNvPr id="582" name="Google Shape;582;p50"/>
          <p:cNvSpPr/>
          <p:nvPr/>
        </p:nvSpPr>
        <p:spPr>
          <a:xfrm>
            <a:off x="20410155" y="18933795"/>
            <a:ext cx="962100" cy="722700"/>
          </a:xfrm>
          <a:prstGeom prst="rightArrow">
            <a:avLst>
              <a:gd name="adj1" fmla="val 50000"/>
              <a:gd name="adj2" fmla="val 50000"/>
            </a:avLst>
          </a:prstGeom>
          <a:solidFill>
            <a:srgbClr val="38562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00B050"/>
              </a:solidFill>
              <a:latin typeface="Arial"/>
              <a:ea typeface="Arial"/>
              <a:cs typeface="Arial"/>
              <a:sym typeface="Arial"/>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4876" y="8349436"/>
            <a:ext cx="6331472" cy="4292389"/>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107" y="4202722"/>
            <a:ext cx="6740769" cy="8439103"/>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3370" y="4202722"/>
            <a:ext cx="6345752" cy="4103077"/>
          </a:xfrm>
          <a:prstGeom prst="rect">
            <a:avLst/>
          </a:prstGeom>
        </p:spPr>
      </p:pic>
    </p:spTree>
    <p:extLst>
      <p:ext uri="{BB962C8B-B14F-4D97-AF65-F5344CB8AC3E}">
        <p14:creationId xmlns:p14="http://schemas.microsoft.com/office/powerpoint/2010/main" val="3645248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1"/>
          <p:cNvSpPr/>
          <p:nvPr/>
        </p:nvSpPr>
        <p:spPr>
          <a:xfrm>
            <a:off x="2378350" y="382214"/>
            <a:ext cx="15755400" cy="2157000"/>
          </a:xfrm>
          <a:prstGeom prst="rect">
            <a:avLst/>
          </a:prstGeom>
          <a:solidFill>
            <a:srgbClr val="4C531E"/>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593" name="Google Shape;593;p51"/>
          <p:cNvSpPr txBox="1">
            <a:spLocks noGrp="1"/>
          </p:cNvSpPr>
          <p:nvPr>
            <p:ph type="title"/>
          </p:nvPr>
        </p:nvSpPr>
        <p:spPr>
          <a:xfrm>
            <a:off x="1368478" y="471977"/>
            <a:ext cx="17701500" cy="2070900"/>
          </a:xfrm>
          <a:prstGeom prst="rect">
            <a:avLst/>
          </a:prstGeom>
          <a:noFill/>
          <a:ln>
            <a:noFill/>
          </a:ln>
        </p:spPr>
        <p:txBody>
          <a:bodyPr spcFirstLastPara="1" wrap="square" lIns="182850" tIns="91400" rIns="182850" bIns="91400" anchor="ctr" anchorCtr="0">
            <a:normAutofit fontScale="90000"/>
          </a:bodyPr>
          <a:lstStyle/>
          <a:p>
            <a:pPr marL="0" lvl="0" indent="0" algn="ctr" rtl="0">
              <a:lnSpc>
                <a:spcPct val="90000"/>
              </a:lnSpc>
              <a:spcBef>
                <a:spcPts val="0"/>
              </a:spcBef>
              <a:spcAft>
                <a:spcPts val="0"/>
              </a:spcAft>
              <a:buClr>
                <a:schemeClr val="lt1"/>
              </a:buClr>
              <a:buSzPct val="92592"/>
              <a:buNone/>
            </a:pPr>
            <a:r>
              <a:rPr lang="en-US" sz="4800" b="0">
                <a:solidFill>
                  <a:schemeClr val="lt1"/>
                </a:solidFill>
              </a:rPr>
              <a:t>TRANSPARENCIA Y ACCESO A LA INFORMACIÓN </a:t>
            </a:r>
            <a:br>
              <a:rPr lang="en-US" sz="4800" b="0">
                <a:solidFill>
                  <a:schemeClr val="lt1"/>
                </a:solidFill>
              </a:rPr>
            </a:br>
            <a:r>
              <a:rPr lang="en-US" sz="4800" b="0">
                <a:solidFill>
                  <a:schemeClr val="lt1"/>
                </a:solidFill>
              </a:rPr>
              <a:t>Y</a:t>
            </a:r>
            <a:br>
              <a:rPr lang="en-US" sz="4800" b="0">
                <a:solidFill>
                  <a:schemeClr val="lt1"/>
                </a:solidFill>
              </a:rPr>
            </a:br>
            <a:r>
              <a:rPr lang="en-US" sz="4800" b="0">
                <a:solidFill>
                  <a:schemeClr val="lt1"/>
                </a:solidFill>
              </a:rPr>
              <a:t>ANTICORRUPCIÓN Y ATENCIÓN AL CIUDADANO</a:t>
            </a:r>
            <a:endParaRPr sz="4800" b="0">
              <a:solidFill>
                <a:schemeClr val="lt1"/>
              </a:solidFill>
            </a:endParaRPr>
          </a:p>
        </p:txBody>
      </p:sp>
      <p:sp>
        <p:nvSpPr>
          <p:cNvPr id="594" name="Google Shape;594;p51"/>
          <p:cNvSpPr/>
          <p:nvPr/>
        </p:nvSpPr>
        <p:spPr>
          <a:xfrm>
            <a:off x="2378350" y="2400756"/>
            <a:ext cx="15755400" cy="228300"/>
          </a:xfrm>
          <a:prstGeom prst="rect">
            <a:avLst/>
          </a:prstGeom>
          <a:solidFill>
            <a:srgbClr val="C1D300"/>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595" name="Google Shape;595;p51"/>
          <p:cNvSpPr txBox="1"/>
          <p:nvPr/>
        </p:nvSpPr>
        <p:spPr>
          <a:xfrm>
            <a:off x="1442000" y="12557150"/>
            <a:ext cx="17628000" cy="552600"/>
          </a:xfrm>
          <a:prstGeom prst="rect">
            <a:avLst/>
          </a:prstGeom>
          <a:noFill/>
          <a:ln>
            <a:noFill/>
          </a:ln>
        </p:spPr>
        <p:txBody>
          <a:bodyPr spcFirstLastPara="1" wrap="square" lIns="182850" tIns="91400" rIns="182850" bIns="91400" anchor="t" anchorCtr="0">
            <a:noAutofit/>
          </a:bodyPr>
          <a:lstStyle/>
          <a:p>
            <a:pPr marL="0" marR="0" lvl="0" indent="0" algn="l" rtl="0">
              <a:lnSpc>
                <a:spcPct val="80000"/>
              </a:lnSpc>
              <a:spcBef>
                <a:spcPts val="0"/>
              </a:spcBef>
              <a:spcAft>
                <a:spcPts val="0"/>
              </a:spcAft>
              <a:buNone/>
            </a:pPr>
            <a:r>
              <a:rPr lang="en-US" sz="3600" b="1" i="0" u="none" strike="noStrike" cap="none">
                <a:solidFill>
                  <a:srgbClr val="4C531E"/>
                </a:solidFill>
                <a:latin typeface="Century Gothic"/>
                <a:ea typeface="Century Gothic"/>
                <a:cs typeface="Century Gothic"/>
                <a:sym typeface="Century Gothic"/>
              </a:rPr>
              <a:t>Rendición de cuentas locales</a:t>
            </a:r>
            <a:endParaRPr sz="3600" b="0" i="0" u="none" strike="noStrike" cap="none">
              <a:solidFill>
                <a:srgbClr val="4C531E"/>
              </a:solidFill>
              <a:latin typeface="Century Gothic"/>
              <a:ea typeface="Century Gothic"/>
              <a:cs typeface="Century Gothic"/>
              <a:sym typeface="Century Gothic"/>
            </a:endParaRPr>
          </a:p>
        </p:txBody>
      </p:sp>
      <p:sp>
        <p:nvSpPr>
          <p:cNvPr id="596" name="Google Shape;596;p51"/>
          <p:cNvSpPr txBox="1"/>
          <p:nvPr/>
        </p:nvSpPr>
        <p:spPr>
          <a:xfrm>
            <a:off x="2378350" y="2988085"/>
            <a:ext cx="17701500" cy="1569900"/>
          </a:xfrm>
          <a:prstGeom prst="rect">
            <a:avLst/>
          </a:prstGeom>
          <a:solidFill>
            <a:schemeClr val="accent2"/>
          </a:solidFill>
          <a:ln w="9525" cap="flat" cmpd="sng">
            <a:solidFill>
              <a:srgbClr val="452E4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Century Gothic"/>
                <a:ea typeface="Century Gothic"/>
                <a:cs typeface="Century Gothic"/>
                <a:sym typeface="Century Gothic"/>
              </a:rPr>
              <a:t>SEÑOR CIUDADANO:</a:t>
            </a:r>
            <a:endParaRPr sz="3200" b="1">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3200" b="1" i="0" u="none" strike="noStrike" cap="none">
                <a:solidFill>
                  <a:schemeClr val="lt1"/>
                </a:solidFill>
                <a:latin typeface="Century Gothic"/>
                <a:ea typeface="Century Gothic"/>
                <a:cs typeface="Century Gothic"/>
                <a:sym typeface="Century Gothic"/>
              </a:rPr>
              <a:t>ES IMPORTANTE QUE USTED CONOZCA ESTA INFORMACIÓN </a:t>
            </a:r>
            <a:endParaRPr sz="3200" b="1">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3200" b="1" i="0" u="none" strike="noStrike" cap="none">
                <a:solidFill>
                  <a:schemeClr val="lt1"/>
                </a:solidFill>
                <a:latin typeface="Century Gothic"/>
                <a:ea typeface="Century Gothic"/>
                <a:cs typeface="Century Gothic"/>
                <a:sym typeface="Century Gothic"/>
              </a:rPr>
              <a:t>Y LA MANERA DE CONSULTARLA EN LA PÁGINA WEB DE LA SECRETARÍA DE MOVILIDAD:</a:t>
            </a:r>
            <a:endParaRPr sz="3200" b="1">
              <a:latin typeface="Century Gothic"/>
              <a:ea typeface="Century Gothic"/>
              <a:cs typeface="Century Gothic"/>
              <a:sym typeface="Century Gothic"/>
            </a:endParaRPr>
          </a:p>
        </p:txBody>
      </p:sp>
      <p:sp>
        <p:nvSpPr>
          <p:cNvPr id="597" name="Google Shape;597;p51"/>
          <p:cNvSpPr txBox="1"/>
          <p:nvPr/>
        </p:nvSpPr>
        <p:spPr>
          <a:xfrm>
            <a:off x="2417376" y="4909564"/>
            <a:ext cx="19456500" cy="7049700"/>
          </a:xfrm>
          <a:prstGeom prst="rect">
            <a:avLst/>
          </a:prstGeom>
          <a:noFill/>
          <a:ln w="9525" cap="flat" cmpd="sng">
            <a:solidFill>
              <a:srgbClr val="67456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52E47"/>
                </a:solidFill>
                <a:latin typeface="Arial"/>
                <a:ea typeface="Arial"/>
                <a:cs typeface="Arial"/>
                <a:sym typeface="Arial"/>
              </a:rPr>
              <a:t>1. PLAN ANTICORRUPCIÓN Y DE ATENCIÓN AL CIUDADANO - PAAC</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https://www.movilidadbogota.gov.co/web/Plan_contra_corrupci%C3%B3n</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1" i="0" u="sng" strike="noStrike" cap="none">
              <a:solidFill>
                <a:srgbClr val="67456B"/>
              </a:solidFill>
              <a:latin typeface="Arial"/>
              <a:ea typeface="Arial"/>
              <a:cs typeface="Arial"/>
              <a:sym typeface="Arial"/>
            </a:endParaRPr>
          </a:p>
          <a:p>
            <a:pPr marL="0" marR="0" lvl="0" indent="0" algn="l" rtl="0">
              <a:lnSpc>
                <a:spcPct val="100000"/>
              </a:lnSpc>
              <a:spcBef>
                <a:spcPts val="0"/>
              </a:spcBef>
              <a:spcAft>
                <a:spcPts val="0"/>
              </a:spcAft>
              <a:buNone/>
            </a:pPr>
            <a:r>
              <a:rPr lang="en-US" sz="3200" b="1" i="0" u="none" strike="noStrike" cap="none">
                <a:solidFill>
                  <a:srgbClr val="452E47"/>
                </a:solidFill>
                <a:latin typeface="Arial"/>
                <a:ea typeface="Arial"/>
                <a:cs typeface="Arial"/>
                <a:sym typeface="Arial"/>
              </a:rPr>
              <a:t>2. </a:t>
            </a:r>
            <a:r>
              <a:rPr lang="en-US" sz="3200" b="1" i="0" u="none" strike="noStrike" cap="none">
                <a:solidFill>
                  <a:srgbClr val="452E47"/>
                </a:solidFill>
                <a:latin typeface="Century Gothic"/>
                <a:ea typeface="Century Gothic"/>
                <a:cs typeface="Century Gothic"/>
                <a:sym typeface="Century Gothic"/>
              </a:rPr>
              <a:t>ANTICORRUPCIÓN Y ANTISOBORNO</a:t>
            </a:r>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 </a:t>
            </a:r>
            <a:r>
              <a:rPr lang="en-US" sz="3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https://www.movilidadbogota.gov.co/web/campanas-institucionales-anticorrupcion</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1" i="0" u="none" strike="noStrike" cap="none">
              <a:solidFill>
                <a:srgbClr val="67456B"/>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3200" b="1" i="0" u="none" strike="noStrike" cap="none">
                <a:solidFill>
                  <a:srgbClr val="452E47"/>
                </a:solidFill>
                <a:latin typeface="Century Gothic"/>
                <a:ea typeface="Century Gothic"/>
                <a:cs typeface="Century Gothic"/>
                <a:sym typeface="Century Gothic"/>
              </a:rPr>
              <a:t>3. CALENDARIO DE ACTIVIDADES </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https://www.movilidadbogota.gov.co/web/calendario_de_actividades</a:t>
            </a:r>
            <a:endParaRPr sz="32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1" i="0" u="none" strike="noStrike" cap="none">
              <a:solidFill>
                <a:srgbClr val="452E47"/>
              </a:solidFill>
              <a:latin typeface="Arial"/>
              <a:ea typeface="Arial"/>
              <a:cs typeface="Arial"/>
              <a:sym typeface="Arial"/>
            </a:endParaRPr>
          </a:p>
          <a:p>
            <a:pPr marL="0" marR="0" lvl="0" indent="0" algn="l" rtl="0">
              <a:lnSpc>
                <a:spcPct val="100000"/>
              </a:lnSpc>
              <a:spcBef>
                <a:spcPts val="0"/>
              </a:spcBef>
              <a:spcAft>
                <a:spcPts val="0"/>
              </a:spcAft>
              <a:buNone/>
            </a:pPr>
            <a:r>
              <a:rPr lang="en-US" sz="3200" b="1" i="0" u="none" strike="noStrike" cap="none">
                <a:solidFill>
                  <a:srgbClr val="452E47"/>
                </a:solidFill>
                <a:latin typeface="Arial"/>
                <a:ea typeface="Arial"/>
                <a:cs typeface="Arial"/>
                <a:sym typeface="Arial"/>
              </a:rPr>
              <a:t>4. GUÍA DE TRÁMITES Y SERVICIOS</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https://guiatramitesyservicios.bogota.gov.co/entidad/secretaria_distrital_de_movilidad/</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b="1" i="0" u="none" strike="noStrike" cap="none">
                <a:solidFill>
                  <a:srgbClr val="452E47"/>
                </a:solidFill>
                <a:latin typeface="Arial"/>
                <a:ea typeface="Arial"/>
                <a:cs typeface="Arial"/>
                <a:sym typeface="Arial"/>
              </a:rPr>
              <a:t>5. PORTAFOLIO DE TRÁMITES Y SERVICIOS</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https://www.movilidadbogota.gov.co/web/portafolio_tramites_y_servicios</a:t>
            </a:r>
            <a:endParaRPr sz="4000" b="1" i="0" u="none" strike="noStrike" cap="none">
              <a:solidFill>
                <a:srgbClr val="67456B"/>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54899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2"/>
          <p:cNvSpPr txBox="1"/>
          <p:nvPr/>
        </p:nvSpPr>
        <p:spPr>
          <a:xfrm>
            <a:off x="1442000" y="12557150"/>
            <a:ext cx="17628000" cy="552600"/>
          </a:xfrm>
          <a:prstGeom prst="rect">
            <a:avLst/>
          </a:prstGeom>
          <a:noFill/>
          <a:ln>
            <a:noFill/>
          </a:ln>
        </p:spPr>
        <p:txBody>
          <a:bodyPr spcFirstLastPara="1" wrap="square" lIns="182850" tIns="91400" rIns="182850" bIns="91400" anchor="t" anchorCtr="0">
            <a:noAutofit/>
          </a:bodyPr>
          <a:lstStyle/>
          <a:p>
            <a:pPr marL="0" marR="0" lvl="0" indent="0" algn="l" rtl="0">
              <a:lnSpc>
                <a:spcPct val="80000"/>
              </a:lnSpc>
              <a:spcBef>
                <a:spcPts val="0"/>
              </a:spcBef>
              <a:spcAft>
                <a:spcPts val="0"/>
              </a:spcAft>
              <a:buNone/>
            </a:pPr>
            <a:r>
              <a:rPr lang="en-US" sz="3600" b="1" i="0" u="none" strike="noStrike" cap="none">
                <a:solidFill>
                  <a:srgbClr val="4C531E"/>
                </a:solidFill>
                <a:latin typeface="Century Gothic"/>
                <a:ea typeface="Century Gothic"/>
                <a:cs typeface="Century Gothic"/>
                <a:sym typeface="Century Gothic"/>
              </a:rPr>
              <a:t>Rendición de cuentas locales</a:t>
            </a:r>
            <a:endParaRPr sz="3600" b="0" i="0" u="none" strike="noStrike" cap="none">
              <a:solidFill>
                <a:srgbClr val="4C531E"/>
              </a:solidFill>
              <a:latin typeface="Century Gothic"/>
              <a:ea typeface="Century Gothic"/>
              <a:cs typeface="Century Gothic"/>
              <a:sym typeface="Century Gothic"/>
            </a:endParaRPr>
          </a:p>
        </p:txBody>
      </p:sp>
      <p:sp>
        <p:nvSpPr>
          <p:cNvPr id="603" name="Google Shape;603;p52"/>
          <p:cNvSpPr txBox="1"/>
          <p:nvPr/>
        </p:nvSpPr>
        <p:spPr>
          <a:xfrm>
            <a:off x="2407727" y="5018040"/>
            <a:ext cx="18904800" cy="6495600"/>
          </a:xfrm>
          <a:prstGeom prst="rect">
            <a:avLst/>
          </a:prstGeom>
          <a:noFill/>
          <a:ln w="9525" cap="flat" cmpd="sng">
            <a:solidFill>
              <a:srgbClr val="67456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52E47"/>
                </a:solidFill>
                <a:latin typeface="Arial"/>
                <a:ea typeface="Arial"/>
                <a:cs typeface="Arial"/>
                <a:sym typeface="Arial"/>
              </a:rPr>
              <a:t>6. PLAN INSTITUCIONAL DE PARTICIPACIÓN – PIP</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https://www.movilidadbogota.gov.co/web/sites/default/files/Paginas/08-04-2021/210406_plan_institucional_de_participacion_2021_v_2.0.pdf</a:t>
            </a:r>
            <a:endParaRPr sz="32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b="1" i="0" u="none" strike="noStrike" cap="none">
                <a:solidFill>
                  <a:srgbClr val="452E47"/>
                </a:solidFill>
                <a:latin typeface="Arial"/>
                <a:ea typeface="Arial"/>
                <a:cs typeface="Arial"/>
                <a:sym typeface="Arial"/>
              </a:rPr>
              <a:t>7. INFORMACIÓN SOBRE DATOS ABIERTOS</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https://www.simur.gov.co/portal-simur/datos-del-sector/datos-abiertos/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b="1" i="0" u="none" strike="noStrike" cap="none">
                <a:solidFill>
                  <a:srgbClr val="452E47"/>
                </a:solidFill>
                <a:latin typeface="Arial"/>
                <a:ea typeface="Arial"/>
                <a:cs typeface="Arial"/>
                <a:sym typeface="Arial"/>
              </a:rPr>
              <a:t>8. INFORMACIÓN PARA NIÑOS, NIÑAS Y ADOLESCENTES</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https://www.movilidadbogota.gov.co/web/sites/default/files/Paginas/12-11-2020/ninos_ninas_y_adolescentes.xlsx</a:t>
            </a:r>
            <a:endParaRPr sz="32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b="1" i="0" u="none" strike="noStrike" cap="none">
                <a:solidFill>
                  <a:srgbClr val="452E47"/>
                </a:solidFill>
                <a:latin typeface="Arial"/>
                <a:ea typeface="Arial"/>
                <a:cs typeface="Arial"/>
                <a:sym typeface="Arial"/>
              </a:rPr>
              <a:t>9. DOCUMENTOS TRADUCIDOS A LENGUAS DE COMUNIDADES INDÍGENAS</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https://www.movilidadbogota.gov.co/web/sites/default/files/Paginas/27-11-2020/idioma_kichwa.pdf</a:t>
            </a:r>
            <a:endParaRPr sz="4000" b="1" i="0" u="none" strike="noStrike" cap="none">
              <a:solidFill>
                <a:srgbClr val="67456B"/>
              </a:solidFill>
              <a:latin typeface="Century Gothic"/>
              <a:ea typeface="Century Gothic"/>
              <a:cs typeface="Century Gothic"/>
              <a:sym typeface="Century Gothic"/>
            </a:endParaRPr>
          </a:p>
        </p:txBody>
      </p:sp>
      <p:sp>
        <p:nvSpPr>
          <p:cNvPr id="604" name="Google Shape;604;p52"/>
          <p:cNvSpPr/>
          <p:nvPr/>
        </p:nvSpPr>
        <p:spPr>
          <a:xfrm>
            <a:off x="2378350" y="382214"/>
            <a:ext cx="15755400" cy="2157000"/>
          </a:xfrm>
          <a:prstGeom prst="rect">
            <a:avLst/>
          </a:prstGeom>
          <a:solidFill>
            <a:srgbClr val="4C531E"/>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605" name="Google Shape;605;p52"/>
          <p:cNvSpPr txBox="1">
            <a:spLocks noGrp="1"/>
          </p:cNvSpPr>
          <p:nvPr>
            <p:ph type="title"/>
          </p:nvPr>
        </p:nvSpPr>
        <p:spPr>
          <a:xfrm>
            <a:off x="1368478" y="471977"/>
            <a:ext cx="17701500" cy="2070900"/>
          </a:xfrm>
          <a:prstGeom prst="rect">
            <a:avLst/>
          </a:prstGeom>
          <a:noFill/>
          <a:ln>
            <a:noFill/>
          </a:ln>
        </p:spPr>
        <p:txBody>
          <a:bodyPr spcFirstLastPara="1" wrap="square" lIns="182850" tIns="91400" rIns="182850" bIns="91400" anchor="ctr" anchorCtr="0">
            <a:normAutofit fontScale="90000"/>
          </a:bodyPr>
          <a:lstStyle/>
          <a:p>
            <a:pPr marL="0" lvl="0" indent="0" algn="ctr" rtl="0">
              <a:lnSpc>
                <a:spcPct val="90000"/>
              </a:lnSpc>
              <a:spcBef>
                <a:spcPts val="0"/>
              </a:spcBef>
              <a:spcAft>
                <a:spcPts val="0"/>
              </a:spcAft>
              <a:buClr>
                <a:schemeClr val="lt1"/>
              </a:buClr>
              <a:buSzPct val="92592"/>
              <a:buNone/>
            </a:pPr>
            <a:r>
              <a:rPr lang="en-US" sz="4800" b="0">
                <a:solidFill>
                  <a:schemeClr val="lt1"/>
                </a:solidFill>
              </a:rPr>
              <a:t>TRANSPARENCIA Y ACCESO A LA INFORMACIÓN </a:t>
            </a:r>
            <a:br>
              <a:rPr lang="en-US" sz="4800" b="0">
                <a:solidFill>
                  <a:schemeClr val="lt1"/>
                </a:solidFill>
              </a:rPr>
            </a:br>
            <a:r>
              <a:rPr lang="en-US" sz="4800" b="0">
                <a:solidFill>
                  <a:schemeClr val="lt1"/>
                </a:solidFill>
              </a:rPr>
              <a:t>Y</a:t>
            </a:r>
            <a:br>
              <a:rPr lang="en-US" sz="4800" b="0">
                <a:solidFill>
                  <a:schemeClr val="lt1"/>
                </a:solidFill>
              </a:rPr>
            </a:br>
            <a:r>
              <a:rPr lang="en-US" sz="4800" b="0">
                <a:solidFill>
                  <a:schemeClr val="lt1"/>
                </a:solidFill>
              </a:rPr>
              <a:t>ANTICORRUPCIÓN Y ATENCIÓN AL CIUDADANO</a:t>
            </a:r>
            <a:endParaRPr sz="4800" b="0">
              <a:solidFill>
                <a:schemeClr val="lt1"/>
              </a:solidFill>
            </a:endParaRPr>
          </a:p>
        </p:txBody>
      </p:sp>
      <p:sp>
        <p:nvSpPr>
          <p:cNvPr id="606" name="Google Shape;606;p52"/>
          <p:cNvSpPr/>
          <p:nvPr/>
        </p:nvSpPr>
        <p:spPr>
          <a:xfrm>
            <a:off x="2378350" y="2400756"/>
            <a:ext cx="15755400" cy="228300"/>
          </a:xfrm>
          <a:prstGeom prst="rect">
            <a:avLst/>
          </a:prstGeom>
          <a:solidFill>
            <a:srgbClr val="C1D300"/>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607" name="Google Shape;607;p52"/>
          <p:cNvSpPr txBox="1"/>
          <p:nvPr/>
        </p:nvSpPr>
        <p:spPr>
          <a:xfrm>
            <a:off x="2378350" y="2988085"/>
            <a:ext cx="17701500" cy="1569900"/>
          </a:xfrm>
          <a:prstGeom prst="rect">
            <a:avLst/>
          </a:prstGeom>
          <a:solidFill>
            <a:schemeClr val="accent2"/>
          </a:solidFill>
          <a:ln w="9525" cap="flat" cmpd="sng">
            <a:solidFill>
              <a:srgbClr val="452E4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Century Gothic"/>
                <a:ea typeface="Century Gothic"/>
                <a:cs typeface="Century Gothic"/>
                <a:sym typeface="Century Gothic"/>
              </a:rPr>
              <a:t>SEÑOR CIUDADANO:</a:t>
            </a:r>
            <a:endParaRPr/>
          </a:p>
          <a:p>
            <a:pPr marL="0" marR="0" lvl="0" indent="0" algn="ctr" rtl="0">
              <a:lnSpc>
                <a:spcPct val="100000"/>
              </a:lnSpc>
              <a:spcBef>
                <a:spcPts val="0"/>
              </a:spcBef>
              <a:spcAft>
                <a:spcPts val="0"/>
              </a:spcAft>
              <a:buNone/>
            </a:pPr>
            <a:r>
              <a:rPr lang="en-US" sz="3200" b="1" i="0" u="none" strike="noStrike" cap="none">
                <a:solidFill>
                  <a:schemeClr val="lt1"/>
                </a:solidFill>
                <a:latin typeface="Century Gothic"/>
                <a:ea typeface="Century Gothic"/>
                <a:cs typeface="Century Gothic"/>
                <a:sym typeface="Century Gothic"/>
              </a:rPr>
              <a:t>ES IMPORTANTE QUE USTED CONOZCA ESTA INFORMACIÓN </a:t>
            </a:r>
            <a:endParaRPr/>
          </a:p>
          <a:p>
            <a:pPr marL="0" marR="0" lvl="0" indent="0" algn="ctr" rtl="0">
              <a:lnSpc>
                <a:spcPct val="100000"/>
              </a:lnSpc>
              <a:spcBef>
                <a:spcPts val="0"/>
              </a:spcBef>
              <a:spcAft>
                <a:spcPts val="0"/>
              </a:spcAft>
              <a:buNone/>
            </a:pPr>
            <a:r>
              <a:rPr lang="en-US" sz="3200" b="1" i="0" u="none" strike="noStrike" cap="none">
                <a:solidFill>
                  <a:schemeClr val="lt1"/>
                </a:solidFill>
                <a:latin typeface="Century Gothic"/>
                <a:ea typeface="Century Gothic"/>
                <a:cs typeface="Century Gothic"/>
                <a:sym typeface="Century Gothic"/>
              </a:rPr>
              <a:t>Y LA MANERA DE CONSULTARLA EN LA PÁGINA WEB DE LA SECRETARÍA DE MOVILIDAD:</a:t>
            </a:r>
            <a:endParaRPr/>
          </a:p>
        </p:txBody>
      </p:sp>
    </p:spTree>
    <p:extLst>
      <p:ext uri="{BB962C8B-B14F-4D97-AF65-F5344CB8AC3E}">
        <p14:creationId xmlns:p14="http://schemas.microsoft.com/office/powerpoint/2010/main" val="2274287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3"/>
          <p:cNvSpPr txBox="1"/>
          <p:nvPr/>
        </p:nvSpPr>
        <p:spPr>
          <a:xfrm>
            <a:off x="1442000" y="12557150"/>
            <a:ext cx="17628000" cy="552600"/>
          </a:xfrm>
          <a:prstGeom prst="rect">
            <a:avLst/>
          </a:prstGeom>
          <a:noFill/>
          <a:ln>
            <a:noFill/>
          </a:ln>
        </p:spPr>
        <p:txBody>
          <a:bodyPr spcFirstLastPara="1" wrap="square" lIns="182850" tIns="91400" rIns="182850" bIns="91400" anchor="t" anchorCtr="0">
            <a:noAutofit/>
          </a:bodyPr>
          <a:lstStyle/>
          <a:p>
            <a:pPr marL="0" marR="0" lvl="0" indent="0" algn="l" rtl="0">
              <a:lnSpc>
                <a:spcPct val="80000"/>
              </a:lnSpc>
              <a:spcBef>
                <a:spcPts val="0"/>
              </a:spcBef>
              <a:spcAft>
                <a:spcPts val="0"/>
              </a:spcAft>
              <a:buNone/>
            </a:pPr>
            <a:r>
              <a:rPr lang="en-US" sz="3600" b="1" i="0" u="none" strike="noStrike" cap="none">
                <a:solidFill>
                  <a:srgbClr val="4C531E"/>
                </a:solidFill>
                <a:latin typeface="Century Gothic"/>
                <a:ea typeface="Century Gothic"/>
                <a:cs typeface="Century Gothic"/>
                <a:sym typeface="Century Gothic"/>
              </a:rPr>
              <a:t>Rendición de cuentas locales</a:t>
            </a:r>
            <a:endParaRPr sz="3600" b="0" i="0" u="none" strike="noStrike" cap="none">
              <a:solidFill>
                <a:srgbClr val="4C531E"/>
              </a:solidFill>
              <a:latin typeface="Century Gothic"/>
              <a:ea typeface="Century Gothic"/>
              <a:cs typeface="Century Gothic"/>
              <a:sym typeface="Century Gothic"/>
            </a:endParaRPr>
          </a:p>
        </p:txBody>
      </p:sp>
      <p:sp>
        <p:nvSpPr>
          <p:cNvPr id="613" name="Google Shape;613;p53"/>
          <p:cNvSpPr txBox="1"/>
          <p:nvPr/>
        </p:nvSpPr>
        <p:spPr>
          <a:xfrm>
            <a:off x="2432600" y="4970930"/>
            <a:ext cx="19269900" cy="5510400"/>
          </a:xfrm>
          <a:prstGeom prst="rect">
            <a:avLst/>
          </a:prstGeom>
          <a:noFill/>
          <a:ln w="9525" cap="flat" cmpd="sng">
            <a:solidFill>
              <a:srgbClr val="67456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52E47"/>
                </a:solidFill>
                <a:latin typeface="Century Gothic"/>
                <a:ea typeface="Century Gothic"/>
                <a:cs typeface="Century Gothic"/>
                <a:sym typeface="Century Gothic"/>
              </a:rPr>
              <a:t>10. DIRECTORIO DE AGREMIACIONES Y OTROS GRUPOS DE INTERÉS</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https://www.movilidadbogota.gov.co/web/agremiaciones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b="1" i="0" u="none" strike="noStrike" cap="none">
                <a:solidFill>
                  <a:srgbClr val="452E47"/>
                </a:solidFill>
                <a:latin typeface="Century Gothic"/>
                <a:ea typeface="Century Gothic"/>
                <a:cs typeface="Century Gothic"/>
                <a:sym typeface="Century Gothic"/>
              </a:rPr>
              <a:t>11. GRUPOS DE VALOR Y/O PARTES INTERESADAS</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https://www.movilidadbogota.gov.co/web/transparencia</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sng" strike="noStrike" cap="none">
              <a:solidFill>
                <a:srgbClr val="452E47"/>
              </a:solidFill>
              <a:latin typeface="Arial"/>
              <a:ea typeface="Arial"/>
              <a:cs typeface="Arial"/>
              <a:sym typeface="Arial"/>
            </a:endParaRPr>
          </a:p>
          <a:p>
            <a:pPr marL="0" marR="0" lvl="0" indent="0" algn="l" rtl="0">
              <a:lnSpc>
                <a:spcPct val="100000"/>
              </a:lnSpc>
              <a:spcBef>
                <a:spcPts val="0"/>
              </a:spcBef>
              <a:spcAft>
                <a:spcPts val="0"/>
              </a:spcAft>
              <a:buNone/>
            </a:pPr>
            <a:r>
              <a:rPr lang="en-US" sz="3200" b="1" i="0" u="none" strike="noStrike" cap="none">
                <a:solidFill>
                  <a:srgbClr val="452E47"/>
                </a:solidFill>
                <a:latin typeface="Century Gothic"/>
                <a:ea typeface="Century Gothic"/>
                <a:cs typeface="Century Gothic"/>
                <a:sym typeface="Century Gothic"/>
              </a:rPr>
              <a:t>12. HORARIOS DE ATENCIÓN Y PUNTOS DE CONTACTO DE LOS CENTROS LOCALES DE MOVILIDAD</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https://www.movilidadbogota.gov.co/web/centros-locales-de-movilidad</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solidFill>
                <a:srgbClr val="452E47"/>
              </a:solidFill>
              <a:latin typeface="Arial"/>
              <a:ea typeface="Arial"/>
              <a:cs typeface="Arial"/>
              <a:sym typeface="Arial"/>
            </a:endParaRPr>
          </a:p>
          <a:p>
            <a:pPr marL="0" marR="0" lvl="0" indent="0" algn="l" rtl="0">
              <a:lnSpc>
                <a:spcPct val="100000"/>
              </a:lnSpc>
              <a:spcBef>
                <a:spcPts val="0"/>
              </a:spcBef>
              <a:spcAft>
                <a:spcPts val="0"/>
              </a:spcAft>
              <a:buNone/>
            </a:pPr>
            <a:r>
              <a:rPr lang="en-US" sz="3200" b="1" i="0" u="none" strike="noStrike" cap="none">
                <a:solidFill>
                  <a:srgbClr val="452E47"/>
                </a:solidFill>
                <a:latin typeface="Century Gothic"/>
                <a:ea typeface="Century Gothic"/>
                <a:cs typeface="Century Gothic"/>
                <a:sym typeface="Century Gothic"/>
              </a:rPr>
              <a:t>13. INFORMACIÓN PARA POBLACIÓN VULNERABLE</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https://www.movilidadbogota.gov.co/web/informacion-poblacion-vulnerable</a:t>
            </a:r>
            <a:endParaRPr sz="4000" b="1" i="0" u="none" strike="noStrike" cap="none">
              <a:solidFill>
                <a:srgbClr val="452E47"/>
              </a:solidFill>
              <a:latin typeface="Century Gothic"/>
              <a:ea typeface="Century Gothic"/>
              <a:cs typeface="Century Gothic"/>
              <a:sym typeface="Century Gothic"/>
            </a:endParaRPr>
          </a:p>
        </p:txBody>
      </p:sp>
      <p:sp>
        <p:nvSpPr>
          <p:cNvPr id="614" name="Google Shape;614;p53"/>
          <p:cNvSpPr/>
          <p:nvPr/>
        </p:nvSpPr>
        <p:spPr>
          <a:xfrm>
            <a:off x="2378350" y="382214"/>
            <a:ext cx="15755400" cy="2157000"/>
          </a:xfrm>
          <a:prstGeom prst="rect">
            <a:avLst/>
          </a:prstGeom>
          <a:solidFill>
            <a:srgbClr val="4C531E"/>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615" name="Google Shape;615;p53"/>
          <p:cNvSpPr txBox="1">
            <a:spLocks noGrp="1"/>
          </p:cNvSpPr>
          <p:nvPr>
            <p:ph type="title"/>
          </p:nvPr>
        </p:nvSpPr>
        <p:spPr>
          <a:xfrm>
            <a:off x="1368478" y="471977"/>
            <a:ext cx="17701500" cy="2070900"/>
          </a:xfrm>
          <a:prstGeom prst="rect">
            <a:avLst/>
          </a:prstGeom>
          <a:noFill/>
          <a:ln>
            <a:noFill/>
          </a:ln>
        </p:spPr>
        <p:txBody>
          <a:bodyPr spcFirstLastPara="1" wrap="square" lIns="182850" tIns="91400" rIns="182850" bIns="91400" anchor="ctr" anchorCtr="0">
            <a:normAutofit fontScale="90000"/>
          </a:bodyPr>
          <a:lstStyle/>
          <a:p>
            <a:pPr marL="0" lvl="0" indent="0" algn="ctr" rtl="0">
              <a:lnSpc>
                <a:spcPct val="90000"/>
              </a:lnSpc>
              <a:spcBef>
                <a:spcPts val="0"/>
              </a:spcBef>
              <a:spcAft>
                <a:spcPts val="0"/>
              </a:spcAft>
              <a:buClr>
                <a:schemeClr val="lt1"/>
              </a:buClr>
              <a:buSzPct val="92592"/>
              <a:buNone/>
            </a:pPr>
            <a:r>
              <a:rPr lang="en-US" sz="4800" b="0">
                <a:solidFill>
                  <a:schemeClr val="lt1"/>
                </a:solidFill>
              </a:rPr>
              <a:t>TRANSPARENCIA Y ACCESO A LA INFORMACIÓN </a:t>
            </a:r>
            <a:br>
              <a:rPr lang="en-US" sz="4800" b="0">
                <a:solidFill>
                  <a:schemeClr val="lt1"/>
                </a:solidFill>
              </a:rPr>
            </a:br>
            <a:r>
              <a:rPr lang="en-US" sz="4800" b="0">
                <a:solidFill>
                  <a:schemeClr val="lt1"/>
                </a:solidFill>
              </a:rPr>
              <a:t>Y</a:t>
            </a:r>
            <a:br>
              <a:rPr lang="en-US" sz="4800" b="0">
                <a:solidFill>
                  <a:schemeClr val="lt1"/>
                </a:solidFill>
              </a:rPr>
            </a:br>
            <a:r>
              <a:rPr lang="en-US" sz="4800" b="0">
                <a:solidFill>
                  <a:schemeClr val="lt1"/>
                </a:solidFill>
              </a:rPr>
              <a:t>ANTICORRUPCIÓN Y ATENCIÓN AL CIUDADANO</a:t>
            </a:r>
            <a:endParaRPr sz="4800" b="0">
              <a:solidFill>
                <a:schemeClr val="lt1"/>
              </a:solidFill>
            </a:endParaRPr>
          </a:p>
        </p:txBody>
      </p:sp>
      <p:sp>
        <p:nvSpPr>
          <p:cNvPr id="616" name="Google Shape;616;p53"/>
          <p:cNvSpPr/>
          <p:nvPr/>
        </p:nvSpPr>
        <p:spPr>
          <a:xfrm>
            <a:off x="2378350" y="2400756"/>
            <a:ext cx="15755400" cy="228300"/>
          </a:xfrm>
          <a:prstGeom prst="rect">
            <a:avLst/>
          </a:prstGeom>
          <a:solidFill>
            <a:srgbClr val="C1D300"/>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617" name="Google Shape;617;p53"/>
          <p:cNvSpPr txBox="1"/>
          <p:nvPr/>
        </p:nvSpPr>
        <p:spPr>
          <a:xfrm>
            <a:off x="2378350" y="2988085"/>
            <a:ext cx="17701500" cy="1569900"/>
          </a:xfrm>
          <a:prstGeom prst="rect">
            <a:avLst/>
          </a:prstGeom>
          <a:solidFill>
            <a:schemeClr val="accent2"/>
          </a:solidFill>
          <a:ln w="9525" cap="flat" cmpd="sng">
            <a:solidFill>
              <a:srgbClr val="452E4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Century Gothic"/>
                <a:ea typeface="Century Gothic"/>
                <a:cs typeface="Century Gothic"/>
                <a:sym typeface="Century Gothic"/>
              </a:rPr>
              <a:t>SEÑOR CIUDADANO:</a:t>
            </a:r>
            <a:endParaRPr/>
          </a:p>
          <a:p>
            <a:pPr marL="0" marR="0" lvl="0" indent="0" algn="ctr" rtl="0">
              <a:lnSpc>
                <a:spcPct val="100000"/>
              </a:lnSpc>
              <a:spcBef>
                <a:spcPts val="0"/>
              </a:spcBef>
              <a:spcAft>
                <a:spcPts val="0"/>
              </a:spcAft>
              <a:buNone/>
            </a:pPr>
            <a:r>
              <a:rPr lang="en-US" sz="3200" b="1" i="0" u="none" strike="noStrike" cap="none">
                <a:solidFill>
                  <a:schemeClr val="lt1"/>
                </a:solidFill>
                <a:latin typeface="Century Gothic"/>
                <a:ea typeface="Century Gothic"/>
                <a:cs typeface="Century Gothic"/>
                <a:sym typeface="Century Gothic"/>
              </a:rPr>
              <a:t>ES IMPORTANTE QUE USTED CONOZCA ESTA INFORMACIÓN </a:t>
            </a:r>
            <a:endParaRPr/>
          </a:p>
          <a:p>
            <a:pPr marL="0" marR="0" lvl="0" indent="0" algn="ctr" rtl="0">
              <a:lnSpc>
                <a:spcPct val="100000"/>
              </a:lnSpc>
              <a:spcBef>
                <a:spcPts val="0"/>
              </a:spcBef>
              <a:spcAft>
                <a:spcPts val="0"/>
              </a:spcAft>
              <a:buNone/>
            </a:pPr>
            <a:r>
              <a:rPr lang="en-US" sz="3200" b="1" i="0" u="none" strike="noStrike" cap="none">
                <a:solidFill>
                  <a:schemeClr val="lt1"/>
                </a:solidFill>
                <a:latin typeface="Century Gothic"/>
                <a:ea typeface="Century Gothic"/>
                <a:cs typeface="Century Gothic"/>
                <a:sym typeface="Century Gothic"/>
              </a:rPr>
              <a:t>Y LA MANERA DE CONSULTARLA EN LA PÁGINA WEB DE LA SECRETARÍA DE MOVILIDAD:</a:t>
            </a:r>
            <a:endParaRPr/>
          </a:p>
        </p:txBody>
      </p:sp>
    </p:spTree>
    <p:extLst>
      <p:ext uri="{BB962C8B-B14F-4D97-AF65-F5344CB8AC3E}">
        <p14:creationId xmlns:p14="http://schemas.microsoft.com/office/powerpoint/2010/main" val="2179108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3"/>
          <p:cNvSpPr txBox="1"/>
          <p:nvPr/>
        </p:nvSpPr>
        <p:spPr>
          <a:xfrm>
            <a:off x="2095346" y="712426"/>
            <a:ext cx="9792000" cy="1145100"/>
          </a:xfrm>
          <a:prstGeom prst="rect">
            <a:avLst/>
          </a:prstGeom>
          <a:noFill/>
          <a:ln>
            <a:noFill/>
          </a:ln>
        </p:spPr>
        <p:txBody>
          <a:bodyPr spcFirstLastPara="1" wrap="square" lIns="91400" tIns="91400" rIns="91400" bIns="91400" anchor="ctr" anchorCtr="0">
            <a:spAutoFit/>
          </a:bodyPr>
          <a:lstStyle/>
          <a:p>
            <a:pPr marL="0" marR="0" lvl="0" indent="0" algn="l" rtl="0">
              <a:lnSpc>
                <a:spcPct val="80000"/>
              </a:lnSpc>
              <a:spcBef>
                <a:spcPts val="0"/>
              </a:spcBef>
              <a:spcAft>
                <a:spcPts val="0"/>
              </a:spcAft>
              <a:buClr>
                <a:srgbClr val="22294A"/>
              </a:buClr>
              <a:buSzPts val="3900"/>
              <a:buFont typeface="Arial Black"/>
              <a:buNone/>
            </a:pPr>
            <a:r>
              <a:rPr lang="en-US" sz="3900" b="1" i="0" u="none" strike="noStrike" cap="none">
                <a:solidFill>
                  <a:srgbClr val="22294A"/>
                </a:solidFill>
                <a:latin typeface="Arial Black"/>
                <a:ea typeface="Arial Black"/>
                <a:cs typeface="Arial Black"/>
                <a:sym typeface="Arial Black"/>
              </a:rPr>
              <a:t>CAMPAÑAS PEDAGÓGICAS</a:t>
            </a:r>
            <a:endParaRPr sz="14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22294A"/>
              </a:buClr>
              <a:buSzPts val="3900"/>
              <a:buFont typeface="Arial Black"/>
              <a:buNone/>
            </a:pPr>
            <a:r>
              <a:rPr lang="en-US" sz="3900" b="1" i="0" u="none" strike="noStrike" cap="none">
                <a:solidFill>
                  <a:srgbClr val="22294A"/>
                </a:solidFill>
                <a:latin typeface="Arial Black"/>
                <a:ea typeface="Arial Black"/>
                <a:cs typeface="Arial Black"/>
                <a:sym typeface="Arial Black"/>
              </a:rPr>
              <a:t>LOCALIDAD </a:t>
            </a:r>
            <a:r>
              <a:rPr lang="en-US" sz="3900" b="1">
                <a:solidFill>
                  <a:srgbClr val="22294A"/>
                </a:solidFill>
                <a:latin typeface="Arial Black"/>
                <a:ea typeface="Arial Black"/>
                <a:cs typeface="Arial Black"/>
                <a:sym typeface="Arial Black"/>
              </a:rPr>
              <a:t>LOS MÁRTIRES</a:t>
            </a:r>
            <a:endParaRPr sz="1400" b="0" i="0" u="none" strike="noStrike" cap="none">
              <a:solidFill>
                <a:srgbClr val="000000"/>
              </a:solidFill>
              <a:latin typeface="Arial"/>
              <a:ea typeface="Arial"/>
              <a:cs typeface="Arial"/>
              <a:sym typeface="Arial"/>
            </a:endParaRPr>
          </a:p>
        </p:txBody>
      </p:sp>
      <p:pic>
        <p:nvPicPr>
          <p:cNvPr id="497" name="Google Shape;497;p23" descr="image49.png"/>
          <p:cNvPicPr preferRelativeResize="0"/>
          <p:nvPr/>
        </p:nvPicPr>
        <p:blipFill rotWithShape="1">
          <a:blip r:embed="rId3">
            <a:alphaModFix/>
          </a:blip>
          <a:srcRect/>
          <a:stretch/>
        </p:blipFill>
        <p:spPr>
          <a:xfrm>
            <a:off x="2201416" y="1829129"/>
            <a:ext cx="1202784" cy="191353"/>
          </a:xfrm>
          <a:prstGeom prst="rect">
            <a:avLst/>
          </a:prstGeom>
          <a:noFill/>
          <a:ln>
            <a:noFill/>
          </a:ln>
        </p:spPr>
      </p:pic>
      <p:sp>
        <p:nvSpPr>
          <p:cNvPr id="498" name="Google Shape;498;p23"/>
          <p:cNvSpPr txBox="1"/>
          <p:nvPr/>
        </p:nvSpPr>
        <p:spPr>
          <a:xfrm>
            <a:off x="1718275" y="5665074"/>
            <a:ext cx="5284103" cy="1664100"/>
          </a:xfrm>
          <a:prstGeom prst="rect">
            <a:avLst/>
          </a:prstGeom>
          <a:noFill/>
          <a:ln w="38100" cap="flat" cmpd="sng">
            <a:solidFill>
              <a:schemeClr val="dk1"/>
            </a:solidFill>
            <a:prstDash val="solid"/>
            <a:round/>
            <a:headEnd type="none" w="sm" len="sm"/>
            <a:tailEnd type="none" w="sm" len="sm"/>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53585F"/>
              </a:buClr>
              <a:buSzPts val="2400"/>
              <a:buFont typeface="Arial"/>
              <a:buNone/>
            </a:pPr>
            <a:r>
              <a:rPr lang="en-US" sz="3200" b="0" i="0" u="none" strike="noStrike" cap="none" dirty="0">
                <a:solidFill>
                  <a:schemeClr val="dk1"/>
                </a:solidFill>
                <a:latin typeface="Arial Black"/>
                <a:ea typeface="Arial Black"/>
                <a:cs typeface="Arial Black"/>
                <a:sym typeface="Arial Black"/>
              </a:rPr>
              <a:t>TOTAL DE CAMPAÑAS REALIZADAS BOGOTÁ</a:t>
            </a:r>
            <a:endParaRPr sz="3200" b="0" i="0" u="none" strike="noStrike" cap="none" dirty="0">
              <a:solidFill>
                <a:schemeClr val="dk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53585F"/>
              </a:buClr>
              <a:buSzPts val="2400"/>
              <a:buFont typeface="Arial"/>
              <a:buNone/>
            </a:pPr>
            <a:endParaRPr sz="1400" b="0" i="0" u="none" strike="noStrike" cap="none" dirty="0">
              <a:solidFill>
                <a:schemeClr val="dk1"/>
              </a:solidFill>
              <a:latin typeface="Arial Black"/>
              <a:ea typeface="Arial Black"/>
              <a:cs typeface="Arial Black"/>
              <a:sym typeface="Arial Black"/>
            </a:endParaRPr>
          </a:p>
        </p:txBody>
      </p:sp>
      <p:sp>
        <p:nvSpPr>
          <p:cNvPr id="499" name="Google Shape;499;p23"/>
          <p:cNvSpPr txBox="1"/>
          <p:nvPr/>
        </p:nvSpPr>
        <p:spPr>
          <a:xfrm>
            <a:off x="1808174" y="10770477"/>
            <a:ext cx="4968000" cy="1664100"/>
          </a:xfrm>
          <a:prstGeom prst="rect">
            <a:avLst/>
          </a:prstGeom>
          <a:noFill/>
          <a:ln w="38100" cap="flat" cmpd="sng">
            <a:solidFill>
              <a:schemeClr val="dk1"/>
            </a:solidFill>
            <a:prstDash val="solid"/>
            <a:round/>
            <a:headEnd type="none" w="sm" len="sm"/>
            <a:tailEnd type="none" w="sm" len="sm"/>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53585F"/>
              </a:buClr>
              <a:buSzPts val="2400"/>
              <a:buFont typeface="Arial"/>
              <a:buNone/>
            </a:pPr>
            <a:r>
              <a:rPr lang="en-US" sz="3200" b="0" i="0" u="none" strike="noStrike" cap="none">
                <a:solidFill>
                  <a:schemeClr val="dk1"/>
                </a:solidFill>
                <a:latin typeface="Arial Black"/>
                <a:ea typeface="Arial Black"/>
                <a:cs typeface="Arial Black"/>
                <a:sym typeface="Arial Black"/>
              </a:rPr>
              <a:t>CAMPAÑAS REALIZADAS EN </a:t>
            </a:r>
            <a:r>
              <a:rPr lang="en-US" sz="3200">
                <a:solidFill>
                  <a:schemeClr val="dk1"/>
                </a:solidFill>
                <a:latin typeface="Arial Black"/>
                <a:ea typeface="Arial Black"/>
                <a:cs typeface="Arial Black"/>
                <a:sym typeface="Arial Black"/>
              </a:rPr>
              <a:t>LOS MÁRTIRES</a:t>
            </a:r>
            <a:endParaRPr sz="3200" b="0" i="0" u="none" strike="noStrike" cap="none">
              <a:solidFill>
                <a:schemeClr val="dk1"/>
              </a:solidFill>
              <a:latin typeface="Arial Black"/>
              <a:ea typeface="Arial Black"/>
              <a:cs typeface="Arial Black"/>
              <a:sym typeface="Arial Black"/>
            </a:endParaRPr>
          </a:p>
        </p:txBody>
      </p:sp>
      <p:sp>
        <p:nvSpPr>
          <p:cNvPr id="500" name="Google Shape;500;p23"/>
          <p:cNvSpPr txBox="1"/>
          <p:nvPr/>
        </p:nvSpPr>
        <p:spPr>
          <a:xfrm>
            <a:off x="2968908" y="4030527"/>
            <a:ext cx="2559300" cy="1098600"/>
          </a:xfrm>
          <a:prstGeom prst="rect">
            <a:avLst/>
          </a:prstGeom>
          <a:solidFill>
            <a:schemeClr val="accent2"/>
          </a:solidFill>
          <a:ln>
            <a:noFill/>
          </a:ln>
        </p:spPr>
        <p:txBody>
          <a:bodyPr spcFirstLastPara="1" wrap="square" lIns="71400" tIns="71400" rIns="71400" bIns="71400" anchor="ctr" anchorCtr="0">
            <a:noAutofit/>
          </a:bodyPr>
          <a:lstStyle/>
          <a:p>
            <a:pPr marL="0" marR="0" lvl="0" indent="0" algn="ctr" rtl="0">
              <a:lnSpc>
                <a:spcPct val="100000"/>
              </a:lnSpc>
              <a:spcBef>
                <a:spcPts val="0"/>
              </a:spcBef>
              <a:spcAft>
                <a:spcPts val="0"/>
              </a:spcAft>
              <a:buClr>
                <a:srgbClr val="FFFFFF"/>
              </a:buClr>
              <a:buSzPts val="4800"/>
              <a:buFont typeface="Arial Black"/>
              <a:buNone/>
            </a:pPr>
            <a:r>
              <a:rPr lang="en-US" sz="4800" b="0" i="0" u="none" strike="noStrike" cap="none">
                <a:solidFill>
                  <a:schemeClr val="dk1"/>
                </a:solidFill>
                <a:latin typeface="Arial Black"/>
                <a:ea typeface="Arial Black"/>
                <a:cs typeface="Arial Black"/>
                <a:sym typeface="Arial Black"/>
              </a:rPr>
              <a:t>370</a:t>
            </a:r>
            <a:endParaRPr sz="1400" b="0" i="0" u="none" strike="noStrike" cap="none">
              <a:solidFill>
                <a:srgbClr val="000000"/>
              </a:solidFill>
              <a:latin typeface="Arial"/>
              <a:ea typeface="Arial"/>
              <a:cs typeface="Arial"/>
              <a:sym typeface="Arial"/>
            </a:endParaRPr>
          </a:p>
        </p:txBody>
      </p:sp>
      <p:sp>
        <p:nvSpPr>
          <p:cNvPr id="501" name="Google Shape;501;p23"/>
          <p:cNvSpPr txBox="1"/>
          <p:nvPr/>
        </p:nvSpPr>
        <p:spPr>
          <a:xfrm>
            <a:off x="2880278" y="9178515"/>
            <a:ext cx="2559300" cy="883200"/>
          </a:xfrm>
          <a:prstGeom prst="rect">
            <a:avLst/>
          </a:prstGeom>
          <a:solidFill>
            <a:schemeClr val="accent2"/>
          </a:solidFill>
          <a:ln>
            <a:noFill/>
          </a:ln>
        </p:spPr>
        <p:txBody>
          <a:bodyPr spcFirstLastPara="1" wrap="square" lIns="71400" tIns="71400" rIns="71400" bIns="71400" anchor="ctr" anchorCtr="0">
            <a:spAutoFit/>
          </a:bodyPr>
          <a:lstStyle/>
          <a:p>
            <a:pPr marL="0" marR="0" lvl="0" indent="0" algn="ctr" rtl="0">
              <a:lnSpc>
                <a:spcPct val="100000"/>
              </a:lnSpc>
              <a:spcBef>
                <a:spcPts val="0"/>
              </a:spcBef>
              <a:spcAft>
                <a:spcPts val="0"/>
              </a:spcAft>
              <a:buClr>
                <a:srgbClr val="FFFFFF"/>
              </a:buClr>
              <a:buSzPts val="4800"/>
              <a:buFont typeface="Arial Black"/>
              <a:buNone/>
            </a:pPr>
            <a:r>
              <a:rPr lang="en-US" sz="4800">
                <a:solidFill>
                  <a:schemeClr val="dk1"/>
                </a:solidFill>
                <a:latin typeface="Arial Black"/>
                <a:ea typeface="Arial Black"/>
                <a:cs typeface="Arial Black"/>
                <a:sym typeface="Arial Black"/>
              </a:rPr>
              <a:t>11</a:t>
            </a:r>
            <a:endParaRPr sz="4800" b="0" i="0" u="none" strike="noStrike" cap="none">
              <a:solidFill>
                <a:schemeClr val="dk1"/>
              </a:solidFill>
              <a:latin typeface="Arial Black"/>
              <a:ea typeface="Arial Black"/>
              <a:cs typeface="Arial Black"/>
              <a:sym typeface="Arial Black"/>
            </a:endParaRPr>
          </a:p>
        </p:txBody>
      </p:sp>
      <p:sp>
        <p:nvSpPr>
          <p:cNvPr id="502" name="Google Shape;502;p23"/>
          <p:cNvSpPr txBox="1"/>
          <p:nvPr/>
        </p:nvSpPr>
        <p:spPr>
          <a:xfrm>
            <a:off x="2652923" y="10124417"/>
            <a:ext cx="2918700" cy="677100"/>
          </a:xfrm>
          <a:prstGeom prst="rect">
            <a:avLst/>
          </a:prstGeom>
          <a:noFill/>
          <a:ln>
            <a:noFill/>
          </a:ln>
        </p:spPr>
        <p:txBody>
          <a:bodyPr spcFirstLastPara="1" wrap="square" lIns="91400" tIns="91400" rIns="91400" bIns="91400" anchor="b"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dk1"/>
                </a:solidFill>
                <a:latin typeface="Arial Black"/>
                <a:ea typeface="Arial Black"/>
                <a:cs typeface="Arial Black"/>
                <a:sym typeface="Arial Black"/>
              </a:rPr>
              <a:t>3</a:t>
            </a:r>
            <a:r>
              <a:rPr lang="en-US" sz="3200" b="0" i="0" u="none" strike="noStrike" cap="none">
                <a:solidFill>
                  <a:schemeClr val="dk1"/>
                </a:solidFill>
                <a:latin typeface="Arial Black"/>
                <a:ea typeface="Arial Black"/>
                <a:cs typeface="Arial Black"/>
                <a:sym typeface="Arial Black"/>
              </a:rPr>
              <a:t>%</a:t>
            </a:r>
            <a:endParaRPr sz="3200" b="0" i="0" u="none" strike="noStrike" cap="none">
              <a:solidFill>
                <a:schemeClr val="dk1"/>
              </a:solidFill>
              <a:latin typeface="Arial Black"/>
              <a:ea typeface="Arial Black"/>
              <a:cs typeface="Arial Black"/>
              <a:sym typeface="Arial Black"/>
            </a:endParaRPr>
          </a:p>
        </p:txBody>
      </p:sp>
      <p:pic>
        <p:nvPicPr>
          <p:cNvPr id="503" name="Google Shape;503;p23" descr="image67.png"/>
          <p:cNvPicPr preferRelativeResize="0"/>
          <p:nvPr/>
        </p:nvPicPr>
        <p:blipFill rotWithShape="1">
          <a:blip r:embed="rId4">
            <a:alphaModFix/>
          </a:blip>
          <a:srcRect/>
          <a:stretch/>
        </p:blipFill>
        <p:spPr>
          <a:xfrm>
            <a:off x="3198614" y="7570744"/>
            <a:ext cx="1827317" cy="1578121"/>
          </a:xfrm>
          <a:prstGeom prst="rect">
            <a:avLst/>
          </a:prstGeom>
          <a:noFill/>
          <a:ln>
            <a:noFill/>
          </a:ln>
        </p:spPr>
      </p:pic>
      <p:pic>
        <p:nvPicPr>
          <p:cNvPr id="504" name="Google Shape;504;p23" descr="Atributo De Aire Puede Ventilador Vector De Icono De Línea De ..."/>
          <p:cNvPicPr preferRelativeResize="0"/>
          <p:nvPr/>
        </p:nvPicPr>
        <p:blipFill rotWithShape="1">
          <a:blip r:embed="rId5">
            <a:alphaModFix/>
          </a:blip>
          <a:srcRect l="14746" t="9221" r="17704" b="24004"/>
          <a:stretch/>
        </p:blipFill>
        <p:spPr>
          <a:xfrm>
            <a:off x="3415426" y="2180370"/>
            <a:ext cx="1827300" cy="1806279"/>
          </a:xfrm>
          <a:prstGeom prst="rect">
            <a:avLst/>
          </a:prstGeom>
          <a:noFill/>
          <a:ln>
            <a:noFill/>
          </a:ln>
        </p:spPr>
      </p:pic>
      <p:pic>
        <p:nvPicPr>
          <p:cNvPr id="505" name="Google Shape;505;p23" descr="E:\lpuerto\Desktop\INFORMES MENSUALES\INFORMES 2020\6. JUNIO 2020\4. JAVIER ARIAS\1. REGISTRO FOTOGRÁFICO\12-06-2020-AC-CRA30XCLL1D\CAMPAÑACICLISTAS (2).jpg"/>
          <p:cNvPicPr preferRelativeResize="0"/>
          <p:nvPr/>
        </p:nvPicPr>
        <p:blipFill>
          <a:blip r:embed="rId6">
            <a:alphaModFix/>
          </a:blip>
          <a:stretch>
            <a:fillRect/>
          </a:stretch>
        </p:blipFill>
        <p:spPr>
          <a:xfrm>
            <a:off x="15786825" y="7877323"/>
            <a:ext cx="6527775" cy="3669363"/>
          </a:xfrm>
          <a:prstGeom prst="rect">
            <a:avLst/>
          </a:prstGeom>
          <a:noFill/>
          <a:ln>
            <a:noFill/>
          </a:ln>
        </p:spPr>
      </p:pic>
      <p:pic>
        <p:nvPicPr>
          <p:cNvPr id="506" name="Google Shape;506;p23" descr="E:\lpuerto\Desktop\INFORMES MENSUALES\INFORMES 2020\6. JUNIO 2020\4. JAVIER ARIAS\1. REGISTRO FOTOGRÁFICO\12-06-2020-AC-CRA30XCLL1D\CAMPAÑACICLISTAS (3).jpg"/>
          <p:cNvPicPr preferRelativeResize="0"/>
          <p:nvPr/>
        </p:nvPicPr>
        <p:blipFill>
          <a:blip r:embed="rId7">
            <a:alphaModFix/>
          </a:blip>
          <a:stretch>
            <a:fillRect/>
          </a:stretch>
        </p:blipFill>
        <p:spPr>
          <a:xfrm>
            <a:off x="8976275" y="7877325"/>
            <a:ext cx="6527775" cy="3679675"/>
          </a:xfrm>
          <a:prstGeom prst="rect">
            <a:avLst/>
          </a:prstGeom>
          <a:noFill/>
          <a:ln>
            <a:noFill/>
          </a:ln>
        </p:spPr>
      </p:pic>
      <p:pic>
        <p:nvPicPr>
          <p:cNvPr id="507" name="Google Shape;507;p23"/>
          <p:cNvPicPr preferRelativeResize="0"/>
          <p:nvPr/>
        </p:nvPicPr>
        <p:blipFill>
          <a:blip r:embed="rId8">
            <a:alphaModFix/>
          </a:blip>
          <a:stretch>
            <a:fillRect/>
          </a:stretch>
        </p:blipFill>
        <p:spPr>
          <a:xfrm>
            <a:off x="10343874" y="712424"/>
            <a:ext cx="10633031" cy="6616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7"/>
          <p:cNvPicPr preferRelativeResize="0"/>
          <p:nvPr/>
        </p:nvPicPr>
        <p:blipFill>
          <a:blip r:embed="rId3">
            <a:alphaModFix/>
          </a:blip>
          <a:stretch>
            <a:fillRect/>
          </a:stretch>
        </p:blipFill>
        <p:spPr>
          <a:xfrm>
            <a:off x="2689075" y="2972400"/>
            <a:ext cx="19121377" cy="8337599"/>
          </a:xfrm>
          <a:prstGeom prst="rect">
            <a:avLst/>
          </a:prstGeom>
          <a:noFill/>
          <a:ln>
            <a:noFill/>
          </a:ln>
        </p:spPr>
      </p:pic>
      <p:pic>
        <p:nvPicPr>
          <p:cNvPr id="179" name="Google Shape;179;p27"/>
          <p:cNvPicPr preferRelativeResize="0"/>
          <p:nvPr/>
        </p:nvPicPr>
        <p:blipFill>
          <a:blip r:embed="rId4">
            <a:alphaModFix/>
          </a:blip>
          <a:stretch>
            <a:fillRect/>
          </a:stretch>
        </p:blipFill>
        <p:spPr>
          <a:xfrm>
            <a:off x="808688" y="2972388"/>
            <a:ext cx="1295400" cy="1133475"/>
          </a:xfrm>
          <a:prstGeom prst="rect">
            <a:avLst/>
          </a:prstGeom>
          <a:noFill/>
          <a:ln>
            <a:noFill/>
          </a:ln>
        </p:spPr>
      </p:pic>
      <p:pic>
        <p:nvPicPr>
          <p:cNvPr id="180" name="Google Shape;180;p27"/>
          <p:cNvPicPr preferRelativeResize="0"/>
          <p:nvPr/>
        </p:nvPicPr>
        <p:blipFill>
          <a:blip r:embed="rId5">
            <a:alphaModFix/>
          </a:blip>
          <a:stretch>
            <a:fillRect/>
          </a:stretch>
        </p:blipFill>
        <p:spPr>
          <a:xfrm>
            <a:off x="0" y="0"/>
            <a:ext cx="24384000" cy="2155031"/>
          </a:xfrm>
          <a:prstGeom prst="rect">
            <a:avLst/>
          </a:prstGeom>
          <a:noFill/>
          <a:ln>
            <a:noFill/>
          </a:ln>
        </p:spPr>
      </p:pic>
      <p:pic>
        <p:nvPicPr>
          <p:cNvPr id="181" name="Google Shape;181;p27"/>
          <p:cNvPicPr preferRelativeResize="0"/>
          <p:nvPr/>
        </p:nvPicPr>
        <p:blipFill>
          <a:blip r:embed="rId6">
            <a:alphaModFix/>
          </a:blip>
          <a:stretch>
            <a:fillRect/>
          </a:stretch>
        </p:blipFill>
        <p:spPr>
          <a:xfrm>
            <a:off x="0" y="2079075"/>
            <a:ext cx="24384000" cy="323850"/>
          </a:xfrm>
          <a:prstGeom prst="rect">
            <a:avLst/>
          </a:prstGeom>
          <a:noFill/>
          <a:ln>
            <a:noFill/>
          </a:ln>
        </p:spPr>
      </p:pic>
      <p:sp>
        <p:nvSpPr>
          <p:cNvPr id="182" name="Google Shape;182;p27"/>
          <p:cNvSpPr txBox="1"/>
          <p:nvPr/>
        </p:nvSpPr>
        <p:spPr>
          <a:xfrm>
            <a:off x="8897250" y="569625"/>
            <a:ext cx="7827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chemeClr val="lt1"/>
                </a:solidFill>
                <a:latin typeface="Century Gothic"/>
                <a:ea typeface="Century Gothic"/>
                <a:cs typeface="Century Gothic"/>
                <a:sym typeface="Century Gothic"/>
              </a:rPr>
              <a:t>REGLAS DE JUEGO</a:t>
            </a:r>
            <a:endParaRPr sz="6000" b="1">
              <a:solidFill>
                <a:schemeClr val="lt1"/>
              </a:solidFill>
              <a:latin typeface="Century Gothic"/>
              <a:ea typeface="Century Gothic"/>
              <a:cs typeface="Century Gothic"/>
              <a:sym typeface="Century Gothic"/>
            </a:endParaRPr>
          </a:p>
        </p:txBody>
      </p:sp>
      <p:pic>
        <p:nvPicPr>
          <p:cNvPr id="183" name="Google Shape;183;p27"/>
          <p:cNvPicPr preferRelativeResize="0"/>
          <p:nvPr/>
        </p:nvPicPr>
        <p:blipFill>
          <a:blip r:embed="rId7">
            <a:alphaModFix/>
          </a:blip>
          <a:stretch>
            <a:fillRect/>
          </a:stretch>
        </p:blipFill>
        <p:spPr>
          <a:xfrm>
            <a:off x="832500" y="4675350"/>
            <a:ext cx="1428750" cy="1428750"/>
          </a:xfrm>
          <a:prstGeom prst="rect">
            <a:avLst/>
          </a:prstGeom>
          <a:noFill/>
          <a:ln>
            <a:noFill/>
          </a:ln>
        </p:spPr>
      </p:pic>
      <p:pic>
        <p:nvPicPr>
          <p:cNvPr id="184" name="Google Shape;184;p27"/>
          <p:cNvPicPr preferRelativeResize="0"/>
          <p:nvPr/>
        </p:nvPicPr>
        <p:blipFill>
          <a:blip r:embed="rId8">
            <a:alphaModFix/>
          </a:blip>
          <a:stretch>
            <a:fillRect/>
          </a:stretch>
        </p:blipFill>
        <p:spPr>
          <a:xfrm>
            <a:off x="837250" y="6316813"/>
            <a:ext cx="1419225" cy="1419225"/>
          </a:xfrm>
          <a:prstGeom prst="rect">
            <a:avLst/>
          </a:prstGeom>
          <a:noFill/>
          <a:ln>
            <a:noFill/>
          </a:ln>
        </p:spPr>
      </p:pic>
      <p:pic>
        <p:nvPicPr>
          <p:cNvPr id="185" name="Google Shape;185;p27"/>
          <p:cNvPicPr preferRelativeResize="0"/>
          <p:nvPr/>
        </p:nvPicPr>
        <p:blipFill>
          <a:blip r:embed="rId9">
            <a:alphaModFix/>
          </a:blip>
          <a:stretch>
            <a:fillRect/>
          </a:stretch>
        </p:blipFill>
        <p:spPr>
          <a:xfrm>
            <a:off x="837250" y="8376513"/>
            <a:ext cx="1419225" cy="1419225"/>
          </a:xfrm>
          <a:prstGeom prst="rect">
            <a:avLst/>
          </a:prstGeom>
          <a:noFill/>
          <a:ln>
            <a:noFill/>
          </a:ln>
        </p:spPr>
      </p:pic>
      <p:pic>
        <p:nvPicPr>
          <p:cNvPr id="186" name="Google Shape;186;p27"/>
          <p:cNvPicPr preferRelativeResize="0"/>
          <p:nvPr/>
        </p:nvPicPr>
        <p:blipFill>
          <a:blip r:embed="rId10">
            <a:alphaModFix/>
          </a:blip>
          <a:stretch>
            <a:fillRect/>
          </a:stretch>
        </p:blipFill>
        <p:spPr>
          <a:xfrm>
            <a:off x="922988" y="10221338"/>
            <a:ext cx="1247775" cy="1247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4"/>
          <p:cNvSpPr txBox="1"/>
          <p:nvPr/>
        </p:nvSpPr>
        <p:spPr>
          <a:xfrm>
            <a:off x="2666282" y="660275"/>
            <a:ext cx="11580600" cy="10251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22294A"/>
              </a:buClr>
              <a:buSzPts val="7800"/>
              <a:buFont typeface="Arial Black"/>
              <a:buNone/>
            </a:pPr>
            <a:r>
              <a:rPr lang="en-US" sz="7800" b="0" i="0" u="none" strike="noStrike" cap="none">
                <a:solidFill>
                  <a:srgbClr val="22294A"/>
                </a:solidFill>
                <a:latin typeface="Arial Black"/>
                <a:ea typeface="Arial Black"/>
                <a:cs typeface="Arial Black"/>
                <a:sym typeface="Arial Black"/>
              </a:rPr>
              <a:t>GERENCIA EN VÍA</a:t>
            </a:r>
            <a:endParaRPr sz="1400" b="0" i="0" u="none" strike="noStrike" cap="none">
              <a:solidFill>
                <a:srgbClr val="000000"/>
              </a:solidFill>
              <a:latin typeface="Arial"/>
              <a:ea typeface="Arial"/>
              <a:cs typeface="Arial"/>
              <a:sym typeface="Arial"/>
            </a:endParaRPr>
          </a:p>
        </p:txBody>
      </p:sp>
      <p:pic>
        <p:nvPicPr>
          <p:cNvPr id="513" name="Google Shape;513;p24"/>
          <p:cNvPicPr preferRelativeResize="0"/>
          <p:nvPr/>
        </p:nvPicPr>
        <p:blipFill rotWithShape="1">
          <a:blip r:embed="rId3">
            <a:alphaModFix/>
          </a:blip>
          <a:srcRect/>
          <a:stretch/>
        </p:blipFill>
        <p:spPr>
          <a:xfrm>
            <a:off x="1871325" y="431675"/>
            <a:ext cx="22284074" cy="1140992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5"/>
          <p:cNvSpPr txBox="1"/>
          <p:nvPr/>
        </p:nvSpPr>
        <p:spPr>
          <a:xfrm>
            <a:off x="2666282" y="660275"/>
            <a:ext cx="11580600" cy="10251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22294A"/>
              </a:buClr>
              <a:buSzPts val="7800"/>
              <a:buFont typeface="Arial Black"/>
              <a:buNone/>
            </a:pPr>
            <a:r>
              <a:rPr lang="en-US" sz="7800" b="0" i="0" u="none" strike="noStrike" cap="none">
                <a:solidFill>
                  <a:srgbClr val="22294A"/>
                </a:solidFill>
                <a:latin typeface="Arial Black"/>
                <a:ea typeface="Arial Black"/>
                <a:cs typeface="Arial Black"/>
                <a:sym typeface="Arial Black"/>
              </a:rPr>
              <a:t>GERENCIA EN VÍA</a:t>
            </a:r>
            <a:endParaRPr sz="1400" b="0" i="0" u="none" strike="noStrike" cap="none">
              <a:solidFill>
                <a:srgbClr val="000000"/>
              </a:solidFill>
              <a:latin typeface="Arial"/>
              <a:ea typeface="Arial"/>
              <a:cs typeface="Arial"/>
              <a:sym typeface="Arial"/>
            </a:endParaRPr>
          </a:p>
        </p:txBody>
      </p:sp>
      <p:pic>
        <p:nvPicPr>
          <p:cNvPr id="519" name="Google Shape;519;p25"/>
          <p:cNvPicPr preferRelativeResize="0"/>
          <p:nvPr/>
        </p:nvPicPr>
        <p:blipFill rotWithShape="1">
          <a:blip r:embed="rId3">
            <a:alphaModFix/>
          </a:blip>
          <a:srcRect/>
          <a:stretch/>
        </p:blipFill>
        <p:spPr>
          <a:xfrm>
            <a:off x="2416591" y="3359699"/>
            <a:ext cx="5286375" cy="3533775"/>
          </a:xfrm>
          <a:prstGeom prst="rect">
            <a:avLst/>
          </a:prstGeom>
          <a:noFill/>
          <a:ln>
            <a:noFill/>
          </a:ln>
        </p:spPr>
      </p:pic>
      <p:sp>
        <p:nvSpPr>
          <p:cNvPr id="520" name="Google Shape;520;p25"/>
          <p:cNvSpPr txBox="1"/>
          <p:nvPr/>
        </p:nvSpPr>
        <p:spPr>
          <a:xfrm>
            <a:off x="3350379" y="2542000"/>
            <a:ext cx="3576900" cy="7017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22294A"/>
              </a:buClr>
              <a:buSzPts val="7800"/>
              <a:buFont typeface="Arial Black"/>
              <a:buNone/>
            </a:pPr>
            <a:r>
              <a:rPr lang="en-US" sz="4800" b="0" i="0" u="none" strike="noStrike" cap="none">
                <a:solidFill>
                  <a:srgbClr val="22294A"/>
                </a:solidFill>
                <a:latin typeface="Arial Black"/>
                <a:ea typeface="Arial Black"/>
                <a:cs typeface="Arial Black"/>
                <a:sym typeface="Arial Black"/>
              </a:rPr>
              <a:t>¿Qué es?</a:t>
            </a:r>
            <a:endParaRPr sz="4800" b="0" i="0" u="none" strike="noStrike" cap="none">
              <a:solidFill>
                <a:srgbClr val="000000"/>
              </a:solidFill>
              <a:latin typeface="Arial"/>
              <a:ea typeface="Arial"/>
              <a:cs typeface="Arial"/>
              <a:sym typeface="Arial"/>
            </a:endParaRPr>
          </a:p>
        </p:txBody>
      </p:sp>
      <p:sp>
        <p:nvSpPr>
          <p:cNvPr id="521" name="Google Shape;521;p25"/>
          <p:cNvSpPr txBox="1"/>
          <p:nvPr/>
        </p:nvSpPr>
        <p:spPr>
          <a:xfrm>
            <a:off x="5773721" y="7702575"/>
            <a:ext cx="7286400" cy="7017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22294A"/>
              </a:buClr>
              <a:buSzPts val="7800"/>
              <a:buFont typeface="Arial Black"/>
              <a:buNone/>
            </a:pPr>
            <a:r>
              <a:rPr lang="en-US" sz="4800" b="0" i="0" u="none" strike="noStrike" cap="none">
                <a:solidFill>
                  <a:srgbClr val="22294A"/>
                </a:solidFill>
                <a:latin typeface="Arial Black"/>
                <a:ea typeface="Arial Black"/>
                <a:cs typeface="Arial Black"/>
                <a:sym typeface="Arial Black"/>
              </a:rPr>
              <a:t>Qué buscamos?</a:t>
            </a:r>
            <a:endParaRPr sz="4800" b="0" i="0" u="none" strike="noStrike" cap="none">
              <a:solidFill>
                <a:srgbClr val="000000"/>
              </a:solidFill>
              <a:latin typeface="Arial"/>
              <a:ea typeface="Arial"/>
              <a:cs typeface="Arial"/>
              <a:sym typeface="Arial"/>
            </a:endParaRPr>
          </a:p>
        </p:txBody>
      </p:sp>
      <p:pic>
        <p:nvPicPr>
          <p:cNvPr id="522" name="Google Shape;522;p25"/>
          <p:cNvPicPr preferRelativeResize="0"/>
          <p:nvPr/>
        </p:nvPicPr>
        <p:blipFill rotWithShape="1">
          <a:blip r:embed="rId4">
            <a:alphaModFix/>
          </a:blip>
          <a:srcRect/>
          <a:stretch/>
        </p:blipFill>
        <p:spPr>
          <a:xfrm>
            <a:off x="5832575" y="8280425"/>
            <a:ext cx="5276850" cy="3476625"/>
          </a:xfrm>
          <a:prstGeom prst="rect">
            <a:avLst/>
          </a:prstGeom>
          <a:noFill/>
          <a:ln>
            <a:noFill/>
          </a:ln>
        </p:spPr>
      </p:pic>
      <p:sp>
        <p:nvSpPr>
          <p:cNvPr id="523" name="Google Shape;523;p25"/>
          <p:cNvSpPr txBox="1"/>
          <p:nvPr/>
        </p:nvSpPr>
        <p:spPr>
          <a:xfrm>
            <a:off x="15679023" y="2191125"/>
            <a:ext cx="6300600" cy="7017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22294A"/>
              </a:buClr>
              <a:buSzPts val="7800"/>
              <a:buFont typeface="Arial Black"/>
              <a:buNone/>
            </a:pPr>
            <a:r>
              <a:rPr lang="en-US" sz="4800" b="0" i="0" u="none" strike="noStrike" cap="none">
                <a:solidFill>
                  <a:srgbClr val="22294A"/>
                </a:solidFill>
                <a:latin typeface="Arial Black"/>
                <a:ea typeface="Arial Black"/>
                <a:cs typeface="Arial Black"/>
                <a:sym typeface="Arial Black"/>
              </a:rPr>
              <a:t>Cómo funciona?</a:t>
            </a:r>
            <a:endParaRPr sz="4800" b="0" i="0" u="none" strike="noStrike" cap="none">
              <a:solidFill>
                <a:srgbClr val="000000"/>
              </a:solidFill>
              <a:latin typeface="Arial"/>
              <a:ea typeface="Arial"/>
              <a:cs typeface="Arial"/>
              <a:sym typeface="Arial"/>
            </a:endParaRPr>
          </a:p>
        </p:txBody>
      </p:sp>
      <p:pic>
        <p:nvPicPr>
          <p:cNvPr id="524" name="Google Shape;524;p25"/>
          <p:cNvPicPr preferRelativeResize="0"/>
          <p:nvPr/>
        </p:nvPicPr>
        <p:blipFill rotWithShape="1">
          <a:blip r:embed="rId5">
            <a:alphaModFix/>
          </a:blip>
          <a:srcRect/>
          <a:stretch/>
        </p:blipFill>
        <p:spPr>
          <a:xfrm>
            <a:off x="13566006" y="2835825"/>
            <a:ext cx="10753725" cy="4581525"/>
          </a:xfrm>
          <a:prstGeom prst="rect">
            <a:avLst/>
          </a:prstGeom>
          <a:noFill/>
          <a:ln>
            <a:noFill/>
          </a:ln>
        </p:spPr>
      </p:pic>
      <p:pic>
        <p:nvPicPr>
          <p:cNvPr id="525" name="Google Shape;525;p25"/>
          <p:cNvPicPr preferRelativeResize="0"/>
          <p:nvPr/>
        </p:nvPicPr>
        <p:blipFill rotWithShape="1">
          <a:blip r:embed="rId6">
            <a:alphaModFix/>
          </a:blip>
          <a:srcRect/>
          <a:stretch/>
        </p:blipFill>
        <p:spPr>
          <a:xfrm>
            <a:off x="15070820" y="8012200"/>
            <a:ext cx="8515350" cy="3333750"/>
          </a:xfrm>
          <a:prstGeom prst="rect">
            <a:avLst/>
          </a:prstGeom>
          <a:noFill/>
          <a:ln>
            <a:noFill/>
          </a:ln>
        </p:spPr>
      </p:pic>
      <p:sp>
        <p:nvSpPr>
          <p:cNvPr id="526" name="Google Shape;526;p25"/>
          <p:cNvSpPr/>
          <p:nvPr/>
        </p:nvSpPr>
        <p:spPr>
          <a:xfrm>
            <a:off x="23007475" y="10637925"/>
            <a:ext cx="920400" cy="102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grpSp>
        <p:nvGrpSpPr>
          <p:cNvPr id="531" name="Google Shape;531;p26"/>
          <p:cNvGrpSpPr/>
          <p:nvPr/>
        </p:nvGrpSpPr>
        <p:grpSpPr>
          <a:xfrm>
            <a:off x="3440629" y="5128021"/>
            <a:ext cx="17502741" cy="1568886"/>
            <a:chOff x="0" y="0"/>
            <a:chExt cx="17502741" cy="1568885"/>
          </a:xfrm>
        </p:grpSpPr>
        <p:pic>
          <p:nvPicPr>
            <p:cNvPr id="532" name="Google Shape;532;p26" descr="Imagen"/>
            <p:cNvPicPr preferRelativeResize="0"/>
            <p:nvPr/>
          </p:nvPicPr>
          <p:blipFill rotWithShape="1">
            <a:blip r:embed="rId3">
              <a:alphaModFix/>
            </a:blip>
            <a:srcRect/>
            <a:stretch/>
          </p:blipFill>
          <p:spPr>
            <a:xfrm>
              <a:off x="0" y="153002"/>
              <a:ext cx="7956813" cy="1262878"/>
            </a:xfrm>
            <a:prstGeom prst="rect">
              <a:avLst/>
            </a:prstGeom>
            <a:noFill/>
            <a:ln>
              <a:noFill/>
            </a:ln>
          </p:spPr>
        </p:pic>
        <p:pic>
          <p:nvPicPr>
            <p:cNvPr id="533" name="Google Shape;533;p26" descr="Imagen"/>
            <p:cNvPicPr preferRelativeResize="0"/>
            <p:nvPr/>
          </p:nvPicPr>
          <p:blipFill rotWithShape="1">
            <a:blip r:embed="rId4">
              <a:alphaModFix/>
            </a:blip>
            <a:srcRect/>
            <a:stretch/>
          </p:blipFill>
          <p:spPr>
            <a:xfrm>
              <a:off x="9737121" y="0"/>
              <a:ext cx="7765620" cy="1568885"/>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
          <p:cNvSpPr txBox="1"/>
          <p:nvPr/>
        </p:nvSpPr>
        <p:spPr>
          <a:xfrm rot="-5400000">
            <a:off x="-2953898" y="5991629"/>
            <a:ext cx="11275359" cy="1731778"/>
          </a:xfrm>
          <a:prstGeom prst="rect">
            <a:avLst/>
          </a:prstGeom>
          <a:noFill/>
          <a:ln>
            <a:noFill/>
          </a:ln>
        </p:spPr>
        <p:txBody>
          <a:bodyPr spcFirstLastPara="1" wrap="square" lIns="45675" tIns="45675" rIns="45675" bIns="45675" anchor="ctr" anchorCtr="0">
            <a:spAutoFit/>
          </a:bodyPr>
          <a:lstStyle/>
          <a:p>
            <a:pPr marL="0" marR="0" lvl="0" indent="0" algn="ctr" rtl="0">
              <a:lnSpc>
                <a:spcPct val="80000"/>
              </a:lnSpc>
              <a:spcBef>
                <a:spcPts val="0"/>
              </a:spcBef>
              <a:spcAft>
                <a:spcPts val="0"/>
              </a:spcAft>
              <a:buClr>
                <a:srgbClr val="FFFFFF"/>
              </a:buClr>
              <a:buSzPts val="13000"/>
              <a:buFont typeface="Arial Black"/>
              <a:buNone/>
            </a:pPr>
            <a:r>
              <a:rPr lang="en-US" sz="13000" b="0" i="0" u="none" strike="noStrike" cap="none">
                <a:solidFill>
                  <a:srgbClr val="FFFFFF"/>
                </a:solidFill>
                <a:latin typeface="Arial Black"/>
                <a:ea typeface="Arial Black"/>
                <a:cs typeface="Arial Black"/>
                <a:sym typeface="Arial Black"/>
              </a:rPr>
              <a:t>CONTENIDO</a:t>
            </a:r>
            <a:endParaRPr sz="1400" b="0" i="0" u="none" strike="noStrike" cap="none">
              <a:solidFill>
                <a:srgbClr val="000000"/>
              </a:solidFill>
              <a:latin typeface="Arial"/>
              <a:ea typeface="Arial"/>
              <a:cs typeface="Arial"/>
              <a:sym typeface="Arial"/>
            </a:endParaRPr>
          </a:p>
        </p:txBody>
      </p:sp>
      <p:sp>
        <p:nvSpPr>
          <p:cNvPr id="179" name="Google Shape;179;p3"/>
          <p:cNvSpPr txBox="1"/>
          <p:nvPr/>
        </p:nvSpPr>
        <p:spPr>
          <a:xfrm>
            <a:off x="9008200" y="2661025"/>
            <a:ext cx="11584200" cy="7788600"/>
          </a:xfrm>
          <a:prstGeom prst="rect">
            <a:avLst/>
          </a:prstGeom>
          <a:solidFill>
            <a:schemeClr val="accent1"/>
          </a:solidFill>
          <a:ln>
            <a:noFill/>
          </a:ln>
        </p:spPr>
        <p:txBody>
          <a:bodyPr spcFirstLastPara="1" wrap="square" lIns="91400" tIns="91400" rIns="91400" bIns="91400" anchor="b" anchorCtr="0">
            <a:spAutoFit/>
          </a:bodyPr>
          <a:lstStyle/>
          <a:p>
            <a:pPr marL="1371600" marR="0" lvl="0"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Agenda</a:t>
            </a:r>
            <a:endParaRPr sz="800" b="0" i="0" u="none" strike="noStrike" cap="none">
              <a:solidFill>
                <a:srgbClr val="000000"/>
              </a:solidFill>
              <a:latin typeface="Arial"/>
              <a:ea typeface="Arial"/>
              <a:cs typeface="Arial"/>
              <a:sym typeface="Arial"/>
            </a:endParaRPr>
          </a:p>
          <a:p>
            <a:pPr marL="1371600" marR="0" lvl="0"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¿Qué es la rendición de cuentas?</a:t>
            </a:r>
            <a:endParaRPr sz="800" b="0" i="0" u="none" strike="noStrike" cap="none">
              <a:solidFill>
                <a:srgbClr val="000000"/>
              </a:solidFill>
              <a:latin typeface="Arial"/>
              <a:ea typeface="Arial"/>
              <a:cs typeface="Arial"/>
              <a:sym typeface="Arial"/>
            </a:endParaRPr>
          </a:p>
          <a:p>
            <a:pPr marL="1371600" marR="0" lvl="0"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Acciones y datos de la SDM </a:t>
            </a:r>
            <a:r>
              <a:rPr lang="en-US" sz="3800">
                <a:solidFill>
                  <a:schemeClr val="lt1"/>
                </a:solidFill>
              </a:rPr>
              <a:t>Los Mártires</a:t>
            </a:r>
            <a:endParaRPr sz="800" b="0" i="0" u="none" strike="noStrike" cap="none">
              <a:solidFill>
                <a:srgbClr val="000000"/>
              </a:solidFill>
              <a:latin typeface="Arial"/>
              <a:ea typeface="Arial"/>
              <a:cs typeface="Arial"/>
              <a:sym typeface="Arial"/>
            </a:endParaRPr>
          </a:p>
          <a:p>
            <a:pPr marL="2228850" marR="0" lvl="1"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Siniestralidad </a:t>
            </a:r>
            <a:endParaRPr sz="3800" b="0" i="0" u="none" strike="noStrike" cap="none">
              <a:solidFill>
                <a:schemeClr val="lt1"/>
              </a:solidFill>
              <a:latin typeface="Arial"/>
              <a:ea typeface="Arial"/>
              <a:cs typeface="Arial"/>
              <a:sym typeface="Arial"/>
            </a:endParaRPr>
          </a:p>
          <a:p>
            <a:pPr marL="2228850" marR="0" lvl="1"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Bicicleta y Peatón</a:t>
            </a:r>
            <a:endParaRPr sz="3800" b="0" i="0" u="none" strike="noStrike" cap="none">
              <a:solidFill>
                <a:schemeClr val="lt1"/>
              </a:solidFill>
              <a:latin typeface="Arial"/>
              <a:ea typeface="Arial"/>
              <a:cs typeface="Arial"/>
              <a:sym typeface="Arial"/>
            </a:endParaRPr>
          </a:p>
          <a:p>
            <a:pPr marL="2228850" marR="0" lvl="1"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 Acciones de la SGV</a:t>
            </a:r>
            <a:endParaRPr sz="800" b="0" i="0" u="none" strike="noStrike" cap="none">
              <a:solidFill>
                <a:srgbClr val="000000"/>
              </a:solidFill>
              <a:latin typeface="Arial"/>
              <a:ea typeface="Arial"/>
              <a:cs typeface="Arial"/>
              <a:sym typeface="Arial"/>
            </a:endParaRPr>
          </a:p>
          <a:p>
            <a:pPr marL="2228850" marR="0" lvl="1"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Al Colegio en Bici - ACB</a:t>
            </a:r>
            <a:endParaRPr sz="800" b="0" i="0" u="none" strike="noStrike" cap="none">
              <a:solidFill>
                <a:srgbClr val="000000"/>
              </a:solidFill>
              <a:latin typeface="Arial"/>
              <a:ea typeface="Arial"/>
              <a:cs typeface="Arial"/>
              <a:sym typeface="Arial"/>
            </a:endParaRPr>
          </a:p>
          <a:p>
            <a:pPr marL="2228850" marR="0" lvl="1"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Señalización </a:t>
            </a:r>
            <a:endParaRPr sz="800" b="0" i="0" u="none" strike="noStrike" cap="none">
              <a:solidFill>
                <a:srgbClr val="000000"/>
              </a:solidFill>
              <a:latin typeface="Arial"/>
              <a:ea typeface="Arial"/>
              <a:cs typeface="Arial"/>
              <a:sym typeface="Arial"/>
            </a:endParaRPr>
          </a:p>
          <a:p>
            <a:pPr marL="2228850" marR="0" lvl="1"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Semaforización </a:t>
            </a:r>
            <a:endParaRPr sz="800" b="0" i="0" u="none" strike="noStrike" cap="none">
              <a:solidFill>
                <a:srgbClr val="000000"/>
              </a:solidFill>
              <a:latin typeface="Arial"/>
              <a:ea typeface="Arial"/>
              <a:cs typeface="Arial"/>
              <a:sym typeface="Arial"/>
            </a:endParaRPr>
          </a:p>
          <a:p>
            <a:pPr marL="2228850" marR="0" lvl="1"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Control de Tránsito </a:t>
            </a:r>
            <a:endParaRPr sz="800" b="0" i="0" u="none" strike="noStrike" cap="none">
              <a:solidFill>
                <a:srgbClr val="000000"/>
              </a:solidFill>
              <a:latin typeface="Arial"/>
              <a:ea typeface="Arial"/>
              <a:cs typeface="Arial"/>
              <a:sym typeface="Arial"/>
            </a:endParaRPr>
          </a:p>
          <a:p>
            <a:pPr marL="2228850" marR="0" lvl="1"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Planes de Manejo de Tránsito PMT</a:t>
            </a:r>
            <a:endParaRPr sz="3800" b="0" i="0" u="none" strike="noStrike" cap="none">
              <a:solidFill>
                <a:schemeClr val="lt1"/>
              </a:solidFill>
              <a:latin typeface="Arial"/>
              <a:ea typeface="Arial"/>
              <a:cs typeface="Arial"/>
              <a:sym typeface="Arial"/>
            </a:endParaRPr>
          </a:p>
          <a:p>
            <a:pPr marL="1371600" marR="0" lvl="0"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Inversión </a:t>
            </a:r>
            <a:endParaRPr sz="3800" b="0" i="0" u="none" strike="noStrike" cap="none">
              <a:solidFill>
                <a:schemeClr val="lt1"/>
              </a:solidFill>
              <a:latin typeface="Arial"/>
              <a:ea typeface="Arial"/>
              <a:cs typeface="Arial"/>
              <a:sym typeface="Arial"/>
            </a:endParaRPr>
          </a:p>
          <a:p>
            <a:pPr marL="1371600" marR="0" lvl="0" indent="-469900" algn="l" rtl="0">
              <a:lnSpc>
                <a:spcPct val="100000"/>
              </a:lnSpc>
              <a:spcBef>
                <a:spcPts val="0"/>
              </a:spcBef>
              <a:spcAft>
                <a:spcPts val="0"/>
              </a:spcAft>
              <a:buClr>
                <a:schemeClr val="lt1"/>
              </a:buClr>
              <a:buSzPts val="3800"/>
              <a:buFont typeface="Arial"/>
              <a:buAutoNum type="arabicPeriod"/>
            </a:pPr>
            <a:r>
              <a:rPr lang="en-US" sz="3800" b="0" i="0" u="none" strike="noStrike" cap="none">
                <a:solidFill>
                  <a:schemeClr val="lt1"/>
                </a:solidFill>
                <a:latin typeface="Arial"/>
                <a:ea typeface="Arial"/>
                <a:cs typeface="Arial"/>
                <a:sym typeface="Arial"/>
              </a:rPr>
              <a:t>Gestión Social</a:t>
            </a:r>
            <a:endParaRPr sz="3800" b="0" i="0" u="none" strike="noStrike" cap="none">
              <a:solidFill>
                <a:srgbClr val="FFFFFF"/>
              </a:solidFill>
              <a:latin typeface="Arial"/>
              <a:ea typeface="Arial"/>
              <a:cs typeface="Arial"/>
              <a:sym typeface="Arial"/>
            </a:endParaRPr>
          </a:p>
        </p:txBody>
      </p:sp>
      <p:pic>
        <p:nvPicPr>
          <p:cNvPr id="180" name="Google Shape;180;p3" descr="Imagen"/>
          <p:cNvPicPr preferRelativeResize="0"/>
          <p:nvPr/>
        </p:nvPicPr>
        <p:blipFill rotWithShape="1">
          <a:blip r:embed="rId3">
            <a:alphaModFix/>
          </a:blip>
          <a:srcRect/>
          <a:stretch/>
        </p:blipFill>
        <p:spPr>
          <a:xfrm>
            <a:off x="6006956" y="5042422"/>
            <a:ext cx="3111500" cy="3111500"/>
          </a:xfrm>
          <a:prstGeom prst="rect">
            <a:avLst/>
          </a:prstGeom>
          <a:noFill/>
          <a:ln>
            <a:noFill/>
          </a:ln>
        </p:spPr>
      </p:pic>
      <p:pic>
        <p:nvPicPr>
          <p:cNvPr id="181" name="Google Shape;181;p3" descr="Imagen"/>
          <p:cNvPicPr preferRelativeResize="0"/>
          <p:nvPr/>
        </p:nvPicPr>
        <p:blipFill rotWithShape="1">
          <a:blip r:embed="rId4">
            <a:alphaModFix/>
          </a:blip>
          <a:srcRect/>
          <a:stretch/>
        </p:blipFill>
        <p:spPr>
          <a:xfrm>
            <a:off x="20583422" y="3633375"/>
            <a:ext cx="1409048" cy="1409047"/>
          </a:xfrm>
          <a:prstGeom prst="rect">
            <a:avLst/>
          </a:prstGeom>
          <a:noFill/>
          <a:ln>
            <a:noFill/>
          </a:ln>
        </p:spPr>
      </p:pic>
      <p:pic>
        <p:nvPicPr>
          <p:cNvPr id="182" name="Google Shape;182;p3" descr="Imagen"/>
          <p:cNvPicPr preferRelativeResize="0"/>
          <p:nvPr/>
        </p:nvPicPr>
        <p:blipFill rotWithShape="1">
          <a:blip r:embed="rId5">
            <a:alphaModFix/>
          </a:blip>
          <a:srcRect/>
          <a:stretch/>
        </p:blipFill>
        <p:spPr>
          <a:xfrm>
            <a:off x="22409153" y="4938682"/>
            <a:ext cx="1593859" cy="1495785"/>
          </a:xfrm>
          <a:prstGeom prst="rect">
            <a:avLst/>
          </a:prstGeom>
          <a:noFill/>
          <a:ln>
            <a:noFill/>
          </a:ln>
        </p:spPr>
      </p:pic>
      <p:pic>
        <p:nvPicPr>
          <p:cNvPr id="183" name="Google Shape;183;p3" descr="Imagen"/>
          <p:cNvPicPr preferRelativeResize="0"/>
          <p:nvPr/>
        </p:nvPicPr>
        <p:blipFill rotWithShape="1">
          <a:blip r:embed="rId6">
            <a:alphaModFix/>
          </a:blip>
          <a:srcRect/>
          <a:stretch/>
        </p:blipFill>
        <p:spPr>
          <a:xfrm>
            <a:off x="21768895" y="7956245"/>
            <a:ext cx="2519326" cy="1593859"/>
          </a:xfrm>
          <a:prstGeom prst="rect">
            <a:avLst/>
          </a:prstGeom>
          <a:noFill/>
          <a:ln>
            <a:noFill/>
          </a:ln>
        </p:spPr>
      </p:pic>
      <p:pic>
        <p:nvPicPr>
          <p:cNvPr id="184" name="Google Shape;184;p3" descr="Imagen"/>
          <p:cNvPicPr preferRelativeResize="0"/>
          <p:nvPr/>
        </p:nvPicPr>
        <p:blipFill rotWithShape="1">
          <a:blip r:embed="rId7">
            <a:alphaModFix/>
          </a:blip>
          <a:srcRect/>
          <a:stretch/>
        </p:blipFill>
        <p:spPr>
          <a:xfrm>
            <a:off x="19750170" y="9852679"/>
            <a:ext cx="1856368" cy="1495785"/>
          </a:xfrm>
          <a:prstGeom prst="rect">
            <a:avLst/>
          </a:prstGeom>
          <a:noFill/>
          <a:ln>
            <a:noFill/>
          </a:ln>
        </p:spPr>
      </p:pic>
      <p:pic>
        <p:nvPicPr>
          <p:cNvPr id="185" name="Google Shape;185;p3" descr="Imagen"/>
          <p:cNvPicPr preferRelativeResize="0"/>
          <p:nvPr/>
        </p:nvPicPr>
        <p:blipFill rotWithShape="1">
          <a:blip r:embed="rId8">
            <a:alphaModFix/>
          </a:blip>
          <a:srcRect/>
          <a:stretch/>
        </p:blipFill>
        <p:spPr>
          <a:xfrm>
            <a:off x="19658925" y="6434474"/>
            <a:ext cx="1771773" cy="15959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txBox="1"/>
          <p:nvPr/>
        </p:nvSpPr>
        <p:spPr>
          <a:xfrm>
            <a:off x="2796873" y="2492475"/>
            <a:ext cx="5620800" cy="800400"/>
          </a:xfrm>
          <a:prstGeom prst="rect">
            <a:avLst/>
          </a:prstGeom>
          <a:noFill/>
          <a:ln>
            <a:noFill/>
          </a:ln>
        </p:spPr>
        <p:txBody>
          <a:bodyPr spcFirstLastPara="1" wrap="square" lIns="45675" tIns="45675" rIns="45675" bIns="45675" anchor="ctr" anchorCtr="0">
            <a:spAutoFit/>
          </a:bodyPr>
          <a:lstStyle/>
          <a:p>
            <a:pPr marL="0" marR="0" lvl="0" indent="0" algn="l" rtl="0">
              <a:lnSpc>
                <a:spcPct val="115000"/>
              </a:lnSpc>
              <a:spcBef>
                <a:spcPts val="0"/>
              </a:spcBef>
              <a:spcAft>
                <a:spcPts val="0"/>
              </a:spcAft>
              <a:buClr>
                <a:srgbClr val="000000"/>
              </a:buClr>
              <a:buSzPts val="4600"/>
              <a:buFont typeface="Arial"/>
              <a:buNone/>
            </a:pPr>
            <a:r>
              <a:rPr lang="en-US" sz="4600" b="0" i="0" u="none" strike="noStrike" cap="none">
                <a:solidFill>
                  <a:schemeClr val="lt1"/>
                </a:solidFill>
                <a:latin typeface="Arial Black"/>
                <a:ea typeface="Arial Black"/>
                <a:cs typeface="Arial Black"/>
                <a:sym typeface="Arial Black"/>
              </a:rPr>
              <a:t>1. Agenda</a:t>
            </a:r>
            <a:endParaRPr sz="1600" b="0" i="0" u="none" strike="noStrike" cap="none">
              <a:solidFill>
                <a:srgbClr val="000000"/>
              </a:solidFill>
              <a:latin typeface="Arial Black"/>
              <a:ea typeface="Arial Black"/>
              <a:cs typeface="Arial Black"/>
              <a:sym typeface="Arial Black"/>
            </a:endParaRPr>
          </a:p>
        </p:txBody>
      </p:sp>
      <p:pic>
        <p:nvPicPr>
          <p:cNvPr id="191" name="Google Shape;191;p4" descr="Imagen"/>
          <p:cNvPicPr preferRelativeResize="0"/>
          <p:nvPr/>
        </p:nvPicPr>
        <p:blipFill rotWithShape="1">
          <a:blip r:embed="rId3">
            <a:alphaModFix/>
          </a:blip>
          <a:srcRect/>
          <a:stretch/>
        </p:blipFill>
        <p:spPr>
          <a:xfrm>
            <a:off x="1032933" y="3634097"/>
            <a:ext cx="1202783" cy="191353"/>
          </a:xfrm>
          <a:prstGeom prst="rect">
            <a:avLst/>
          </a:prstGeom>
          <a:noFill/>
          <a:ln>
            <a:noFill/>
          </a:ln>
        </p:spPr>
      </p:pic>
      <p:pic>
        <p:nvPicPr>
          <p:cNvPr id="192" name="Google Shape;192;p4" descr="image82.png"/>
          <p:cNvPicPr preferRelativeResize="0"/>
          <p:nvPr/>
        </p:nvPicPr>
        <p:blipFill rotWithShape="1">
          <a:blip r:embed="rId4">
            <a:alphaModFix/>
          </a:blip>
          <a:srcRect/>
          <a:stretch/>
        </p:blipFill>
        <p:spPr>
          <a:xfrm>
            <a:off x="880550" y="4112885"/>
            <a:ext cx="5134600" cy="4788775"/>
          </a:xfrm>
          <a:prstGeom prst="rect">
            <a:avLst/>
          </a:prstGeom>
          <a:noFill/>
          <a:ln>
            <a:noFill/>
          </a:ln>
        </p:spPr>
      </p:pic>
      <p:graphicFrame>
        <p:nvGraphicFramePr>
          <p:cNvPr id="193" name="Google Shape;193;p4"/>
          <p:cNvGraphicFramePr/>
          <p:nvPr>
            <p:extLst>
              <p:ext uri="{D42A27DB-BD31-4B8C-83A1-F6EECF244321}">
                <p14:modId xmlns:p14="http://schemas.microsoft.com/office/powerpoint/2010/main" val="2537321215"/>
              </p:ext>
            </p:extLst>
          </p:nvPr>
        </p:nvGraphicFramePr>
        <p:xfrm>
          <a:off x="9660857" y="828675"/>
          <a:ext cx="14256417" cy="11322290"/>
        </p:xfrm>
        <a:graphic>
          <a:graphicData uri="http://schemas.openxmlformats.org/drawingml/2006/table">
            <a:tbl>
              <a:tblPr>
                <a:noFill/>
                <a:tableStyleId>{C566AA27-8BF1-4572-8953-D7C61939065B}</a:tableStyleId>
              </a:tblPr>
              <a:tblGrid>
                <a:gridCol w="3398725">
                  <a:extLst>
                    <a:ext uri="{9D8B030D-6E8A-4147-A177-3AD203B41FA5}">
                      <a16:colId xmlns:a16="http://schemas.microsoft.com/office/drawing/2014/main" val="20000"/>
                    </a:ext>
                  </a:extLst>
                </a:gridCol>
                <a:gridCol w="10857692">
                  <a:extLst>
                    <a:ext uri="{9D8B030D-6E8A-4147-A177-3AD203B41FA5}">
                      <a16:colId xmlns:a16="http://schemas.microsoft.com/office/drawing/2014/main" val="20001"/>
                    </a:ext>
                  </a:extLst>
                </a:gridCol>
              </a:tblGrid>
              <a:tr h="525319">
                <a:tc>
                  <a:txBody>
                    <a:bodyPr/>
                    <a:lstStyle/>
                    <a:p>
                      <a:pPr marL="0" marR="0" lvl="0" indent="0" algn="ctr" rtl="0">
                        <a:lnSpc>
                          <a:spcPct val="107000"/>
                        </a:lnSpc>
                        <a:spcBef>
                          <a:spcPts val="0"/>
                        </a:spcBef>
                        <a:spcAft>
                          <a:spcPts val="0"/>
                        </a:spcAft>
                        <a:buClr>
                          <a:srgbClr val="000000"/>
                        </a:buClr>
                        <a:buSzPts val="2800"/>
                        <a:buFont typeface="Arial"/>
                        <a:buNone/>
                      </a:pPr>
                      <a:r>
                        <a:rPr lang="es-CO" sz="2800" u="none" strike="noStrike" cap="none" noProof="0"/>
                        <a:t>Hora</a:t>
                      </a:r>
                      <a:endParaRPr lang="es-CO" sz="2800" u="none" strike="noStrike" cap="none" noProof="0">
                        <a:latin typeface="Calibri"/>
                        <a:ea typeface="Calibri"/>
                        <a:cs typeface="Calibri"/>
                        <a:sym typeface="Calibri"/>
                      </a:endParaRPr>
                    </a:p>
                  </a:txBody>
                  <a:tcPr marL="68575" marR="68575" marT="0" marB="0">
                    <a:lnL w="9525" cap="flat" cmpd="sng">
                      <a:solidFill>
                        <a:srgbClr val="6CAB4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solidFill>
                      <a:srgbClr val="8A9C00"/>
                    </a:solidFill>
                  </a:tcPr>
                </a:tc>
                <a:tc>
                  <a:txBody>
                    <a:bodyPr/>
                    <a:lstStyle/>
                    <a:p>
                      <a:pPr marL="0" marR="0" lvl="0" indent="0" algn="ctr" rtl="0">
                        <a:lnSpc>
                          <a:spcPct val="107000"/>
                        </a:lnSpc>
                        <a:spcBef>
                          <a:spcPts val="0"/>
                        </a:spcBef>
                        <a:spcAft>
                          <a:spcPts val="0"/>
                        </a:spcAft>
                        <a:buClr>
                          <a:srgbClr val="000000"/>
                        </a:buClr>
                        <a:buSzPts val="2800"/>
                        <a:buFont typeface="Arial"/>
                        <a:buNone/>
                      </a:pPr>
                      <a:r>
                        <a:rPr lang="es-CO" sz="2800" u="none" strike="noStrike" cap="none" noProof="0"/>
                        <a:t>Actividad</a:t>
                      </a:r>
                      <a:endParaRPr lang="es-CO" sz="2800" u="none" strike="noStrike" cap="none" noProof="0">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6CAB42"/>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solidFill>
                      <a:srgbClr val="8A9C00"/>
                    </a:solidFill>
                  </a:tcPr>
                </a:tc>
                <a:extLst>
                  <a:ext uri="{0D108BD9-81ED-4DB2-BD59-A6C34878D82A}">
                    <a16:rowId xmlns:a16="http://schemas.microsoft.com/office/drawing/2014/main" val="10000"/>
                  </a:ext>
                </a:extLst>
              </a:tr>
              <a:tr h="974845">
                <a:tc>
                  <a:txBody>
                    <a:bodyPr/>
                    <a:lstStyle/>
                    <a:p>
                      <a:pPr marL="0" marR="0" lvl="0" indent="0" algn="l" rtl="0">
                        <a:lnSpc>
                          <a:spcPct val="107000"/>
                        </a:lnSpc>
                        <a:spcBef>
                          <a:spcPts val="0"/>
                        </a:spcBef>
                        <a:spcAft>
                          <a:spcPts val="0"/>
                        </a:spcAft>
                        <a:buClr>
                          <a:srgbClr val="000000"/>
                        </a:buClr>
                        <a:buSzPts val="2800"/>
                        <a:buFont typeface="Arial"/>
                        <a:buNone/>
                      </a:pPr>
                      <a:r>
                        <a:rPr lang="es-CO" sz="2800" u="none" strike="noStrike" cap="none" noProof="0"/>
                        <a:t>02:30 p.m. -02:35 p.m.</a:t>
                      </a:r>
                      <a:endParaRPr lang="es-CO" sz="2800" u="none" strike="noStrike" cap="none" noProof="0">
                        <a:latin typeface="Calibri"/>
                        <a:ea typeface="Calibri"/>
                        <a:cs typeface="Calibri"/>
                        <a:sym typeface="Calibri"/>
                      </a:endParaRPr>
                    </a:p>
                  </a:txBody>
                  <a:tcPr marL="68575" marR="68575" marT="0" marB="0">
                    <a:lnL w="9525" cap="flat" cmpd="sng">
                      <a:solidFill>
                        <a:srgbClr val="6CAB4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2800"/>
                        <a:buFont typeface="Arial"/>
                        <a:buNone/>
                      </a:pPr>
                      <a:r>
                        <a:rPr lang="es-CO" sz="2800" u="none" strike="noStrike" cap="none" noProof="0" dirty="0"/>
                        <a:t>Bienvenida y apertura de la Audiencia, Diana Lorena Urrego, Subdirectora de Control de Tránsito y Transporte SDM.</a:t>
                      </a:r>
                      <a:endParaRPr lang="es-CO" sz="2800" u="none" strike="noStrike" cap="none" noProof="0" dirty="0">
                        <a:latin typeface="Calibri"/>
                        <a:ea typeface="Calibri"/>
                        <a:cs typeface="Calibri"/>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6CAB42"/>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extLst>
                  <a:ext uri="{0D108BD9-81ED-4DB2-BD59-A6C34878D82A}">
                    <a16:rowId xmlns:a16="http://schemas.microsoft.com/office/drawing/2014/main" val="10001"/>
                  </a:ext>
                </a:extLst>
              </a:tr>
              <a:tr h="974845">
                <a:tc>
                  <a:txBody>
                    <a:bodyPr/>
                    <a:lstStyle/>
                    <a:p>
                      <a:pPr marL="0" marR="0" lvl="0" indent="0" algn="l" rtl="0">
                        <a:lnSpc>
                          <a:spcPct val="107000"/>
                        </a:lnSpc>
                        <a:spcBef>
                          <a:spcPts val="0"/>
                        </a:spcBef>
                        <a:spcAft>
                          <a:spcPts val="0"/>
                        </a:spcAft>
                        <a:buClr>
                          <a:srgbClr val="000000"/>
                        </a:buClr>
                        <a:buSzPts val="2800"/>
                        <a:buFont typeface="Arial"/>
                        <a:buNone/>
                      </a:pPr>
                      <a:r>
                        <a:rPr lang="es-CO" sz="2800" u="none" strike="noStrike" cap="none" noProof="0"/>
                        <a:t>02:35 p.m. -02:40 p.m.</a:t>
                      </a:r>
                      <a:endParaRPr lang="es-CO" sz="2800" u="none" strike="noStrike" cap="none" noProof="0">
                        <a:latin typeface="Calibri"/>
                        <a:ea typeface="Calibri"/>
                        <a:cs typeface="Calibri"/>
                        <a:sym typeface="Calibri"/>
                      </a:endParaRPr>
                    </a:p>
                  </a:txBody>
                  <a:tcPr marL="68575" marR="68575" marT="0" marB="0">
                    <a:lnL w="9525" cap="flat" cmpd="sng">
                      <a:solidFill>
                        <a:srgbClr val="6CAB4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2800"/>
                        <a:buFont typeface="Arial"/>
                        <a:buNone/>
                      </a:pPr>
                      <a:r>
                        <a:rPr lang="es-CO" sz="2800" b="0" i="0" u="none" strike="noStrike" cap="none" noProof="0" dirty="0">
                          <a:solidFill>
                            <a:srgbClr val="000000"/>
                          </a:solidFill>
                          <a:latin typeface="Arial"/>
                          <a:cs typeface="Arial"/>
                          <a:sym typeface="Arial"/>
                        </a:rPr>
                        <a:t>Presentación de la agenda y funcionarios, Adriana Iza Certuche, Jefe Oficina de Gestión Social</a:t>
                      </a:r>
                      <a:endParaRPr lang="es-CO" sz="2800" b="0" i="0" u="none" strike="noStrike" cap="none" noProof="0" dirty="0">
                        <a:solidFill>
                          <a:srgbClr val="000000"/>
                        </a:solidFill>
                        <a:latin typeface="Arial"/>
                        <a:ea typeface="Calibri"/>
                        <a:cs typeface="Arial"/>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6CAB42"/>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extLst>
                  <a:ext uri="{0D108BD9-81ED-4DB2-BD59-A6C34878D82A}">
                    <a16:rowId xmlns:a16="http://schemas.microsoft.com/office/drawing/2014/main" val="10002"/>
                  </a:ext>
                </a:extLst>
              </a:tr>
              <a:tr h="974845">
                <a:tc>
                  <a:txBody>
                    <a:bodyPr/>
                    <a:lstStyle/>
                    <a:p>
                      <a:pPr marL="0" marR="0" lvl="0" indent="0" algn="l" rtl="0">
                        <a:lnSpc>
                          <a:spcPct val="107000"/>
                        </a:lnSpc>
                        <a:spcBef>
                          <a:spcPts val="0"/>
                        </a:spcBef>
                        <a:spcAft>
                          <a:spcPts val="0"/>
                        </a:spcAft>
                        <a:buClr>
                          <a:srgbClr val="000000"/>
                        </a:buClr>
                        <a:buSzPts val="2800"/>
                        <a:buFont typeface="Arial"/>
                        <a:buNone/>
                      </a:pPr>
                      <a:r>
                        <a:rPr lang="es-CO" sz="2800" u="none" strike="noStrike" cap="none" noProof="0"/>
                        <a:t>02:40 p.m. – 02:45 p.m.</a:t>
                      </a:r>
                      <a:endParaRPr lang="es-CO" sz="2800" u="none" strike="noStrike" cap="none" noProof="0">
                        <a:latin typeface="Calibri"/>
                        <a:ea typeface="Calibri"/>
                        <a:cs typeface="Calibri"/>
                        <a:sym typeface="Calibri"/>
                      </a:endParaRPr>
                    </a:p>
                  </a:txBody>
                  <a:tcPr marL="68575" marR="68575" marT="0" marB="0">
                    <a:lnL w="9525" cap="flat" cmpd="sng">
                      <a:solidFill>
                        <a:srgbClr val="6CAB4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2800"/>
                        <a:buFont typeface="Arial"/>
                        <a:buNone/>
                      </a:pPr>
                      <a:r>
                        <a:rPr lang="es-CO" sz="2800" b="0" i="0" u="none" strike="noStrike" cap="none" noProof="0" dirty="0">
                          <a:solidFill>
                            <a:srgbClr val="000000"/>
                          </a:solidFill>
                          <a:latin typeface="Arial"/>
                          <a:cs typeface="Arial"/>
                          <a:sym typeface="Arial"/>
                        </a:rPr>
                        <a:t>Qué es la Rendición de Cuentas, Carolina Vargas, Oficina de Gestión Social</a:t>
                      </a:r>
                      <a:endParaRPr lang="es-CO" sz="2800" b="0" i="0" u="none" strike="noStrike" cap="none" noProof="0" dirty="0">
                        <a:solidFill>
                          <a:srgbClr val="000000"/>
                        </a:solidFill>
                        <a:latin typeface="Arial"/>
                        <a:ea typeface="Calibri"/>
                        <a:cs typeface="Arial"/>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6CAB42"/>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extLst>
                  <a:ext uri="{0D108BD9-81ED-4DB2-BD59-A6C34878D82A}">
                    <a16:rowId xmlns:a16="http://schemas.microsoft.com/office/drawing/2014/main" val="10003"/>
                  </a:ext>
                </a:extLst>
              </a:tr>
              <a:tr h="1467399">
                <a:tc>
                  <a:txBody>
                    <a:bodyPr/>
                    <a:lstStyle/>
                    <a:p>
                      <a:pPr marL="0" marR="0" lvl="0" indent="0" algn="l" rtl="0">
                        <a:lnSpc>
                          <a:spcPct val="107000"/>
                        </a:lnSpc>
                        <a:spcBef>
                          <a:spcPts val="0"/>
                        </a:spcBef>
                        <a:spcAft>
                          <a:spcPts val="0"/>
                        </a:spcAft>
                        <a:buClr>
                          <a:srgbClr val="000000"/>
                        </a:buClr>
                        <a:buSzPts val="2800"/>
                        <a:buFont typeface="Arial"/>
                        <a:buNone/>
                      </a:pPr>
                      <a:r>
                        <a:rPr lang="es-CO" sz="2800" u="none" strike="noStrike" cap="none" noProof="0"/>
                        <a:t>02:45 p.m. – 03:05 p.m.</a:t>
                      </a:r>
                      <a:endParaRPr lang="es-CO" sz="2800" u="none" strike="noStrike" cap="none" noProof="0">
                        <a:latin typeface="Calibri"/>
                        <a:ea typeface="Calibri"/>
                        <a:cs typeface="Calibri"/>
                        <a:sym typeface="Calibri"/>
                      </a:endParaRPr>
                    </a:p>
                  </a:txBody>
                  <a:tcPr marL="68575" marR="68575" marT="0" marB="0">
                    <a:lnL w="9525" cap="flat" cmpd="sng">
                      <a:solidFill>
                        <a:srgbClr val="6CAB4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2800"/>
                        <a:buFont typeface="Arial"/>
                        <a:buNone/>
                      </a:pPr>
                      <a:r>
                        <a:rPr lang="es-CO" sz="2800" b="0" i="0" u="none" strike="noStrike" cap="none" noProof="0" dirty="0">
                          <a:solidFill>
                            <a:srgbClr val="000000"/>
                          </a:solidFill>
                          <a:latin typeface="Arial"/>
                          <a:cs typeface="Arial"/>
                          <a:sym typeface="Arial"/>
                        </a:rPr>
                        <a:t>Presentación de Gestión 2020-Secretaría Distrital de Movilidad. Ing. </a:t>
                      </a:r>
                      <a:r>
                        <a:rPr lang="es-CO" sz="2800" b="0" i="0" u="none" strike="noStrike" cap="none" noProof="0" dirty="0" err="1">
                          <a:solidFill>
                            <a:srgbClr val="000000"/>
                          </a:solidFill>
                          <a:latin typeface="Arial"/>
                          <a:cs typeface="Arial"/>
                          <a:sym typeface="Arial"/>
                        </a:rPr>
                        <a:t>Nathaly</a:t>
                      </a:r>
                      <a:r>
                        <a:rPr lang="es-CO" sz="2800" b="0" i="0" u="none" strike="noStrike" cap="none" noProof="0" dirty="0">
                          <a:solidFill>
                            <a:srgbClr val="000000"/>
                          </a:solidFill>
                          <a:latin typeface="Arial"/>
                          <a:cs typeface="Arial"/>
                          <a:sym typeface="Arial"/>
                        </a:rPr>
                        <a:t> Patiño-Gerente de Zona y Cristian Carrillo y William Usaquén Equipo Centro Local de Movilidad-CLM</a:t>
                      </a:r>
                      <a:endParaRPr lang="es-CO" sz="2800" b="0" i="0" u="none" strike="noStrike" cap="none" noProof="0" dirty="0">
                        <a:solidFill>
                          <a:srgbClr val="000000"/>
                        </a:solidFill>
                        <a:latin typeface="Arial"/>
                        <a:ea typeface="Calibri"/>
                        <a:cs typeface="Arial"/>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6CAB42"/>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extLst>
                  <a:ext uri="{0D108BD9-81ED-4DB2-BD59-A6C34878D82A}">
                    <a16:rowId xmlns:a16="http://schemas.microsoft.com/office/drawing/2014/main" val="10004"/>
                  </a:ext>
                </a:extLst>
              </a:tr>
              <a:tr h="1103122">
                <a:tc>
                  <a:txBody>
                    <a:bodyPr/>
                    <a:lstStyle/>
                    <a:p>
                      <a:pPr marL="0" marR="0" lvl="0" indent="0" algn="l" rtl="0">
                        <a:lnSpc>
                          <a:spcPct val="107000"/>
                        </a:lnSpc>
                        <a:spcBef>
                          <a:spcPts val="0"/>
                        </a:spcBef>
                        <a:spcAft>
                          <a:spcPts val="0"/>
                        </a:spcAft>
                        <a:buClr>
                          <a:srgbClr val="000000"/>
                        </a:buClr>
                        <a:buSzPts val="2800"/>
                        <a:buFont typeface="Arial"/>
                        <a:buNone/>
                      </a:pPr>
                      <a:r>
                        <a:rPr lang="es-CO" sz="2800" u="none" strike="noStrike" cap="none" noProof="0"/>
                        <a:t>03:05 p.m. – 03:20 p.m.</a:t>
                      </a:r>
                      <a:endParaRPr lang="es-CO" sz="2800" u="none" strike="noStrike" cap="none" noProof="0">
                        <a:latin typeface="Calibri"/>
                        <a:ea typeface="Calibri"/>
                        <a:cs typeface="Calibri"/>
                        <a:sym typeface="Calibri"/>
                      </a:endParaRPr>
                    </a:p>
                  </a:txBody>
                  <a:tcPr marL="68575" marR="68575" marT="0" marB="0">
                    <a:lnL w="9525" cap="flat" cmpd="sng">
                      <a:solidFill>
                        <a:srgbClr val="6CAB4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2800"/>
                        <a:buFont typeface="Arial"/>
                        <a:buNone/>
                      </a:pPr>
                      <a:r>
                        <a:rPr lang="es-CO" sz="2800" b="0" i="0" u="none" strike="noStrike" cap="none" noProof="0" dirty="0">
                          <a:solidFill>
                            <a:srgbClr val="000000"/>
                          </a:solidFill>
                          <a:latin typeface="Arial"/>
                          <a:ea typeface="Arial"/>
                          <a:cs typeface="Arial"/>
                          <a:sym typeface="Arial"/>
                        </a:rPr>
                        <a:t>Presentación de Gestión 2020 – Instituto de Desarrollo Urbano: </a:t>
                      </a:r>
                      <a:r>
                        <a:rPr lang="es-ES" sz="2800" b="0" i="0" u="none" strike="noStrike" cap="none" dirty="0">
                          <a:solidFill>
                            <a:srgbClr val="000000"/>
                          </a:solidFill>
                          <a:latin typeface="Arial"/>
                          <a:ea typeface="Arial"/>
                          <a:cs typeface="Arial"/>
                          <a:sym typeface="Arial"/>
                        </a:rPr>
                        <a:t>Claudia Tovar, Gestora social</a:t>
                      </a:r>
                      <a:endParaRPr lang="es-CO" sz="2800" b="0" i="0" u="none" strike="noStrike" cap="none" noProof="0" dirty="0">
                        <a:solidFill>
                          <a:srgbClr val="000000"/>
                        </a:solidFill>
                        <a:latin typeface="Arial"/>
                        <a:ea typeface="Arial"/>
                        <a:cs typeface="Arial"/>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6CAB42"/>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extLst>
                  <a:ext uri="{0D108BD9-81ED-4DB2-BD59-A6C34878D82A}">
                    <a16:rowId xmlns:a16="http://schemas.microsoft.com/office/drawing/2014/main" val="10005"/>
                  </a:ext>
                </a:extLst>
              </a:tr>
              <a:tr h="974845">
                <a:tc>
                  <a:txBody>
                    <a:bodyPr/>
                    <a:lstStyle/>
                    <a:p>
                      <a:pPr marL="0" marR="0" lvl="0" indent="0" algn="l" rtl="0">
                        <a:lnSpc>
                          <a:spcPct val="107000"/>
                        </a:lnSpc>
                        <a:spcBef>
                          <a:spcPts val="0"/>
                        </a:spcBef>
                        <a:spcAft>
                          <a:spcPts val="0"/>
                        </a:spcAft>
                        <a:buClr>
                          <a:srgbClr val="000000"/>
                        </a:buClr>
                        <a:buSzPts val="2800"/>
                        <a:buFont typeface="Arial"/>
                        <a:buNone/>
                      </a:pPr>
                      <a:r>
                        <a:rPr lang="es-CO" sz="2800" u="none" strike="noStrike" cap="none" noProof="0"/>
                        <a:t>03:20 p.m. – 03:35 p.m.</a:t>
                      </a:r>
                      <a:endParaRPr lang="es-CO" sz="2800" u="none" strike="noStrike" cap="none" noProof="0">
                        <a:latin typeface="Calibri"/>
                        <a:ea typeface="Calibri"/>
                        <a:cs typeface="Calibri"/>
                        <a:sym typeface="Calibri"/>
                      </a:endParaRPr>
                    </a:p>
                  </a:txBody>
                  <a:tcPr marL="68575" marR="68575" marT="0" marB="0">
                    <a:lnL w="9525" cap="flat" cmpd="sng">
                      <a:solidFill>
                        <a:srgbClr val="6CAB4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2800"/>
                        <a:buFont typeface="Arial"/>
                        <a:buNone/>
                      </a:pPr>
                      <a:r>
                        <a:rPr lang="es-CO" sz="2800" b="0" i="0" u="none" strike="noStrike" cap="none" noProof="0" dirty="0">
                          <a:solidFill>
                            <a:srgbClr val="000000"/>
                          </a:solidFill>
                          <a:latin typeface="Arial"/>
                          <a:ea typeface="Arial"/>
                          <a:cs typeface="Arial"/>
                          <a:sym typeface="Arial"/>
                        </a:rPr>
                        <a:t>Presentación de Gestión 2020 – Transmilenio: Paulo Matamoros, Gestor Social</a:t>
                      </a:r>
                    </a:p>
                  </a:txBody>
                  <a:tcPr marL="68575" marR="68575" marT="0" marB="0">
                    <a:lnL w="9525" cap="flat" cmpd="sng">
                      <a:solidFill>
                        <a:srgbClr val="000000">
                          <a:alpha val="0"/>
                        </a:srgbClr>
                      </a:solidFill>
                      <a:prstDash val="solid"/>
                      <a:round/>
                      <a:headEnd type="none" w="sm" len="sm"/>
                      <a:tailEnd type="none" w="sm" len="sm"/>
                    </a:lnL>
                    <a:lnR w="9525" cap="flat" cmpd="sng">
                      <a:solidFill>
                        <a:srgbClr val="6CAB42"/>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extLst>
                  <a:ext uri="{0D108BD9-81ED-4DB2-BD59-A6C34878D82A}">
                    <a16:rowId xmlns:a16="http://schemas.microsoft.com/office/drawing/2014/main" val="10006"/>
                  </a:ext>
                </a:extLst>
              </a:tr>
              <a:tr h="974845">
                <a:tc>
                  <a:txBody>
                    <a:bodyPr/>
                    <a:lstStyle/>
                    <a:p>
                      <a:pPr marL="0" marR="0" lvl="0" indent="0" algn="l" rtl="0">
                        <a:lnSpc>
                          <a:spcPct val="107000"/>
                        </a:lnSpc>
                        <a:spcBef>
                          <a:spcPts val="0"/>
                        </a:spcBef>
                        <a:spcAft>
                          <a:spcPts val="0"/>
                        </a:spcAft>
                        <a:buClr>
                          <a:srgbClr val="000000"/>
                        </a:buClr>
                        <a:buSzPts val="2800"/>
                        <a:buFont typeface="Arial"/>
                        <a:buNone/>
                      </a:pPr>
                      <a:r>
                        <a:rPr lang="es-CO" sz="2800" u="none" strike="noStrike" cap="none" noProof="0"/>
                        <a:t>03:35 p.m. – 03:50 p.m.</a:t>
                      </a:r>
                      <a:endParaRPr lang="es-CO" sz="2800" u="none" strike="noStrike" cap="none" noProof="0">
                        <a:latin typeface="Calibri"/>
                        <a:ea typeface="Calibri"/>
                        <a:cs typeface="Calibri"/>
                        <a:sym typeface="Calibri"/>
                      </a:endParaRPr>
                    </a:p>
                  </a:txBody>
                  <a:tcPr marL="68575" marR="68575" marT="0" marB="0">
                    <a:lnL w="9525" cap="flat" cmpd="sng">
                      <a:solidFill>
                        <a:srgbClr val="6CAB4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2800"/>
                        <a:buFont typeface="Arial"/>
                        <a:buNone/>
                      </a:pPr>
                      <a:r>
                        <a:rPr lang="es-CO" sz="2800" b="0" i="0" u="none" strike="noStrike" cap="none" noProof="0" dirty="0">
                          <a:solidFill>
                            <a:srgbClr val="000000"/>
                          </a:solidFill>
                          <a:latin typeface="Arial"/>
                          <a:cs typeface="Arial"/>
                          <a:sym typeface="Arial"/>
                        </a:rPr>
                        <a:t>Presentación de Gestión 2020 – Unidad de Mantenimiento Vial: Andrea del Pilar Zambrano, Profesional UMV</a:t>
                      </a:r>
                      <a:endParaRPr lang="es-CO" sz="2800" b="0" i="0" u="none" strike="noStrike" cap="none" noProof="0" dirty="0">
                        <a:solidFill>
                          <a:srgbClr val="000000"/>
                        </a:solidFill>
                        <a:latin typeface="Arial"/>
                        <a:ea typeface="Calibri"/>
                        <a:cs typeface="Arial"/>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6CAB42"/>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extLst>
                  <a:ext uri="{0D108BD9-81ED-4DB2-BD59-A6C34878D82A}">
                    <a16:rowId xmlns:a16="http://schemas.microsoft.com/office/drawing/2014/main" val="10007"/>
                  </a:ext>
                </a:extLst>
              </a:tr>
              <a:tr h="1402535">
                <a:tc>
                  <a:txBody>
                    <a:bodyPr/>
                    <a:lstStyle/>
                    <a:p>
                      <a:pPr marL="0" marR="0" lvl="0" indent="0" algn="l" rtl="0">
                        <a:lnSpc>
                          <a:spcPct val="107000"/>
                        </a:lnSpc>
                        <a:spcBef>
                          <a:spcPts val="0"/>
                        </a:spcBef>
                        <a:spcAft>
                          <a:spcPts val="0"/>
                        </a:spcAft>
                        <a:buClr>
                          <a:srgbClr val="000000"/>
                        </a:buClr>
                        <a:buSzPts val="2800"/>
                        <a:buFont typeface="Arial"/>
                        <a:buNone/>
                      </a:pPr>
                      <a:r>
                        <a:rPr lang="es-CO" sz="2800" u="none" strike="noStrike" cap="none" noProof="0"/>
                        <a:t>03:50 p.m. – 04:05 p.m.</a:t>
                      </a:r>
                      <a:endParaRPr lang="es-CO" sz="2800" u="none" strike="noStrike" cap="none" noProof="0">
                        <a:latin typeface="Calibri"/>
                        <a:ea typeface="Calibri"/>
                        <a:cs typeface="Calibri"/>
                        <a:sym typeface="Calibri"/>
                      </a:endParaRPr>
                    </a:p>
                    <a:p>
                      <a:pPr marL="0" marR="0" lvl="0" indent="0" algn="l" rtl="0">
                        <a:lnSpc>
                          <a:spcPct val="107000"/>
                        </a:lnSpc>
                        <a:spcBef>
                          <a:spcPts val="0"/>
                        </a:spcBef>
                        <a:spcAft>
                          <a:spcPts val="0"/>
                        </a:spcAft>
                        <a:buClr>
                          <a:srgbClr val="000000"/>
                        </a:buClr>
                        <a:buSzPts val="2800"/>
                        <a:buFont typeface="Arial"/>
                        <a:buNone/>
                      </a:pPr>
                      <a:endParaRPr lang="es-CO" sz="2800" u="none" strike="noStrike" cap="none" noProof="0">
                        <a:latin typeface="Calibri"/>
                        <a:ea typeface="Calibri"/>
                        <a:cs typeface="Calibri"/>
                        <a:sym typeface="Calibri"/>
                      </a:endParaRPr>
                    </a:p>
                  </a:txBody>
                  <a:tcPr marL="68575" marR="68575" marT="0" marB="0">
                    <a:lnL w="9525" cap="flat" cmpd="sng">
                      <a:solidFill>
                        <a:srgbClr val="6CAB4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2800"/>
                        <a:buFont typeface="Arial"/>
                        <a:buNone/>
                      </a:pPr>
                      <a:r>
                        <a:rPr lang="es-CO" sz="2800" b="0" i="0" u="none" strike="noStrike" cap="none" noProof="0" dirty="0">
                          <a:solidFill>
                            <a:srgbClr val="000000"/>
                          </a:solidFill>
                          <a:latin typeface="Arial"/>
                          <a:ea typeface="Arial"/>
                          <a:cs typeface="Arial"/>
                          <a:sym typeface="Arial"/>
                        </a:rPr>
                        <a:t>Presentación de Gestión 2020 – Empresa Metro – </a:t>
                      </a:r>
                      <a:r>
                        <a:rPr lang="es-ES" sz="2800" b="0" i="0" u="none" strike="noStrike" cap="none" dirty="0">
                          <a:solidFill>
                            <a:srgbClr val="000000"/>
                          </a:solidFill>
                          <a:latin typeface="Arial"/>
                          <a:ea typeface="Times New Roman" panose="02020603050405020304" pitchFamily="18" charset="0"/>
                          <a:cs typeface="Arial"/>
                          <a:sym typeface="Arial"/>
                        </a:rPr>
                        <a:t>Andrés Cuellar, Jenny Gutiérrez y Carlos Criollo, Profesionales Empresa Metro de Bogotá</a:t>
                      </a:r>
                      <a:endParaRPr lang="es-CO" sz="2800" b="0" i="0" u="none" strike="noStrike" cap="none" noProof="0" dirty="0">
                        <a:solidFill>
                          <a:srgbClr val="000000"/>
                        </a:solidFill>
                        <a:latin typeface="Arial"/>
                        <a:ea typeface="Arial"/>
                        <a:cs typeface="Arial"/>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6CAB42"/>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extLst>
                  <a:ext uri="{0D108BD9-81ED-4DB2-BD59-A6C34878D82A}">
                    <a16:rowId xmlns:a16="http://schemas.microsoft.com/office/drawing/2014/main" val="10008"/>
                  </a:ext>
                </a:extLst>
              </a:tr>
              <a:tr h="974845">
                <a:tc>
                  <a:txBody>
                    <a:bodyPr/>
                    <a:lstStyle/>
                    <a:p>
                      <a:pPr marL="0" marR="0" lvl="0" indent="0" algn="l" rtl="0">
                        <a:lnSpc>
                          <a:spcPct val="107000"/>
                        </a:lnSpc>
                        <a:spcBef>
                          <a:spcPts val="0"/>
                        </a:spcBef>
                        <a:spcAft>
                          <a:spcPts val="0"/>
                        </a:spcAft>
                        <a:buClr>
                          <a:srgbClr val="000000"/>
                        </a:buClr>
                        <a:buSzPts val="2800"/>
                        <a:buFont typeface="Arial"/>
                        <a:buNone/>
                      </a:pPr>
                      <a:r>
                        <a:rPr lang="es-CO" sz="2800" u="none" strike="noStrike" cap="none" noProof="0"/>
                        <a:t>04:05 p.m. – 04:45 p.m.</a:t>
                      </a:r>
                      <a:endParaRPr lang="es-CO" sz="2800" u="none" strike="noStrike" cap="none" noProof="0">
                        <a:latin typeface="Calibri"/>
                        <a:ea typeface="Calibri"/>
                        <a:cs typeface="Calibri"/>
                        <a:sym typeface="Calibri"/>
                      </a:endParaRPr>
                    </a:p>
                  </a:txBody>
                  <a:tcPr marL="68575" marR="68575" marT="0" marB="0">
                    <a:lnL w="9525" cap="flat" cmpd="sng">
                      <a:solidFill>
                        <a:srgbClr val="6CAB4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2800"/>
                        <a:buFont typeface="Arial"/>
                        <a:buNone/>
                      </a:pPr>
                      <a:r>
                        <a:rPr lang="es-CO" sz="2800" b="0" i="0" u="none" strike="noStrike" cap="none" noProof="0" dirty="0">
                          <a:solidFill>
                            <a:srgbClr val="000000"/>
                          </a:solidFill>
                          <a:latin typeface="Arial"/>
                          <a:cs typeface="Arial"/>
                          <a:sym typeface="Arial"/>
                        </a:rPr>
                        <a:t>Dialoguemos: Preguntas y respuestas entre los participantes y las entidades.</a:t>
                      </a:r>
                      <a:endParaRPr lang="es-CO" sz="2800" b="0" i="0" u="none" strike="noStrike" cap="none" noProof="0" dirty="0">
                        <a:solidFill>
                          <a:srgbClr val="000000"/>
                        </a:solidFill>
                        <a:latin typeface="Arial"/>
                        <a:ea typeface="Calibri"/>
                        <a:cs typeface="Arial"/>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6CAB42"/>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extLst>
                  <a:ext uri="{0D108BD9-81ED-4DB2-BD59-A6C34878D82A}">
                    <a16:rowId xmlns:a16="http://schemas.microsoft.com/office/drawing/2014/main" val="10009"/>
                  </a:ext>
                </a:extLst>
              </a:tr>
              <a:tr h="974845">
                <a:tc>
                  <a:txBody>
                    <a:bodyPr/>
                    <a:lstStyle/>
                    <a:p>
                      <a:pPr marL="0" marR="0" lvl="0" indent="0" algn="l" rtl="0">
                        <a:lnSpc>
                          <a:spcPct val="107000"/>
                        </a:lnSpc>
                        <a:spcBef>
                          <a:spcPts val="0"/>
                        </a:spcBef>
                        <a:spcAft>
                          <a:spcPts val="0"/>
                        </a:spcAft>
                        <a:buClr>
                          <a:srgbClr val="000000"/>
                        </a:buClr>
                        <a:buSzPts val="2800"/>
                        <a:buFont typeface="Arial"/>
                        <a:buNone/>
                      </a:pPr>
                      <a:r>
                        <a:rPr lang="es-CO" sz="2800" u="none" strike="noStrike" cap="none" noProof="0"/>
                        <a:t>04:45 p.m. – 05:00 p.m.</a:t>
                      </a:r>
                      <a:endParaRPr lang="es-CO" sz="2800" u="none" strike="noStrike" cap="none" noProof="0">
                        <a:latin typeface="Calibri"/>
                        <a:ea typeface="Calibri"/>
                        <a:cs typeface="Calibri"/>
                        <a:sym typeface="Calibri"/>
                      </a:endParaRPr>
                    </a:p>
                  </a:txBody>
                  <a:tcPr marL="68575" marR="68575" marT="0" marB="0">
                    <a:lnL w="9525" cap="flat" cmpd="sng">
                      <a:solidFill>
                        <a:srgbClr val="6CAB4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2800"/>
                        <a:buFont typeface="Arial"/>
                        <a:buNone/>
                      </a:pPr>
                      <a:r>
                        <a:rPr lang="es-CO" sz="2800" b="0" i="0" u="none" strike="noStrike" cap="none" noProof="0" dirty="0">
                          <a:solidFill>
                            <a:srgbClr val="000000"/>
                          </a:solidFill>
                          <a:latin typeface="Arial"/>
                          <a:cs typeface="Arial"/>
                          <a:sym typeface="Arial"/>
                        </a:rPr>
                        <a:t>Concurso de conocimiento, evaluación y Cierre.</a:t>
                      </a:r>
                      <a:endParaRPr lang="es-CO" sz="2800" b="0" i="0" u="none" strike="noStrike" cap="none" noProof="0" dirty="0">
                        <a:solidFill>
                          <a:srgbClr val="000000"/>
                        </a:solidFill>
                        <a:latin typeface="Arial"/>
                        <a:ea typeface="Calibri"/>
                        <a:cs typeface="Arial"/>
                        <a:sym typeface="Calibri"/>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6CAB42"/>
                      </a:solidFill>
                      <a:prstDash val="solid"/>
                      <a:round/>
                      <a:headEnd type="none" w="sm" len="sm"/>
                      <a:tailEnd type="none" w="sm" len="sm"/>
                    </a:lnR>
                    <a:lnT w="9525" cap="flat" cmpd="sng">
                      <a:solidFill>
                        <a:srgbClr val="6CAB42"/>
                      </a:solidFill>
                      <a:prstDash val="solid"/>
                      <a:round/>
                      <a:headEnd type="none" w="sm" len="sm"/>
                      <a:tailEnd type="none" w="sm" len="sm"/>
                    </a:lnT>
                    <a:lnB w="9525" cap="flat" cmpd="sng">
                      <a:solidFill>
                        <a:srgbClr val="6CAB42"/>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5"/>
          <p:cNvSpPr txBox="1"/>
          <p:nvPr/>
        </p:nvSpPr>
        <p:spPr>
          <a:xfrm>
            <a:off x="2540525" y="2340075"/>
            <a:ext cx="6182100" cy="954300"/>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Clr>
                <a:schemeClr val="dk1"/>
              </a:buClr>
              <a:buSzPts val="3900"/>
              <a:buFont typeface="Arial Black"/>
              <a:buNone/>
            </a:pPr>
            <a:r>
              <a:rPr lang="en-US" sz="3500" b="1" i="0" u="none" strike="noStrike" cap="none">
                <a:solidFill>
                  <a:schemeClr val="lt1"/>
                </a:solidFill>
                <a:latin typeface="Arial"/>
                <a:ea typeface="Arial"/>
                <a:cs typeface="Arial"/>
                <a:sym typeface="Arial"/>
              </a:rPr>
              <a:t>2. ¿QUÉ ES LA RENDICIÓN DE CUENTAS?</a:t>
            </a:r>
            <a:endParaRPr sz="100" b="0" i="0" u="none" strike="noStrike" cap="none">
              <a:solidFill>
                <a:srgbClr val="000000"/>
              </a:solidFill>
              <a:latin typeface="Arial Black"/>
              <a:ea typeface="Arial Black"/>
              <a:cs typeface="Arial Black"/>
              <a:sym typeface="Arial Black"/>
            </a:endParaRPr>
          </a:p>
        </p:txBody>
      </p:sp>
      <p:pic>
        <p:nvPicPr>
          <p:cNvPr id="200" name="Google Shape;200;p5" descr="Imagen"/>
          <p:cNvPicPr preferRelativeResize="0"/>
          <p:nvPr/>
        </p:nvPicPr>
        <p:blipFill rotWithShape="1">
          <a:blip r:embed="rId3">
            <a:alphaModFix/>
          </a:blip>
          <a:srcRect/>
          <a:stretch/>
        </p:blipFill>
        <p:spPr>
          <a:xfrm>
            <a:off x="1032933" y="3938897"/>
            <a:ext cx="1202783" cy="191353"/>
          </a:xfrm>
          <a:prstGeom prst="rect">
            <a:avLst/>
          </a:prstGeom>
          <a:noFill/>
          <a:ln>
            <a:noFill/>
          </a:ln>
        </p:spPr>
      </p:pic>
      <p:pic>
        <p:nvPicPr>
          <p:cNvPr id="201" name="Google Shape;201;p5" descr="image82.png"/>
          <p:cNvPicPr preferRelativeResize="0"/>
          <p:nvPr/>
        </p:nvPicPr>
        <p:blipFill rotWithShape="1">
          <a:blip r:embed="rId4">
            <a:alphaModFix/>
          </a:blip>
          <a:srcRect/>
          <a:stretch/>
        </p:blipFill>
        <p:spPr>
          <a:xfrm>
            <a:off x="499550" y="2055475"/>
            <a:ext cx="1812375" cy="1690310"/>
          </a:xfrm>
          <a:prstGeom prst="rect">
            <a:avLst/>
          </a:prstGeom>
          <a:noFill/>
          <a:ln>
            <a:noFill/>
          </a:ln>
        </p:spPr>
      </p:pic>
      <p:pic>
        <p:nvPicPr>
          <p:cNvPr id="202" name="Google Shape;202;p5"/>
          <p:cNvPicPr preferRelativeResize="0"/>
          <p:nvPr/>
        </p:nvPicPr>
        <p:blipFill rotWithShape="1">
          <a:blip r:embed="rId5">
            <a:alphaModFix/>
          </a:blip>
          <a:srcRect l="37156" t="24111" r="29070" b="44407"/>
          <a:stretch/>
        </p:blipFill>
        <p:spPr>
          <a:xfrm>
            <a:off x="2045302" y="4352576"/>
            <a:ext cx="5327048" cy="2505424"/>
          </a:xfrm>
          <a:prstGeom prst="rect">
            <a:avLst/>
          </a:prstGeom>
          <a:noFill/>
          <a:ln w="9525" cap="flat" cmpd="sng">
            <a:solidFill>
              <a:schemeClr val="dk1"/>
            </a:solidFill>
            <a:prstDash val="solid"/>
            <a:round/>
            <a:headEnd type="none" w="sm" len="sm"/>
            <a:tailEnd type="none" w="sm" len="sm"/>
          </a:ln>
        </p:spPr>
      </p:pic>
      <p:pic>
        <p:nvPicPr>
          <p:cNvPr id="203" name="Google Shape;203;p5"/>
          <p:cNvPicPr preferRelativeResize="0"/>
          <p:nvPr/>
        </p:nvPicPr>
        <p:blipFill rotWithShape="1">
          <a:blip r:embed="rId6">
            <a:alphaModFix/>
          </a:blip>
          <a:srcRect l="40951" t="27344" r="29637" b="31248"/>
          <a:stretch/>
        </p:blipFill>
        <p:spPr>
          <a:xfrm>
            <a:off x="2045299" y="6858000"/>
            <a:ext cx="5327051" cy="4114800"/>
          </a:xfrm>
          <a:prstGeom prst="rect">
            <a:avLst/>
          </a:prstGeom>
          <a:noFill/>
          <a:ln>
            <a:noFill/>
          </a:ln>
        </p:spPr>
      </p:pic>
      <p:sp>
        <p:nvSpPr>
          <p:cNvPr id="204" name="Google Shape;204;p5"/>
          <p:cNvSpPr txBox="1"/>
          <p:nvPr/>
        </p:nvSpPr>
        <p:spPr>
          <a:xfrm>
            <a:off x="9886950" y="2325275"/>
            <a:ext cx="13982100" cy="507827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600"/>
              <a:buFont typeface="Arial"/>
              <a:buNone/>
            </a:pPr>
            <a:r>
              <a:rPr lang="es-CO" sz="3600" b="0" i="0" u="none" strike="noStrike" cap="none" dirty="0">
                <a:solidFill>
                  <a:schemeClr val="accent1"/>
                </a:solidFill>
                <a:latin typeface="Century Gothic"/>
                <a:ea typeface="Century Gothic"/>
                <a:cs typeface="Century Gothic"/>
                <a:sym typeface="Century Gothic"/>
              </a:rPr>
              <a:t>Es </a:t>
            </a:r>
            <a:r>
              <a:rPr lang="es-CO" sz="3600" b="1" i="1" u="sng" strike="noStrike" cap="none" dirty="0">
                <a:solidFill>
                  <a:schemeClr val="accent1"/>
                </a:solidFill>
                <a:latin typeface="Century Gothic"/>
                <a:ea typeface="Century Gothic"/>
                <a:cs typeface="Century Gothic"/>
                <a:sym typeface="Century Gothic"/>
              </a:rPr>
              <a:t>el proceso</a:t>
            </a:r>
            <a:r>
              <a:rPr lang="es-CO" sz="3600" b="1" i="1" u="none" strike="noStrike" cap="none" dirty="0">
                <a:solidFill>
                  <a:schemeClr val="accent1"/>
                </a:solidFill>
                <a:latin typeface="Century Gothic"/>
                <a:ea typeface="Century Gothic"/>
                <a:cs typeface="Century Gothic"/>
                <a:sym typeface="Century Gothic"/>
              </a:rPr>
              <a:t> </a:t>
            </a:r>
            <a:r>
              <a:rPr lang="es-CO" sz="3600" b="0" i="0" u="none" strike="noStrike" cap="none" dirty="0">
                <a:solidFill>
                  <a:schemeClr val="accent1"/>
                </a:solidFill>
                <a:latin typeface="Century Gothic"/>
                <a:ea typeface="Century Gothic"/>
                <a:cs typeface="Century Gothic"/>
                <a:sym typeface="Century Gothic"/>
              </a:rPr>
              <a:t>conformado por un conjunto de normas, procedimientos, metodologías, estructuras, prácticas y resultados mediante los cuales, las entidades de la administración pública del nivel nacional y territorial y los servidores públicos informan, explican y dan a conocer los resultados de su gestión a los ciudadanos, la sociedad civil, otras entidades públicas y a los organismos de control, a partir de </a:t>
            </a:r>
            <a:r>
              <a:rPr lang="es-CO" sz="3600" b="1" i="1" u="sng" strike="noStrike" cap="none" dirty="0">
                <a:solidFill>
                  <a:schemeClr val="accent1"/>
                </a:solidFill>
                <a:latin typeface="Century Gothic"/>
                <a:ea typeface="Century Gothic"/>
                <a:cs typeface="Century Gothic"/>
                <a:sym typeface="Century Gothic"/>
              </a:rPr>
              <a:t>la promoción del diálogo</a:t>
            </a:r>
            <a:r>
              <a:rPr lang="es-CO" sz="3600" b="0" i="0" u="none" strike="noStrike" cap="none" dirty="0">
                <a:solidFill>
                  <a:schemeClr val="accent1"/>
                </a:solidFill>
                <a:latin typeface="Century Gothic"/>
                <a:ea typeface="Century Gothic"/>
                <a:cs typeface="Century Gothic"/>
                <a:sym typeface="Century Gothic"/>
              </a:rPr>
              <a:t>. (</a:t>
            </a:r>
            <a:r>
              <a:rPr lang="es-CO" sz="3600" b="1" i="0" u="none" strike="noStrike" cap="none" dirty="0">
                <a:solidFill>
                  <a:schemeClr val="accent1"/>
                </a:solidFill>
                <a:latin typeface="Century Gothic"/>
                <a:ea typeface="Century Gothic"/>
                <a:cs typeface="Century Gothic"/>
                <a:sym typeface="Century Gothic"/>
              </a:rPr>
              <a:t>Ley 1757 de 2015</a:t>
            </a:r>
            <a:r>
              <a:rPr lang="es-CO" sz="3600" b="0" i="0" u="none" strike="noStrike" cap="none" dirty="0">
                <a:solidFill>
                  <a:schemeClr val="accent1"/>
                </a:solidFill>
                <a:latin typeface="Century Gothic"/>
                <a:ea typeface="Century Gothic"/>
                <a:cs typeface="Century Gothic"/>
                <a:sym typeface="Century Gothic"/>
              </a:rPr>
              <a:t>)</a:t>
            </a:r>
          </a:p>
          <a:p>
            <a:pPr marL="0" marR="0" lvl="0" indent="0" algn="just" rtl="0">
              <a:lnSpc>
                <a:spcPct val="100000"/>
              </a:lnSpc>
              <a:spcBef>
                <a:spcPts val="0"/>
              </a:spcBef>
              <a:spcAft>
                <a:spcPts val="0"/>
              </a:spcAft>
              <a:buClr>
                <a:srgbClr val="000000"/>
              </a:buClr>
              <a:buSzPts val="3600"/>
              <a:buFont typeface="Arial"/>
              <a:buNone/>
            </a:pPr>
            <a:endParaRPr lang="es-CO" sz="3600" b="0" i="0" u="none" strike="noStrike" cap="none" dirty="0">
              <a:solidFill>
                <a:schemeClr val="accent1"/>
              </a:solidFill>
              <a:latin typeface="Century Gothic"/>
              <a:ea typeface="Century Gothic"/>
              <a:cs typeface="Century Gothic"/>
              <a:sym typeface="Century Gothic"/>
            </a:endParaRPr>
          </a:p>
        </p:txBody>
      </p:sp>
      <p:sp>
        <p:nvSpPr>
          <p:cNvPr id="9" name="Shape 200">
            <a:extLst>
              <a:ext uri="{FF2B5EF4-FFF2-40B4-BE49-F238E27FC236}">
                <a16:creationId xmlns:a16="http://schemas.microsoft.com/office/drawing/2014/main" id="{8846E34D-055C-44FB-A1DF-D9B4B315015A}"/>
              </a:ext>
            </a:extLst>
          </p:cNvPr>
          <p:cNvSpPr/>
          <p:nvPr/>
        </p:nvSpPr>
        <p:spPr>
          <a:xfrm>
            <a:off x="11744325" y="7953393"/>
            <a:ext cx="4257675" cy="933908"/>
          </a:xfrm>
          <a:prstGeom prst="rect">
            <a:avLst/>
          </a:prstGeom>
          <a:solidFill>
            <a:schemeClr val="accent4">
              <a:lumMod val="50000"/>
            </a:schemeClr>
          </a:solidFill>
          <a:ln w="12700">
            <a:solidFill>
              <a:schemeClr val="accent6"/>
            </a:solidFill>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defRPr>
                <a:solidFill>
                  <a:srgbClr val="FFFFFF"/>
                </a:solidFill>
                <a:latin typeface="Gotham Rounded Medium"/>
                <a:ea typeface="Gotham Rounded Medium"/>
                <a:cs typeface="Gotham Rounded Medium"/>
                <a:sym typeface="Gotham Rounded Medium"/>
              </a:defRPr>
            </a:lvl1pPr>
          </a:lstStyle>
          <a:p>
            <a:pPr algn="ctr"/>
            <a:r>
              <a:rPr lang="es-CO" sz="2800" dirty="0">
                <a:latin typeface="Arial Rounded MT Bold" charset="0"/>
                <a:ea typeface="Arial Rounded MT Bold" charset="0"/>
                <a:cs typeface="Arial Rounded MT Bold" charset="0"/>
              </a:rPr>
              <a:t>Estrategia de transparencia</a:t>
            </a:r>
            <a:endParaRPr sz="2800" dirty="0">
              <a:latin typeface="Arial Rounded MT Bold" charset="0"/>
              <a:ea typeface="Arial Rounded MT Bold" charset="0"/>
              <a:cs typeface="Arial Rounded MT Bold" charset="0"/>
            </a:endParaRPr>
          </a:p>
        </p:txBody>
      </p:sp>
      <p:sp>
        <p:nvSpPr>
          <p:cNvPr id="10" name="Shape 200">
            <a:extLst>
              <a:ext uri="{FF2B5EF4-FFF2-40B4-BE49-F238E27FC236}">
                <a16:creationId xmlns:a16="http://schemas.microsoft.com/office/drawing/2014/main" id="{59E2BE9F-1CB0-44E7-A3C0-F4D5851A8A5E}"/>
              </a:ext>
            </a:extLst>
          </p:cNvPr>
          <p:cNvSpPr/>
          <p:nvPr/>
        </p:nvSpPr>
        <p:spPr>
          <a:xfrm>
            <a:off x="17525099" y="7981492"/>
            <a:ext cx="3943651" cy="933908"/>
          </a:xfrm>
          <a:prstGeom prst="rect">
            <a:avLst/>
          </a:prstGeom>
          <a:solidFill>
            <a:schemeClr val="accent4">
              <a:lumMod val="50000"/>
            </a:schemeClr>
          </a:solidFill>
          <a:ln w="12700">
            <a:solidFill>
              <a:schemeClr val="accent6"/>
            </a:solidFill>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defRPr>
                <a:solidFill>
                  <a:srgbClr val="FFFFFF"/>
                </a:solidFill>
                <a:latin typeface="Gotham Rounded Medium"/>
                <a:ea typeface="Gotham Rounded Medium"/>
                <a:cs typeface="Gotham Rounded Medium"/>
                <a:sym typeface="Gotham Rounded Medium"/>
              </a:defRPr>
            </a:lvl1pPr>
          </a:lstStyle>
          <a:p>
            <a:pPr algn="ctr"/>
            <a:r>
              <a:rPr lang="es-CO" sz="2800" dirty="0">
                <a:latin typeface="Arial Rounded MT Bold" charset="0"/>
                <a:ea typeface="Arial Rounded MT Bold" charset="0"/>
                <a:cs typeface="Arial Rounded MT Bold" charset="0"/>
              </a:rPr>
              <a:t>Control social</a:t>
            </a:r>
          </a:p>
          <a:p>
            <a:pPr algn="ctr"/>
            <a:endParaRPr sz="2800" dirty="0">
              <a:latin typeface="Arial Rounded MT Bold" charset="0"/>
              <a:ea typeface="Arial Rounded MT Bold" charset="0"/>
              <a:cs typeface="Arial Rounded MT Bold" charset="0"/>
            </a:endParaRPr>
          </a:p>
        </p:txBody>
      </p:sp>
      <p:sp>
        <p:nvSpPr>
          <p:cNvPr id="11" name="Shape 200">
            <a:extLst>
              <a:ext uri="{FF2B5EF4-FFF2-40B4-BE49-F238E27FC236}">
                <a16:creationId xmlns:a16="http://schemas.microsoft.com/office/drawing/2014/main" id="{B149505F-ECE4-4179-A3BE-DFA2D3F4EB9D}"/>
              </a:ext>
            </a:extLst>
          </p:cNvPr>
          <p:cNvSpPr/>
          <p:nvPr/>
        </p:nvSpPr>
        <p:spPr>
          <a:xfrm>
            <a:off x="19030050" y="10275236"/>
            <a:ext cx="4191600" cy="933908"/>
          </a:xfrm>
          <a:prstGeom prst="rect">
            <a:avLst/>
          </a:prstGeom>
          <a:solidFill>
            <a:schemeClr val="accent4">
              <a:lumMod val="50000"/>
            </a:schemeClr>
          </a:solidFill>
          <a:ln w="12700">
            <a:solidFill>
              <a:schemeClr val="accent6"/>
            </a:solidFill>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defRPr>
                <a:solidFill>
                  <a:srgbClr val="FFFFFF"/>
                </a:solidFill>
                <a:latin typeface="Gotham Rounded Medium"/>
                <a:ea typeface="Gotham Rounded Medium"/>
                <a:cs typeface="Gotham Rounded Medium"/>
                <a:sym typeface="Gotham Rounded Medium"/>
              </a:defRPr>
            </a:lvl1pPr>
          </a:lstStyle>
          <a:p>
            <a:pPr algn="ctr"/>
            <a:r>
              <a:rPr lang="es-CO" sz="2800" dirty="0">
                <a:latin typeface="Arial Rounded MT Bold" charset="0"/>
                <a:ea typeface="Arial Rounded MT Bold" charset="0"/>
                <a:cs typeface="Arial Rounded MT Bold" charset="0"/>
              </a:rPr>
              <a:t>Capacidad</a:t>
            </a:r>
          </a:p>
          <a:p>
            <a:pPr algn="ctr"/>
            <a:endParaRPr sz="2800" dirty="0">
              <a:latin typeface="Arial Rounded MT Bold" charset="0"/>
              <a:ea typeface="Arial Rounded MT Bold" charset="0"/>
              <a:cs typeface="Arial Rounded MT Bold" charset="0"/>
            </a:endParaRPr>
          </a:p>
        </p:txBody>
      </p:sp>
      <p:sp>
        <p:nvSpPr>
          <p:cNvPr id="12" name="Shape 200">
            <a:extLst>
              <a:ext uri="{FF2B5EF4-FFF2-40B4-BE49-F238E27FC236}">
                <a16:creationId xmlns:a16="http://schemas.microsoft.com/office/drawing/2014/main" id="{302F6EA9-0993-4E87-8CB5-8EF4FD6A7A49}"/>
              </a:ext>
            </a:extLst>
          </p:cNvPr>
          <p:cNvSpPr/>
          <p:nvPr/>
        </p:nvSpPr>
        <p:spPr>
          <a:xfrm>
            <a:off x="10209898" y="10275236"/>
            <a:ext cx="4800600" cy="933908"/>
          </a:xfrm>
          <a:prstGeom prst="rect">
            <a:avLst/>
          </a:prstGeom>
          <a:solidFill>
            <a:schemeClr val="accent4">
              <a:lumMod val="50000"/>
            </a:schemeClr>
          </a:solidFill>
          <a:ln w="12700">
            <a:solidFill>
              <a:schemeClr val="accent6"/>
            </a:solidFill>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defRPr>
                <a:solidFill>
                  <a:srgbClr val="FFFFFF"/>
                </a:solidFill>
                <a:latin typeface="Gotham Rounded Medium"/>
                <a:ea typeface="Gotham Rounded Medium"/>
                <a:cs typeface="Gotham Rounded Medium"/>
                <a:sym typeface="Gotham Rounded Medium"/>
              </a:defRPr>
            </a:lvl1pPr>
          </a:lstStyle>
          <a:p>
            <a:pPr algn="ctr"/>
            <a:r>
              <a:rPr lang="es-CO" sz="2800" dirty="0">
                <a:latin typeface="Arial Rounded MT Bold" charset="0"/>
                <a:ea typeface="Arial Rounded MT Bold" charset="0"/>
                <a:cs typeface="Arial Rounded MT Bold" charset="0"/>
              </a:rPr>
              <a:t>Interrelación del Estado con la Ciudadanía</a:t>
            </a:r>
            <a:endParaRPr sz="2800" dirty="0">
              <a:latin typeface="Arial Rounded MT Bold" charset="0"/>
              <a:ea typeface="Arial Rounded MT Bold" charset="0"/>
              <a:cs typeface="Arial Rounded MT Bold"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6"/>
          <p:cNvPicPr preferRelativeResize="0"/>
          <p:nvPr/>
        </p:nvPicPr>
        <p:blipFill rotWithShape="1">
          <a:blip r:embed="rId3">
            <a:alphaModFix/>
          </a:blip>
          <a:srcRect/>
          <a:stretch/>
        </p:blipFill>
        <p:spPr>
          <a:xfrm>
            <a:off x="17693519" y="5592725"/>
            <a:ext cx="6690482" cy="7577750"/>
          </a:xfrm>
          <a:prstGeom prst="rect">
            <a:avLst/>
          </a:prstGeom>
          <a:noFill/>
          <a:ln>
            <a:noFill/>
          </a:ln>
        </p:spPr>
      </p:pic>
      <p:sp>
        <p:nvSpPr>
          <p:cNvPr id="210" name="Google Shape;210;p6"/>
          <p:cNvSpPr txBox="1"/>
          <p:nvPr/>
        </p:nvSpPr>
        <p:spPr>
          <a:xfrm>
            <a:off x="2442125" y="2492475"/>
            <a:ext cx="5975400" cy="800400"/>
          </a:xfrm>
          <a:prstGeom prst="rect">
            <a:avLst/>
          </a:prstGeom>
          <a:noFill/>
          <a:ln>
            <a:noFill/>
          </a:ln>
        </p:spPr>
        <p:txBody>
          <a:bodyPr spcFirstLastPara="1" wrap="square" lIns="45675" tIns="45675" rIns="45675" bIns="45675" anchor="ctr" anchorCtr="0">
            <a:spAutoFit/>
          </a:bodyPr>
          <a:lstStyle/>
          <a:p>
            <a:pPr marL="0" marR="0" lvl="0" indent="0" algn="l" rtl="0">
              <a:lnSpc>
                <a:spcPct val="115000"/>
              </a:lnSpc>
              <a:spcBef>
                <a:spcPts val="0"/>
              </a:spcBef>
              <a:spcAft>
                <a:spcPts val="0"/>
              </a:spcAft>
              <a:buClr>
                <a:srgbClr val="000000"/>
              </a:buClr>
              <a:buSzPts val="4600"/>
              <a:buFont typeface="Arial"/>
              <a:buNone/>
            </a:pPr>
            <a:r>
              <a:rPr lang="en-US" sz="4600" b="0" i="0" u="none" strike="noStrike" cap="none">
                <a:solidFill>
                  <a:schemeClr val="lt1"/>
                </a:solidFill>
                <a:latin typeface="Arial Black"/>
                <a:ea typeface="Arial Black"/>
                <a:cs typeface="Arial Black"/>
                <a:sym typeface="Arial Black"/>
              </a:rPr>
              <a:t>3.1. Siniestralidad</a:t>
            </a:r>
            <a:endParaRPr sz="1600" b="0" i="0" u="none" strike="noStrike" cap="none">
              <a:solidFill>
                <a:srgbClr val="000000"/>
              </a:solidFill>
              <a:latin typeface="Arial Black"/>
              <a:ea typeface="Arial Black"/>
              <a:cs typeface="Arial Black"/>
              <a:sym typeface="Arial Black"/>
            </a:endParaRPr>
          </a:p>
        </p:txBody>
      </p:sp>
      <p:sp>
        <p:nvSpPr>
          <p:cNvPr id="211" name="Google Shape;211;p6"/>
          <p:cNvSpPr txBox="1"/>
          <p:nvPr/>
        </p:nvSpPr>
        <p:spPr>
          <a:xfrm>
            <a:off x="414150" y="6851380"/>
            <a:ext cx="8130600" cy="3246633"/>
          </a:xfrm>
          <a:prstGeom prst="rect">
            <a:avLst/>
          </a:prstGeom>
          <a:noFill/>
          <a:ln>
            <a:noFill/>
          </a:ln>
        </p:spPr>
        <p:txBody>
          <a:bodyPr spcFirstLastPara="1" wrap="square" lIns="71425" tIns="71425" rIns="71425" bIns="71425" anchor="ctr" anchorCtr="0">
            <a:spAutoFit/>
          </a:bodyPr>
          <a:lstStyle/>
          <a:p>
            <a:pPr marL="0" marR="0" lvl="0" indent="0" algn="just" rtl="0">
              <a:lnSpc>
                <a:spcPct val="120000"/>
              </a:lnSpc>
              <a:spcBef>
                <a:spcPts val="0"/>
              </a:spcBef>
              <a:spcAft>
                <a:spcPts val="0"/>
              </a:spcAft>
              <a:buClr>
                <a:srgbClr val="000000"/>
              </a:buClr>
              <a:buSzPts val="2400"/>
              <a:buFont typeface="Arial"/>
              <a:buNone/>
            </a:pPr>
            <a:r>
              <a:rPr lang="es-CO" sz="2400" b="0" i="0" u="none" strike="noStrike" cap="none" dirty="0">
                <a:solidFill>
                  <a:srgbClr val="FFFFFF"/>
                </a:solidFill>
                <a:latin typeface="Century Gothic"/>
                <a:ea typeface="Century Gothic"/>
                <a:cs typeface="Century Gothic"/>
                <a:sym typeface="Century Gothic"/>
              </a:rPr>
              <a:t>La siniestralidad en la localidad se concentra principalmente en:</a:t>
            </a:r>
          </a:p>
          <a:p>
            <a:pPr marL="457200" marR="0" lvl="0" indent="-381000" algn="just" rtl="0">
              <a:lnSpc>
                <a:spcPct val="120000"/>
              </a:lnSpc>
              <a:spcBef>
                <a:spcPts val="0"/>
              </a:spcBef>
              <a:spcAft>
                <a:spcPts val="0"/>
              </a:spcAft>
              <a:buClr>
                <a:srgbClr val="FFFFFF"/>
              </a:buClr>
              <a:buSzPts val="2400"/>
              <a:buFont typeface="Century Gothic"/>
              <a:buChar char="-"/>
            </a:pPr>
            <a:r>
              <a:rPr lang="es-CO" sz="2400" b="0" i="0" u="none" strike="noStrike" cap="none" dirty="0">
                <a:solidFill>
                  <a:srgbClr val="FFFFFF"/>
                </a:solidFill>
                <a:latin typeface="Century Gothic"/>
                <a:ea typeface="Century Gothic"/>
                <a:cs typeface="Century Gothic"/>
                <a:sym typeface="Century Gothic"/>
              </a:rPr>
              <a:t>Avenida Caracas</a:t>
            </a:r>
          </a:p>
          <a:p>
            <a:pPr marL="457200" marR="0" lvl="0" indent="-381000" algn="just" rtl="0">
              <a:lnSpc>
                <a:spcPct val="120000"/>
              </a:lnSpc>
              <a:spcBef>
                <a:spcPts val="0"/>
              </a:spcBef>
              <a:spcAft>
                <a:spcPts val="0"/>
              </a:spcAft>
              <a:buClr>
                <a:srgbClr val="FFFFFF"/>
              </a:buClr>
              <a:buSzPts val="2400"/>
              <a:buFont typeface="Century Gothic"/>
              <a:buChar char="-"/>
            </a:pPr>
            <a:r>
              <a:rPr lang="es-CO" sz="2400" b="0" i="0" u="none" strike="noStrike" cap="none" dirty="0">
                <a:solidFill>
                  <a:srgbClr val="FFFFFF"/>
                </a:solidFill>
                <a:latin typeface="Century Gothic"/>
                <a:ea typeface="Century Gothic"/>
                <a:cs typeface="Century Gothic"/>
                <a:sym typeface="Century Gothic"/>
              </a:rPr>
              <a:t>Avenida Calle 13</a:t>
            </a:r>
            <a:endParaRPr lang="es-CO" sz="2400" dirty="0">
              <a:solidFill>
                <a:srgbClr val="FFFFFF"/>
              </a:solidFill>
              <a:latin typeface="Century Gothic"/>
              <a:ea typeface="Century Gothic"/>
              <a:cs typeface="Century Gothic"/>
              <a:sym typeface="Century Gothic"/>
            </a:endParaRPr>
          </a:p>
          <a:p>
            <a:pPr marL="457200" marR="0" lvl="0" indent="-381000" algn="just" rtl="0">
              <a:lnSpc>
                <a:spcPct val="120000"/>
              </a:lnSpc>
              <a:spcBef>
                <a:spcPts val="0"/>
              </a:spcBef>
              <a:spcAft>
                <a:spcPts val="0"/>
              </a:spcAft>
              <a:buClr>
                <a:srgbClr val="FFFFFF"/>
              </a:buClr>
              <a:buSzPts val="2400"/>
              <a:buFont typeface="Century Gothic"/>
              <a:buChar char="-"/>
            </a:pPr>
            <a:r>
              <a:rPr lang="es-CO" sz="2400" b="0" i="0" u="none" strike="noStrike" cap="none" dirty="0">
                <a:solidFill>
                  <a:srgbClr val="FFFFFF"/>
                </a:solidFill>
                <a:latin typeface="Century Gothic"/>
                <a:ea typeface="Century Gothic"/>
                <a:cs typeface="Century Gothic"/>
                <a:sym typeface="Century Gothic"/>
              </a:rPr>
              <a:t>Avenida Ca</a:t>
            </a:r>
            <a:r>
              <a:rPr lang="es-CO" sz="2400" dirty="0">
                <a:solidFill>
                  <a:srgbClr val="FFFFFF"/>
                </a:solidFill>
                <a:latin typeface="Century Gothic"/>
                <a:ea typeface="Century Gothic"/>
                <a:cs typeface="Century Gothic"/>
                <a:sym typeface="Century Gothic"/>
              </a:rPr>
              <a:t>lle </a:t>
            </a:r>
            <a:r>
              <a:rPr lang="es-CO" sz="2400" b="0" i="0" u="none" strike="noStrike" cap="none" dirty="0">
                <a:solidFill>
                  <a:srgbClr val="FFFFFF"/>
                </a:solidFill>
                <a:latin typeface="Century Gothic"/>
                <a:ea typeface="Century Gothic"/>
                <a:cs typeface="Century Gothic"/>
                <a:sym typeface="Century Gothic"/>
              </a:rPr>
              <a:t>6</a:t>
            </a:r>
            <a:endParaRPr lang="es-CO" dirty="0"/>
          </a:p>
          <a:p>
            <a:pPr marL="457200" marR="0" lvl="0" indent="-381000" algn="just" rtl="0">
              <a:lnSpc>
                <a:spcPct val="120000"/>
              </a:lnSpc>
              <a:spcBef>
                <a:spcPts val="0"/>
              </a:spcBef>
              <a:spcAft>
                <a:spcPts val="0"/>
              </a:spcAft>
              <a:buClr>
                <a:srgbClr val="FFFFFF"/>
              </a:buClr>
              <a:buSzPts val="2400"/>
              <a:buFont typeface="Century Gothic"/>
              <a:buChar char="-"/>
            </a:pPr>
            <a:r>
              <a:rPr lang="es-CO" sz="2400" b="0" i="0" u="none" strike="noStrike" cap="none" dirty="0">
                <a:solidFill>
                  <a:srgbClr val="FFFFFF"/>
                </a:solidFill>
                <a:latin typeface="Century Gothic"/>
                <a:ea typeface="Century Gothic"/>
                <a:cs typeface="Century Gothic"/>
                <a:sym typeface="Century Gothic"/>
              </a:rPr>
              <a:t>Avenida NQS</a:t>
            </a:r>
          </a:p>
          <a:p>
            <a:pPr marL="457200" marR="0" lvl="0" indent="-381000" algn="just" rtl="0">
              <a:lnSpc>
                <a:spcPct val="120000"/>
              </a:lnSpc>
              <a:spcBef>
                <a:spcPts val="0"/>
              </a:spcBef>
              <a:spcAft>
                <a:spcPts val="0"/>
              </a:spcAft>
              <a:buClr>
                <a:srgbClr val="FFFFFF"/>
              </a:buClr>
              <a:buSzPts val="2400"/>
              <a:buFont typeface="Century Gothic"/>
              <a:buChar char="-"/>
            </a:pPr>
            <a:r>
              <a:rPr lang="es-CO" sz="2400" b="0" i="0" u="none" strike="noStrike" cap="none" dirty="0">
                <a:solidFill>
                  <a:srgbClr val="FFFFFF"/>
                </a:solidFill>
                <a:latin typeface="Century Gothic"/>
                <a:ea typeface="Century Gothic"/>
                <a:cs typeface="Century Gothic"/>
                <a:sym typeface="Century Gothic"/>
              </a:rPr>
              <a:t>Avenida Primera</a:t>
            </a:r>
          </a:p>
        </p:txBody>
      </p:sp>
      <p:pic>
        <p:nvPicPr>
          <p:cNvPr id="212" name="Google Shape;212;p6" descr="Imagen"/>
          <p:cNvPicPr preferRelativeResize="0"/>
          <p:nvPr/>
        </p:nvPicPr>
        <p:blipFill rotWithShape="1">
          <a:blip r:embed="rId4">
            <a:alphaModFix/>
          </a:blip>
          <a:srcRect/>
          <a:stretch/>
        </p:blipFill>
        <p:spPr>
          <a:xfrm>
            <a:off x="1032933" y="3634097"/>
            <a:ext cx="1202783" cy="191353"/>
          </a:xfrm>
          <a:prstGeom prst="rect">
            <a:avLst/>
          </a:prstGeom>
          <a:noFill/>
          <a:ln>
            <a:noFill/>
          </a:ln>
        </p:spPr>
      </p:pic>
      <p:pic>
        <p:nvPicPr>
          <p:cNvPr id="213" name="Google Shape;213;p6" descr="Imagen"/>
          <p:cNvPicPr preferRelativeResize="0"/>
          <p:nvPr/>
        </p:nvPicPr>
        <p:blipFill rotWithShape="1">
          <a:blip r:embed="rId5">
            <a:alphaModFix/>
          </a:blip>
          <a:srcRect/>
          <a:stretch/>
        </p:blipFill>
        <p:spPr>
          <a:xfrm>
            <a:off x="304799" y="2009401"/>
            <a:ext cx="2137315" cy="1252575"/>
          </a:xfrm>
          <a:prstGeom prst="rect">
            <a:avLst/>
          </a:prstGeom>
          <a:noFill/>
          <a:ln>
            <a:noFill/>
          </a:ln>
        </p:spPr>
      </p:pic>
      <p:sp>
        <p:nvSpPr>
          <p:cNvPr id="214" name="Google Shape;214;p6"/>
          <p:cNvSpPr txBox="1"/>
          <p:nvPr/>
        </p:nvSpPr>
        <p:spPr>
          <a:xfrm>
            <a:off x="17966400" y="3839171"/>
            <a:ext cx="6417600" cy="1917038"/>
          </a:xfrm>
          <a:prstGeom prst="rect">
            <a:avLst/>
          </a:prstGeom>
          <a:noFill/>
          <a:ln>
            <a:noFill/>
          </a:ln>
        </p:spPr>
        <p:txBody>
          <a:bodyPr spcFirstLastPara="1" wrap="square" lIns="71425" tIns="71425" rIns="71425" bIns="71425" anchor="ctr" anchorCtr="0">
            <a:spAutoFit/>
          </a:bodyPr>
          <a:lstStyle/>
          <a:p>
            <a:pPr marL="0" marR="0" lvl="0" indent="0" algn="just" rtl="0">
              <a:lnSpc>
                <a:spcPct val="120000"/>
              </a:lnSpc>
              <a:spcBef>
                <a:spcPts val="0"/>
              </a:spcBef>
              <a:spcAft>
                <a:spcPts val="0"/>
              </a:spcAft>
              <a:buClr>
                <a:srgbClr val="000000"/>
              </a:buClr>
              <a:buSzPts val="2400"/>
              <a:buFont typeface="Arial"/>
              <a:buNone/>
            </a:pPr>
            <a:r>
              <a:rPr lang="en-US" sz="2400" b="0" i="0" u="none" strike="noStrike" cap="none">
                <a:solidFill>
                  <a:schemeClr val="dk1"/>
                </a:solidFill>
                <a:latin typeface="Arial Black"/>
                <a:ea typeface="Arial Black"/>
                <a:cs typeface="Arial Black"/>
                <a:sym typeface="Arial Black"/>
              </a:rPr>
              <a:t>LOS MÁRTIRES </a:t>
            </a:r>
            <a:r>
              <a:rPr lang="en-US" sz="2400" b="0" i="0" u="none" strike="noStrike" cap="none">
                <a:solidFill>
                  <a:schemeClr val="dk1"/>
                </a:solidFill>
                <a:latin typeface="Century Gothic"/>
                <a:ea typeface="Century Gothic"/>
                <a:cs typeface="Century Gothic"/>
                <a:sym typeface="Century Gothic"/>
              </a:rPr>
              <a:t>es una de las localidades con buen indicador de vidas salvadas por siniestros de tránsito en 2020, 3 muertes menos que en 2019</a:t>
            </a:r>
            <a:endParaRPr sz="2400" b="0" i="0" u="none" strike="noStrike" cap="none">
              <a:solidFill>
                <a:schemeClr val="dk1"/>
              </a:solidFill>
              <a:latin typeface="Century Gothic"/>
              <a:ea typeface="Century Gothic"/>
              <a:cs typeface="Century Gothic"/>
              <a:sym typeface="Century Gothic"/>
            </a:endParaRPr>
          </a:p>
        </p:txBody>
      </p:sp>
      <p:sp>
        <p:nvSpPr>
          <p:cNvPr id="215" name="Google Shape;215;p6"/>
          <p:cNvSpPr txBox="1"/>
          <p:nvPr/>
        </p:nvSpPr>
        <p:spPr>
          <a:xfrm>
            <a:off x="414150" y="4236688"/>
            <a:ext cx="8130600" cy="2286900"/>
          </a:xfrm>
          <a:prstGeom prst="rect">
            <a:avLst/>
          </a:prstGeom>
          <a:noFill/>
          <a:ln>
            <a:noFill/>
          </a:ln>
        </p:spPr>
        <p:txBody>
          <a:bodyPr spcFirstLastPara="1" wrap="square" lIns="71425" tIns="71425" rIns="71425" bIns="71425" anchor="ctr" anchorCtr="0">
            <a:spAutoFit/>
          </a:bodyPr>
          <a:lstStyle/>
          <a:p>
            <a:pPr marL="0" marR="0" lvl="0" indent="0" algn="just" rtl="0">
              <a:lnSpc>
                <a:spcPct val="12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Visión Cero</a:t>
            </a:r>
            <a:endParaRPr sz="2400" b="1" i="0" u="none" strike="noStrike" cap="none">
              <a:solidFill>
                <a:srgbClr val="FFFFFF"/>
              </a:solidFill>
              <a:latin typeface="Century Gothic"/>
              <a:ea typeface="Century Gothic"/>
              <a:cs typeface="Century Gothic"/>
              <a:sym typeface="Century Gothic"/>
            </a:endParaRPr>
          </a:p>
          <a:p>
            <a:pPr marL="0" marR="0" lvl="0" indent="0" algn="just" rtl="0">
              <a:lnSpc>
                <a:spcPct val="120000"/>
              </a:lnSpc>
              <a:spcBef>
                <a:spcPts val="0"/>
              </a:spcBef>
              <a:spcAft>
                <a:spcPts val="0"/>
              </a:spcAft>
              <a:buClr>
                <a:srgbClr val="000000"/>
              </a:buClr>
              <a:buSzPts val="2400"/>
              <a:buFont typeface="Arial"/>
              <a:buNone/>
            </a:pPr>
            <a:r>
              <a:rPr lang="en-US" sz="2400" b="0" i="0" u="none" strike="noStrike" cap="none">
                <a:solidFill>
                  <a:srgbClr val="FFFFFF"/>
                </a:solidFill>
                <a:latin typeface="Century Gothic"/>
                <a:ea typeface="Century Gothic"/>
                <a:cs typeface="Century Gothic"/>
                <a:sym typeface="Century Gothic"/>
              </a:rPr>
              <a:t>La Visión Cero es una iniciativa que le da un enfoque ético a la seguridad vial buscando reducir a </a:t>
            </a:r>
            <a:r>
              <a:rPr lang="en-US" sz="2400" b="1" i="0" u="none" strike="noStrike" cap="none">
                <a:solidFill>
                  <a:srgbClr val="FFFFFF"/>
                </a:solidFill>
                <a:latin typeface="Century Gothic"/>
                <a:ea typeface="Century Gothic"/>
                <a:cs typeface="Century Gothic"/>
                <a:sym typeface="Century Gothic"/>
              </a:rPr>
              <a:t>cero</a:t>
            </a:r>
            <a:r>
              <a:rPr lang="en-US" sz="2400" b="0" i="0" u="none" strike="noStrike" cap="none">
                <a:solidFill>
                  <a:srgbClr val="FFFFFF"/>
                </a:solidFill>
                <a:latin typeface="Century Gothic"/>
                <a:ea typeface="Century Gothic"/>
                <a:cs typeface="Century Gothic"/>
                <a:sym typeface="Century Gothic"/>
              </a:rPr>
              <a:t> el número de víctimas fatales o heridos graves de siniestros viales.</a:t>
            </a:r>
            <a:endParaRPr sz="2400" b="0" i="0" u="none" strike="noStrike" cap="none">
              <a:solidFill>
                <a:srgbClr val="FFFFFF"/>
              </a:solidFill>
              <a:latin typeface="Century Gothic"/>
              <a:ea typeface="Century Gothic"/>
              <a:cs typeface="Century Gothic"/>
              <a:sym typeface="Century Gothic"/>
            </a:endParaRPr>
          </a:p>
        </p:txBody>
      </p:sp>
      <p:pic>
        <p:nvPicPr>
          <p:cNvPr id="216" name="Google Shape;216;p6"/>
          <p:cNvPicPr preferRelativeResize="0"/>
          <p:nvPr/>
        </p:nvPicPr>
        <p:blipFill rotWithShape="1">
          <a:blip r:embed="rId6">
            <a:alphaModFix/>
          </a:blip>
          <a:srcRect/>
          <a:stretch/>
        </p:blipFill>
        <p:spPr>
          <a:xfrm>
            <a:off x="17892300" y="1290859"/>
            <a:ext cx="6393232" cy="2548312"/>
          </a:xfrm>
          <a:prstGeom prst="rect">
            <a:avLst/>
          </a:prstGeom>
          <a:noFill/>
          <a:ln>
            <a:noFill/>
          </a:ln>
        </p:spPr>
      </p:pic>
      <p:pic>
        <p:nvPicPr>
          <p:cNvPr id="217" name="Google Shape;217;p6"/>
          <p:cNvPicPr preferRelativeResize="0"/>
          <p:nvPr/>
        </p:nvPicPr>
        <p:blipFill rotWithShape="1">
          <a:blip r:embed="rId7">
            <a:alphaModFix/>
          </a:blip>
          <a:srcRect/>
          <a:stretch/>
        </p:blipFill>
        <p:spPr>
          <a:xfrm>
            <a:off x="9214839" y="855546"/>
            <a:ext cx="8677461" cy="120049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7"/>
          <p:cNvSpPr txBox="1"/>
          <p:nvPr/>
        </p:nvSpPr>
        <p:spPr>
          <a:xfrm>
            <a:off x="2129124" y="831625"/>
            <a:ext cx="6662400" cy="7233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000000"/>
              </a:buClr>
              <a:buSzPts val="5000"/>
              <a:buFont typeface="Arial"/>
              <a:buNone/>
            </a:pPr>
            <a:r>
              <a:rPr lang="en-US" sz="5000" b="0" i="0" u="none" strike="noStrike" cap="none">
                <a:solidFill>
                  <a:srgbClr val="22294A"/>
                </a:solidFill>
                <a:latin typeface="Arial Black"/>
                <a:ea typeface="Arial Black"/>
                <a:cs typeface="Arial Black"/>
                <a:sym typeface="Arial Black"/>
              </a:rPr>
              <a:t>3.1. Siniestralidad</a:t>
            </a:r>
            <a:endParaRPr sz="400" b="0" i="0" u="none" strike="noStrike" cap="none">
              <a:solidFill>
                <a:srgbClr val="000000"/>
              </a:solidFill>
              <a:latin typeface="Arial"/>
              <a:ea typeface="Arial"/>
              <a:cs typeface="Arial"/>
              <a:sym typeface="Arial"/>
            </a:endParaRPr>
          </a:p>
        </p:txBody>
      </p:sp>
      <p:pic>
        <p:nvPicPr>
          <p:cNvPr id="223" name="Google Shape;223;p7" descr="Imagen"/>
          <p:cNvPicPr preferRelativeResize="0"/>
          <p:nvPr/>
        </p:nvPicPr>
        <p:blipFill rotWithShape="1">
          <a:blip r:embed="rId3">
            <a:alphaModFix/>
          </a:blip>
          <a:srcRect/>
          <a:stretch/>
        </p:blipFill>
        <p:spPr>
          <a:xfrm>
            <a:off x="2252133" y="1951536"/>
            <a:ext cx="1202783" cy="191352"/>
          </a:xfrm>
          <a:prstGeom prst="rect">
            <a:avLst/>
          </a:prstGeom>
          <a:noFill/>
          <a:ln>
            <a:noFill/>
          </a:ln>
        </p:spPr>
      </p:pic>
      <p:pic>
        <p:nvPicPr>
          <p:cNvPr id="224" name="Google Shape;224;p7" descr="image6.png"/>
          <p:cNvPicPr preferRelativeResize="0"/>
          <p:nvPr/>
        </p:nvPicPr>
        <p:blipFill rotWithShape="1">
          <a:blip r:embed="rId4">
            <a:alphaModFix/>
          </a:blip>
          <a:srcRect/>
          <a:stretch/>
        </p:blipFill>
        <p:spPr>
          <a:xfrm>
            <a:off x="8568305" y="1642536"/>
            <a:ext cx="10496935" cy="28721"/>
          </a:xfrm>
          <a:prstGeom prst="rect">
            <a:avLst/>
          </a:prstGeom>
          <a:noFill/>
          <a:ln>
            <a:noFill/>
          </a:ln>
        </p:spPr>
      </p:pic>
      <p:sp>
        <p:nvSpPr>
          <p:cNvPr id="225" name="Google Shape;225;p7"/>
          <p:cNvSpPr/>
          <p:nvPr/>
        </p:nvSpPr>
        <p:spPr>
          <a:xfrm>
            <a:off x="8632280" y="965149"/>
            <a:ext cx="10645500" cy="6129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242947"/>
              </a:buClr>
              <a:buSzPts val="3000"/>
              <a:buFont typeface="Century Gothic"/>
              <a:buNone/>
            </a:pPr>
            <a:r>
              <a:rPr lang="en-US" sz="3000" b="0" i="0" u="none" strike="noStrike" cap="none">
                <a:solidFill>
                  <a:srgbClr val="242947"/>
                </a:solidFill>
                <a:latin typeface="Century Gothic"/>
                <a:ea typeface="Century Gothic"/>
                <a:cs typeface="Century Gothic"/>
                <a:sym typeface="Century Gothic"/>
              </a:rPr>
              <a:t>Analisis del: </a:t>
            </a:r>
            <a:r>
              <a:rPr lang="en-US" sz="3000" b="1" i="0" u="none" strike="noStrike" cap="none">
                <a:solidFill>
                  <a:srgbClr val="242947"/>
                </a:solidFill>
                <a:latin typeface="Century Gothic"/>
                <a:ea typeface="Century Gothic"/>
                <a:cs typeface="Century Gothic"/>
                <a:sym typeface="Century Gothic"/>
              </a:rPr>
              <a:t>01 de enero al 31 de diciembre de 2020</a:t>
            </a:r>
            <a:endParaRPr sz="1400" b="0" i="0" u="none" strike="noStrike" cap="none">
              <a:solidFill>
                <a:srgbClr val="000000"/>
              </a:solidFill>
              <a:latin typeface="Arial"/>
              <a:ea typeface="Arial"/>
              <a:cs typeface="Arial"/>
              <a:sym typeface="Arial"/>
            </a:endParaRPr>
          </a:p>
        </p:txBody>
      </p:sp>
      <p:pic>
        <p:nvPicPr>
          <p:cNvPr id="226" name="Google Shape;226;p7" descr="image6.png"/>
          <p:cNvPicPr preferRelativeResize="0"/>
          <p:nvPr/>
        </p:nvPicPr>
        <p:blipFill rotWithShape="1">
          <a:blip r:embed="rId4">
            <a:alphaModFix/>
          </a:blip>
          <a:srcRect/>
          <a:stretch/>
        </p:blipFill>
        <p:spPr>
          <a:xfrm>
            <a:off x="8568305" y="864060"/>
            <a:ext cx="10496935" cy="28722"/>
          </a:xfrm>
          <a:prstGeom prst="rect">
            <a:avLst/>
          </a:prstGeom>
          <a:noFill/>
          <a:ln>
            <a:noFill/>
          </a:ln>
        </p:spPr>
      </p:pic>
      <p:sp>
        <p:nvSpPr>
          <p:cNvPr id="227" name="Google Shape;227;p7"/>
          <p:cNvSpPr txBox="1"/>
          <p:nvPr/>
        </p:nvSpPr>
        <p:spPr>
          <a:xfrm>
            <a:off x="0" y="11475055"/>
            <a:ext cx="15434700" cy="152924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rgbClr val="052746"/>
                </a:solidFill>
                <a:latin typeface="Century Gothic"/>
                <a:ea typeface="Century Gothic"/>
                <a:cs typeface="Century Gothic"/>
                <a:sym typeface="Century Gothic"/>
              </a:rPr>
              <a:t>Notas: </a:t>
            </a:r>
            <a:endParaRPr sz="1500" b="0" i="0" u="none" strike="noStrike" cap="none">
              <a:solidFill>
                <a:srgbClr val="052746"/>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rgbClr val="052746"/>
                </a:solidFill>
                <a:latin typeface="Century Gothic"/>
                <a:ea typeface="Century Gothic"/>
                <a:cs typeface="Century Gothic"/>
                <a:sym typeface="Century Gothic"/>
              </a:rPr>
              <a:t>1. Año 2020 datos preliminares, susceptibles de modificación.</a:t>
            </a:r>
            <a:endParaRPr sz="1500" b="0" i="0" u="none" strike="noStrike" cap="none">
              <a:solidFill>
                <a:srgbClr val="052746"/>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rgbClr val="052746"/>
                </a:solidFill>
                <a:latin typeface="Century Gothic"/>
                <a:ea typeface="Century Gothic"/>
                <a:cs typeface="Century Gothic"/>
                <a:sym typeface="Century Gothic"/>
              </a:rPr>
              <a:t>2. Los datos de siniestralidad vial son obtenidos del Sistema de Información Geográfica de Accidentes de Tránsito de Bogotá – SIGAT, incluye los siniestros viales con reporte a la Seccional de Tránsito y Transporte de la Policía Metropolitana de Bogotá y con diligenciamiento de IPAT (Informe Policial de Accidentes de Tránsito) conforme lo establecido en la Resolución 11268 de 2012 del Ministerio de Transporte</a:t>
            </a:r>
            <a:endParaRPr sz="1500" b="0" i="0" u="none" strike="noStrike" cap="none">
              <a:solidFill>
                <a:srgbClr val="052746"/>
              </a:solidFill>
              <a:latin typeface="Century Gothic"/>
              <a:ea typeface="Century Gothic"/>
              <a:cs typeface="Century Gothic"/>
              <a:sym typeface="Century Gothic"/>
            </a:endParaRPr>
          </a:p>
        </p:txBody>
      </p:sp>
      <p:pic>
        <p:nvPicPr>
          <p:cNvPr id="228" name="Google Shape;228;p7"/>
          <p:cNvPicPr preferRelativeResize="0"/>
          <p:nvPr/>
        </p:nvPicPr>
        <p:blipFill rotWithShape="1">
          <a:blip r:embed="rId5">
            <a:alphaModFix/>
          </a:blip>
          <a:srcRect/>
          <a:stretch/>
        </p:blipFill>
        <p:spPr>
          <a:xfrm>
            <a:off x="387750" y="1941575"/>
            <a:ext cx="10816681" cy="5390750"/>
          </a:xfrm>
          <a:prstGeom prst="rect">
            <a:avLst/>
          </a:prstGeom>
          <a:noFill/>
          <a:ln>
            <a:noFill/>
          </a:ln>
        </p:spPr>
      </p:pic>
      <p:sp>
        <p:nvSpPr>
          <p:cNvPr id="229" name="Google Shape;229;p7"/>
          <p:cNvSpPr/>
          <p:nvPr/>
        </p:nvSpPr>
        <p:spPr>
          <a:xfrm>
            <a:off x="8150086" y="4512364"/>
            <a:ext cx="482193" cy="2345635"/>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0" name="Google Shape;230;p7" descr="Imagen"/>
          <p:cNvPicPr preferRelativeResize="0"/>
          <p:nvPr/>
        </p:nvPicPr>
        <p:blipFill rotWithShape="1">
          <a:blip r:embed="rId6">
            <a:alphaModFix/>
          </a:blip>
          <a:srcRect/>
          <a:stretch/>
        </p:blipFill>
        <p:spPr>
          <a:xfrm>
            <a:off x="12985125" y="8754801"/>
            <a:ext cx="1732194" cy="1560300"/>
          </a:xfrm>
          <a:prstGeom prst="rect">
            <a:avLst/>
          </a:prstGeom>
          <a:noFill/>
          <a:ln>
            <a:noFill/>
          </a:ln>
        </p:spPr>
      </p:pic>
      <p:pic>
        <p:nvPicPr>
          <p:cNvPr id="231" name="Google Shape;231;p7" descr="Imagen"/>
          <p:cNvPicPr preferRelativeResize="0"/>
          <p:nvPr/>
        </p:nvPicPr>
        <p:blipFill rotWithShape="1">
          <a:blip r:embed="rId7">
            <a:alphaModFix/>
          </a:blip>
          <a:srcRect/>
          <a:stretch/>
        </p:blipFill>
        <p:spPr>
          <a:xfrm>
            <a:off x="1221950" y="8761925"/>
            <a:ext cx="2531397" cy="1483500"/>
          </a:xfrm>
          <a:prstGeom prst="rect">
            <a:avLst/>
          </a:prstGeom>
          <a:noFill/>
          <a:ln>
            <a:noFill/>
          </a:ln>
        </p:spPr>
      </p:pic>
      <p:sp>
        <p:nvSpPr>
          <p:cNvPr id="232" name="Google Shape;232;p7"/>
          <p:cNvSpPr txBox="1"/>
          <p:nvPr/>
        </p:nvSpPr>
        <p:spPr>
          <a:xfrm>
            <a:off x="4098275" y="8789005"/>
            <a:ext cx="7285200" cy="1252241"/>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rgbClr val="052746"/>
                </a:solidFill>
                <a:latin typeface="Arial Black"/>
                <a:ea typeface="Arial Black"/>
                <a:cs typeface="Arial Black"/>
                <a:sym typeface="Arial Black"/>
              </a:rPr>
              <a:t>Se ubica en el 15° lugar con 702 siniestros viales lo que equivale al 3.17% de los siniestros de la ciudad</a:t>
            </a:r>
            <a:endParaRPr sz="2000" b="0" i="0" u="none" strike="noStrike" cap="none">
              <a:solidFill>
                <a:srgbClr val="052746"/>
              </a:solidFill>
              <a:latin typeface="Arial Black"/>
              <a:ea typeface="Arial Black"/>
              <a:cs typeface="Arial Black"/>
              <a:sym typeface="Arial Black"/>
            </a:endParaRPr>
          </a:p>
        </p:txBody>
      </p:sp>
      <p:sp>
        <p:nvSpPr>
          <p:cNvPr id="233" name="Google Shape;233;p7"/>
          <p:cNvSpPr txBox="1"/>
          <p:nvPr/>
        </p:nvSpPr>
        <p:spPr>
          <a:xfrm>
            <a:off x="15082100" y="8769105"/>
            <a:ext cx="8387400" cy="1252241"/>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rgbClr val="052746"/>
                </a:solidFill>
                <a:latin typeface="Arial Black"/>
                <a:ea typeface="Arial Black"/>
                <a:cs typeface="Arial Black"/>
                <a:sym typeface="Arial Black"/>
              </a:rPr>
              <a:t>Se ubica en el 15° lugar con 11 siniestros viales con víctimas fatales lo que equivale al 2,94% de los siniestros de la ciudad</a:t>
            </a:r>
            <a:endParaRPr sz="2000" b="0" i="0" u="none" strike="noStrike" cap="none">
              <a:solidFill>
                <a:srgbClr val="052746"/>
              </a:solidFill>
              <a:latin typeface="Arial Black"/>
              <a:ea typeface="Arial Black"/>
              <a:cs typeface="Arial Black"/>
              <a:sym typeface="Arial Black"/>
            </a:endParaRPr>
          </a:p>
        </p:txBody>
      </p:sp>
      <p:sp>
        <p:nvSpPr>
          <p:cNvPr id="234" name="Google Shape;234;p7"/>
          <p:cNvSpPr txBox="1"/>
          <p:nvPr/>
        </p:nvSpPr>
        <p:spPr>
          <a:xfrm>
            <a:off x="19474100" y="3313325"/>
            <a:ext cx="4553700" cy="821400"/>
          </a:xfrm>
          <a:prstGeom prst="rect">
            <a:avLst/>
          </a:prstGeom>
          <a:noFill/>
          <a:ln w="38100" cap="flat" cmpd="sng">
            <a:solidFill>
              <a:schemeClr val="dk1"/>
            </a:solidFill>
            <a:prstDash val="solid"/>
            <a:round/>
            <a:headEnd type="none" w="sm" len="sm"/>
            <a:tailEnd type="none" w="sm" len="sm"/>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rgbClr val="052746"/>
                </a:solidFill>
                <a:latin typeface="Arial Black"/>
                <a:ea typeface="Arial Black"/>
                <a:cs typeface="Arial Black"/>
                <a:sym typeface="Arial Black"/>
              </a:rPr>
              <a:t>En 2020 el 2% de los siniestros tuvieron víctimas fatales</a:t>
            </a:r>
            <a:endParaRPr sz="2000" b="0" i="0" u="none" strike="noStrike" cap="none">
              <a:solidFill>
                <a:srgbClr val="052746"/>
              </a:solidFill>
              <a:latin typeface="Arial Black"/>
              <a:ea typeface="Arial Black"/>
              <a:cs typeface="Arial Black"/>
              <a:sym typeface="Arial Black"/>
            </a:endParaRPr>
          </a:p>
        </p:txBody>
      </p:sp>
      <p:sp>
        <p:nvSpPr>
          <p:cNvPr id="235" name="Google Shape;235;p7"/>
          <p:cNvSpPr txBox="1"/>
          <p:nvPr/>
        </p:nvSpPr>
        <p:spPr>
          <a:xfrm>
            <a:off x="19474100" y="4273171"/>
            <a:ext cx="4553700" cy="882909"/>
          </a:xfrm>
          <a:prstGeom prst="rect">
            <a:avLst/>
          </a:prstGeom>
          <a:noFill/>
          <a:ln w="38100" cap="flat" cmpd="sng">
            <a:solidFill>
              <a:schemeClr val="dk1"/>
            </a:solidFill>
            <a:prstDash val="solid"/>
            <a:round/>
            <a:headEnd type="none" w="sm" len="sm"/>
            <a:tailEnd type="none" w="sm" len="sm"/>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rgbClr val="052746"/>
                </a:solidFill>
                <a:latin typeface="Arial Black"/>
                <a:ea typeface="Arial Black"/>
                <a:cs typeface="Arial Black"/>
                <a:sym typeface="Arial Black"/>
              </a:rPr>
              <a:t>Ocurrió un siniestro grave cada día</a:t>
            </a:r>
            <a:endParaRPr sz="2000" b="0" i="0" u="none" strike="noStrike" cap="none">
              <a:solidFill>
                <a:srgbClr val="052746"/>
              </a:solidFill>
              <a:latin typeface="Arial Black"/>
              <a:ea typeface="Arial Black"/>
              <a:cs typeface="Arial Black"/>
              <a:sym typeface="Arial Black"/>
            </a:endParaRPr>
          </a:p>
        </p:txBody>
      </p:sp>
      <p:sp>
        <p:nvSpPr>
          <p:cNvPr id="236" name="Google Shape;236;p7"/>
          <p:cNvSpPr txBox="1"/>
          <p:nvPr/>
        </p:nvSpPr>
        <p:spPr>
          <a:xfrm>
            <a:off x="19474100" y="5263771"/>
            <a:ext cx="4553700" cy="882909"/>
          </a:xfrm>
          <a:prstGeom prst="rect">
            <a:avLst/>
          </a:prstGeom>
          <a:noFill/>
          <a:ln w="38100" cap="flat" cmpd="sng">
            <a:solidFill>
              <a:schemeClr val="dk1"/>
            </a:solidFill>
            <a:prstDash val="solid"/>
            <a:round/>
            <a:headEnd type="none" w="sm" len="sm"/>
            <a:tailEnd type="none" w="sm" len="sm"/>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rgbClr val="052746"/>
                </a:solidFill>
                <a:latin typeface="Arial Black"/>
                <a:ea typeface="Arial Black"/>
                <a:cs typeface="Arial Black"/>
                <a:sym typeface="Arial Black"/>
              </a:rPr>
              <a:t>Ocurrió un siniestro con muerte cada 33 días</a:t>
            </a:r>
            <a:endParaRPr sz="2000" b="0" i="0" u="none" strike="noStrike" cap="none">
              <a:solidFill>
                <a:srgbClr val="052746"/>
              </a:solidFill>
              <a:latin typeface="Arial Black"/>
              <a:ea typeface="Arial Black"/>
              <a:cs typeface="Arial Black"/>
              <a:sym typeface="Arial Black"/>
            </a:endParaRPr>
          </a:p>
        </p:txBody>
      </p:sp>
      <p:pic>
        <p:nvPicPr>
          <p:cNvPr id="237" name="Google Shape;237;p7"/>
          <p:cNvPicPr preferRelativeResize="0"/>
          <p:nvPr/>
        </p:nvPicPr>
        <p:blipFill rotWithShape="1">
          <a:blip r:embed="rId8">
            <a:alphaModFix/>
          </a:blip>
          <a:srcRect/>
          <a:stretch/>
        </p:blipFill>
        <p:spPr>
          <a:xfrm>
            <a:off x="11163376" y="1938226"/>
            <a:ext cx="8255283" cy="5333310"/>
          </a:xfrm>
          <a:prstGeom prst="rect">
            <a:avLst/>
          </a:prstGeom>
          <a:noFill/>
          <a:ln>
            <a:noFill/>
          </a:ln>
        </p:spPr>
      </p:pic>
      <p:pic>
        <p:nvPicPr>
          <p:cNvPr id="238" name="Google Shape;238;p7"/>
          <p:cNvPicPr preferRelativeResize="0"/>
          <p:nvPr/>
        </p:nvPicPr>
        <p:blipFill rotWithShape="1">
          <a:blip r:embed="rId9">
            <a:alphaModFix/>
          </a:blip>
          <a:srcRect/>
          <a:stretch/>
        </p:blipFill>
        <p:spPr>
          <a:xfrm>
            <a:off x="3259313" y="3372518"/>
            <a:ext cx="654319" cy="283950"/>
          </a:xfrm>
          <a:prstGeom prst="rect">
            <a:avLst/>
          </a:prstGeom>
          <a:noFill/>
          <a:ln>
            <a:noFill/>
          </a:ln>
        </p:spPr>
      </p:pic>
      <p:sp>
        <p:nvSpPr>
          <p:cNvPr id="239" name="Google Shape;239;p7"/>
          <p:cNvSpPr txBox="1"/>
          <p:nvPr/>
        </p:nvSpPr>
        <p:spPr>
          <a:xfrm>
            <a:off x="7477246" y="3761772"/>
            <a:ext cx="90282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t>
            </a:r>
            <a:endParaRPr/>
          </a:p>
        </p:txBody>
      </p:sp>
      <p:sp>
        <p:nvSpPr>
          <p:cNvPr id="240" name="Google Shape;240;p7"/>
          <p:cNvSpPr txBox="1"/>
          <p:nvPr/>
        </p:nvSpPr>
        <p:spPr>
          <a:xfrm>
            <a:off x="8150086" y="4119282"/>
            <a:ext cx="48219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702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8"/>
          <p:cNvSpPr txBox="1"/>
          <p:nvPr/>
        </p:nvSpPr>
        <p:spPr>
          <a:xfrm>
            <a:off x="2129124" y="831625"/>
            <a:ext cx="6662400" cy="723300"/>
          </a:xfrm>
          <a:prstGeom prst="rect">
            <a:avLst/>
          </a:prstGeom>
          <a:noFill/>
          <a:ln>
            <a:noFill/>
          </a:ln>
        </p:spPr>
        <p:txBody>
          <a:bodyPr spcFirstLastPara="1" wrap="square" lIns="91400" tIns="91400" rIns="91400" bIns="91400" anchor="ctr" anchorCtr="0">
            <a:spAutoFit/>
          </a:bodyPr>
          <a:lstStyle/>
          <a:p>
            <a:pPr marL="0" marR="0" lvl="0" indent="0" algn="l" rtl="0">
              <a:lnSpc>
                <a:spcPct val="70000"/>
              </a:lnSpc>
              <a:spcBef>
                <a:spcPts val="0"/>
              </a:spcBef>
              <a:spcAft>
                <a:spcPts val="0"/>
              </a:spcAft>
              <a:buClr>
                <a:srgbClr val="000000"/>
              </a:buClr>
              <a:buSzPts val="5000"/>
              <a:buFont typeface="Arial"/>
              <a:buNone/>
            </a:pPr>
            <a:r>
              <a:rPr lang="en-US" sz="5000" b="0" i="0" u="none" strike="noStrike" cap="none">
                <a:solidFill>
                  <a:srgbClr val="22294A"/>
                </a:solidFill>
                <a:latin typeface="Arial Black"/>
                <a:ea typeface="Arial Black"/>
                <a:cs typeface="Arial Black"/>
                <a:sym typeface="Arial Black"/>
              </a:rPr>
              <a:t>3.1. Siniestralidad</a:t>
            </a:r>
            <a:endParaRPr sz="400" b="0" i="0" u="none" strike="noStrike" cap="none">
              <a:solidFill>
                <a:srgbClr val="000000"/>
              </a:solidFill>
              <a:latin typeface="Arial"/>
              <a:ea typeface="Arial"/>
              <a:cs typeface="Arial"/>
              <a:sym typeface="Arial"/>
            </a:endParaRPr>
          </a:p>
        </p:txBody>
      </p:sp>
      <p:pic>
        <p:nvPicPr>
          <p:cNvPr id="246" name="Google Shape;246;p8" descr="Imagen"/>
          <p:cNvPicPr preferRelativeResize="0"/>
          <p:nvPr/>
        </p:nvPicPr>
        <p:blipFill rotWithShape="1">
          <a:blip r:embed="rId3">
            <a:alphaModFix/>
          </a:blip>
          <a:srcRect/>
          <a:stretch/>
        </p:blipFill>
        <p:spPr>
          <a:xfrm>
            <a:off x="2252133" y="1951536"/>
            <a:ext cx="1202783" cy="191352"/>
          </a:xfrm>
          <a:prstGeom prst="rect">
            <a:avLst/>
          </a:prstGeom>
          <a:noFill/>
          <a:ln>
            <a:noFill/>
          </a:ln>
        </p:spPr>
      </p:pic>
      <p:pic>
        <p:nvPicPr>
          <p:cNvPr id="247" name="Google Shape;247;p8" descr="image6.png"/>
          <p:cNvPicPr preferRelativeResize="0"/>
          <p:nvPr/>
        </p:nvPicPr>
        <p:blipFill rotWithShape="1">
          <a:blip r:embed="rId4">
            <a:alphaModFix/>
          </a:blip>
          <a:srcRect/>
          <a:stretch/>
        </p:blipFill>
        <p:spPr>
          <a:xfrm>
            <a:off x="8568305" y="1642536"/>
            <a:ext cx="10496935" cy="28721"/>
          </a:xfrm>
          <a:prstGeom prst="rect">
            <a:avLst/>
          </a:prstGeom>
          <a:noFill/>
          <a:ln>
            <a:noFill/>
          </a:ln>
        </p:spPr>
      </p:pic>
      <p:sp>
        <p:nvSpPr>
          <p:cNvPr id="248" name="Google Shape;248;p8"/>
          <p:cNvSpPr/>
          <p:nvPr/>
        </p:nvSpPr>
        <p:spPr>
          <a:xfrm>
            <a:off x="8632280" y="965149"/>
            <a:ext cx="10645500" cy="6129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242947"/>
              </a:buClr>
              <a:buSzPts val="3000"/>
              <a:buFont typeface="Century Gothic"/>
              <a:buNone/>
            </a:pPr>
            <a:r>
              <a:rPr lang="en-US" sz="3000" b="0" i="0" u="none" strike="noStrike" cap="none">
                <a:solidFill>
                  <a:srgbClr val="242947"/>
                </a:solidFill>
                <a:latin typeface="Century Gothic"/>
                <a:ea typeface="Century Gothic"/>
                <a:cs typeface="Century Gothic"/>
                <a:sym typeface="Century Gothic"/>
              </a:rPr>
              <a:t>Analisis del: </a:t>
            </a:r>
            <a:r>
              <a:rPr lang="en-US" sz="3000" b="1" i="0" u="none" strike="noStrike" cap="none">
                <a:solidFill>
                  <a:srgbClr val="242947"/>
                </a:solidFill>
                <a:latin typeface="Century Gothic"/>
                <a:ea typeface="Century Gothic"/>
                <a:cs typeface="Century Gothic"/>
                <a:sym typeface="Century Gothic"/>
              </a:rPr>
              <a:t>01 de enero al 31 de diciembre de 2020</a:t>
            </a:r>
            <a:endParaRPr sz="1400" b="0" i="0" u="none" strike="noStrike" cap="none">
              <a:solidFill>
                <a:srgbClr val="000000"/>
              </a:solidFill>
              <a:latin typeface="Arial"/>
              <a:ea typeface="Arial"/>
              <a:cs typeface="Arial"/>
              <a:sym typeface="Arial"/>
            </a:endParaRPr>
          </a:p>
        </p:txBody>
      </p:sp>
      <p:pic>
        <p:nvPicPr>
          <p:cNvPr id="249" name="Google Shape;249;p8" descr="image6.png"/>
          <p:cNvPicPr preferRelativeResize="0"/>
          <p:nvPr/>
        </p:nvPicPr>
        <p:blipFill rotWithShape="1">
          <a:blip r:embed="rId4">
            <a:alphaModFix/>
          </a:blip>
          <a:srcRect/>
          <a:stretch/>
        </p:blipFill>
        <p:spPr>
          <a:xfrm>
            <a:off x="8568305" y="864060"/>
            <a:ext cx="10496935" cy="28722"/>
          </a:xfrm>
          <a:prstGeom prst="rect">
            <a:avLst/>
          </a:prstGeom>
          <a:noFill/>
          <a:ln>
            <a:noFill/>
          </a:ln>
        </p:spPr>
      </p:pic>
      <p:sp>
        <p:nvSpPr>
          <p:cNvPr id="250" name="Google Shape;250;p8"/>
          <p:cNvSpPr txBox="1"/>
          <p:nvPr/>
        </p:nvSpPr>
        <p:spPr>
          <a:xfrm>
            <a:off x="0" y="11497925"/>
            <a:ext cx="15434700" cy="1483500"/>
          </a:xfrm>
          <a:prstGeom prst="rect">
            <a:avLst/>
          </a:prstGeom>
          <a:noFill/>
          <a:ln>
            <a:noFill/>
          </a:ln>
        </p:spPr>
        <p:txBody>
          <a:bodyPr spcFirstLastPara="1" wrap="square" lIns="71425" tIns="71425" rIns="71425" bIns="71425" anchor="ctr" anchorCtr="0">
            <a:spAutoFit/>
          </a:bodyPr>
          <a:lstStyle/>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rgbClr val="052746"/>
                </a:solidFill>
                <a:latin typeface="Century Gothic"/>
                <a:ea typeface="Century Gothic"/>
                <a:cs typeface="Century Gothic"/>
                <a:sym typeface="Century Gothic"/>
              </a:rPr>
              <a:t>Notas: </a:t>
            </a:r>
            <a:endParaRPr sz="1500" b="0" i="0" u="none" strike="noStrike" cap="none">
              <a:solidFill>
                <a:srgbClr val="052746"/>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rgbClr val="052746"/>
                </a:solidFill>
                <a:latin typeface="Century Gothic"/>
                <a:ea typeface="Century Gothic"/>
                <a:cs typeface="Century Gothic"/>
                <a:sym typeface="Century Gothic"/>
              </a:rPr>
              <a:t>1. Año 2020 datos preliminares, susceptibles de modificación.</a:t>
            </a:r>
            <a:endParaRPr sz="1500" b="0" i="0" u="none" strike="noStrike" cap="none">
              <a:solidFill>
                <a:srgbClr val="052746"/>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500"/>
              <a:buFont typeface="Arial"/>
              <a:buNone/>
            </a:pPr>
            <a:r>
              <a:rPr lang="en-US" sz="1500" b="0" i="0" u="none" strike="noStrike" cap="none">
                <a:solidFill>
                  <a:srgbClr val="052746"/>
                </a:solidFill>
                <a:latin typeface="Century Gothic"/>
                <a:ea typeface="Century Gothic"/>
                <a:cs typeface="Century Gothic"/>
                <a:sym typeface="Century Gothic"/>
              </a:rPr>
              <a:t>2. Los datos de siniestralidad vial son obtenidos del Sistema de Información Geográfica de Accidentes de Tránsito de Bogotá – SIGAT, incluye los siniestros viales con reporte a la Seccional de Tránsito y Transporte de la Policía Metropolitana de Bogotá y con diligenciamiento de IPAT (Informe Policial de Accidentes de Tránsito) conforme lo establecido en la Resolución 11268 de 2012 del Ministerio de Transporte</a:t>
            </a:r>
            <a:endParaRPr sz="1500" b="0" i="0" u="none" strike="noStrike" cap="none">
              <a:solidFill>
                <a:srgbClr val="052746"/>
              </a:solidFill>
              <a:latin typeface="Century Gothic"/>
              <a:ea typeface="Century Gothic"/>
              <a:cs typeface="Century Gothic"/>
              <a:sym typeface="Century Gothic"/>
            </a:endParaRPr>
          </a:p>
        </p:txBody>
      </p:sp>
      <p:sp>
        <p:nvSpPr>
          <p:cNvPr id="251" name="Google Shape;251;p8"/>
          <p:cNvSpPr/>
          <p:nvPr/>
        </p:nvSpPr>
        <p:spPr>
          <a:xfrm>
            <a:off x="6090750" y="7794400"/>
            <a:ext cx="2196000" cy="1260600"/>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242947"/>
              </a:buClr>
              <a:buSzPts val="7200"/>
              <a:buFont typeface="Century Gothic"/>
              <a:buNone/>
            </a:pPr>
            <a:r>
              <a:rPr lang="en-US" sz="7200" b="1" i="0" u="none" strike="noStrike" cap="none">
                <a:solidFill>
                  <a:srgbClr val="242947"/>
                </a:solidFill>
                <a:latin typeface="Century Gothic"/>
                <a:ea typeface="Century Gothic"/>
                <a:cs typeface="Century Gothic"/>
                <a:sym typeface="Century Gothic"/>
              </a:rPr>
              <a:t>87%</a:t>
            </a:r>
            <a:endParaRPr sz="1400" b="0" i="0" u="none" strike="noStrike" cap="none">
              <a:solidFill>
                <a:srgbClr val="000000"/>
              </a:solidFill>
              <a:latin typeface="Arial"/>
              <a:ea typeface="Arial"/>
              <a:cs typeface="Arial"/>
              <a:sym typeface="Arial"/>
            </a:endParaRPr>
          </a:p>
        </p:txBody>
      </p:sp>
      <p:pic>
        <p:nvPicPr>
          <p:cNvPr id="252" name="Google Shape;252;p8" descr="Imagen"/>
          <p:cNvPicPr preferRelativeResize="0"/>
          <p:nvPr/>
        </p:nvPicPr>
        <p:blipFill rotWithShape="1">
          <a:blip r:embed="rId5">
            <a:alphaModFix/>
          </a:blip>
          <a:srcRect/>
          <a:stretch/>
        </p:blipFill>
        <p:spPr>
          <a:xfrm rot="2108202">
            <a:off x="10717251" y="7704016"/>
            <a:ext cx="2364531" cy="2679819"/>
          </a:xfrm>
          <a:prstGeom prst="rect">
            <a:avLst/>
          </a:prstGeom>
          <a:noFill/>
          <a:ln>
            <a:noFill/>
          </a:ln>
        </p:spPr>
      </p:pic>
      <p:pic>
        <p:nvPicPr>
          <p:cNvPr id="253" name="Google Shape;253;p8" descr="Imagen"/>
          <p:cNvPicPr preferRelativeResize="0"/>
          <p:nvPr/>
        </p:nvPicPr>
        <p:blipFill rotWithShape="1">
          <a:blip r:embed="rId6">
            <a:alphaModFix/>
          </a:blip>
          <a:srcRect/>
          <a:stretch/>
        </p:blipFill>
        <p:spPr>
          <a:xfrm>
            <a:off x="688550" y="7652537"/>
            <a:ext cx="4034350" cy="2364288"/>
          </a:xfrm>
          <a:prstGeom prst="rect">
            <a:avLst/>
          </a:prstGeom>
          <a:noFill/>
          <a:ln>
            <a:noFill/>
          </a:ln>
        </p:spPr>
      </p:pic>
      <p:sp>
        <p:nvSpPr>
          <p:cNvPr id="254" name="Google Shape;254;p8"/>
          <p:cNvSpPr/>
          <p:nvPr/>
        </p:nvSpPr>
        <p:spPr>
          <a:xfrm>
            <a:off x="5103900" y="9055000"/>
            <a:ext cx="4169700" cy="913800"/>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1" i="0" u="none" strike="noStrike" cap="none">
                <a:solidFill>
                  <a:srgbClr val="242947"/>
                </a:solidFill>
                <a:latin typeface="Century Gothic"/>
                <a:ea typeface="Century Gothic"/>
                <a:cs typeface="Century Gothic"/>
                <a:sym typeface="Century Gothic"/>
              </a:rPr>
              <a:t>De los Siniestros viales son Choques</a:t>
            </a:r>
            <a:endParaRPr sz="2400" b="1" i="0" u="none" strike="noStrike" cap="none">
              <a:solidFill>
                <a:srgbClr val="242947"/>
              </a:solidFill>
              <a:latin typeface="Century Gothic"/>
              <a:ea typeface="Century Gothic"/>
              <a:cs typeface="Century Gothic"/>
              <a:sym typeface="Century Gothic"/>
            </a:endParaRPr>
          </a:p>
        </p:txBody>
      </p:sp>
      <p:sp>
        <p:nvSpPr>
          <p:cNvPr id="255" name="Google Shape;255;p8"/>
          <p:cNvSpPr/>
          <p:nvPr/>
        </p:nvSpPr>
        <p:spPr>
          <a:xfrm>
            <a:off x="14424775" y="8023000"/>
            <a:ext cx="2196000" cy="12606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242947"/>
              </a:buClr>
              <a:buSzPts val="7200"/>
              <a:buFont typeface="Century Gothic"/>
              <a:buNone/>
            </a:pPr>
            <a:r>
              <a:rPr lang="en-US" sz="7200" b="1" i="0" u="none" strike="noStrike" cap="none">
                <a:solidFill>
                  <a:srgbClr val="242947"/>
                </a:solidFill>
                <a:latin typeface="Century Gothic"/>
                <a:ea typeface="Century Gothic"/>
                <a:cs typeface="Century Gothic"/>
                <a:sym typeface="Century Gothic"/>
              </a:rPr>
              <a:t>27%</a:t>
            </a:r>
            <a:endParaRPr sz="1400" b="0" i="0" u="none" strike="noStrike" cap="none">
              <a:solidFill>
                <a:srgbClr val="000000"/>
              </a:solidFill>
              <a:latin typeface="Arial"/>
              <a:ea typeface="Arial"/>
              <a:cs typeface="Arial"/>
              <a:sym typeface="Arial"/>
            </a:endParaRPr>
          </a:p>
        </p:txBody>
      </p:sp>
      <p:sp>
        <p:nvSpPr>
          <p:cNvPr id="256" name="Google Shape;256;p8"/>
          <p:cNvSpPr/>
          <p:nvPr/>
        </p:nvSpPr>
        <p:spPr>
          <a:xfrm>
            <a:off x="20292175" y="8023000"/>
            <a:ext cx="2196000" cy="1260600"/>
          </a:xfrm>
          <a:prstGeom prst="rect">
            <a:avLst/>
          </a:prstGeom>
          <a:no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242947"/>
              </a:buClr>
              <a:buSzPts val="7200"/>
              <a:buFont typeface="Century Gothic"/>
              <a:buNone/>
            </a:pPr>
            <a:r>
              <a:rPr lang="en-US" sz="7200" b="1" i="0" u="none" strike="noStrike" cap="none">
                <a:solidFill>
                  <a:srgbClr val="242947"/>
                </a:solidFill>
                <a:latin typeface="Century Gothic"/>
                <a:ea typeface="Century Gothic"/>
                <a:cs typeface="Century Gothic"/>
                <a:sym typeface="Century Gothic"/>
              </a:rPr>
              <a:t>35%</a:t>
            </a:r>
            <a:endParaRPr sz="1400" b="0" i="0" u="none" strike="noStrike" cap="none">
              <a:solidFill>
                <a:srgbClr val="000000"/>
              </a:solidFill>
              <a:latin typeface="Arial"/>
              <a:ea typeface="Arial"/>
              <a:cs typeface="Arial"/>
              <a:sym typeface="Arial"/>
            </a:endParaRPr>
          </a:p>
        </p:txBody>
      </p:sp>
      <p:sp>
        <p:nvSpPr>
          <p:cNvPr id="257" name="Google Shape;257;p8"/>
          <p:cNvSpPr/>
          <p:nvPr/>
        </p:nvSpPr>
        <p:spPr>
          <a:xfrm>
            <a:off x="13485900" y="9283600"/>
            <a:ext cx="4169700" cy="913800"/>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1" i="0" u="none" strike="noStrike" cap="none">
                <a:solidFill>
                  <a:srgbClr val="242947"/>
                </a:solidFill>
                <a:latin typeface="Century Gothic"/>
                <a:ea typeface="Century Gothic"/>
                <a:cs typeface="Century Gothic"/>
                <a:sym typeface="Century Gothic"/>
              </a:rPr>
              <a:t>De las víctimas fatales son Motociclistas y Ciclistas  </a:t>
            </a:r>
            <a:endParaRPr sz="2400" b="1" i="0" u="none" strike="noStrike" cap="none">
              <a:solidFill>
                <a:srgbClr val="242947"/>
              </a:solidFill>
              <a:latin typeface="Century Gothic"/>
              <a:ea typeface="Century Gothic"/>
              <a:cs typeface="Century Gothic"/>
              <a:sym typeface="Century Gothic"/>
            </a:endParaRPr>
          </a:p>
        </p:txBody>
      </p:sp>
      <p:sp>
        <p:nvSpPr>
          <p:cNvPr id="258" name="Google Shape;258;p8"/>
          <p:cNvSpPr/>
          <p:nvPr/>
        </p:nvSpPr>
        <p:spPr>
          <a:xfrm>
            <a:off x="19048500" y="9283600"/>
            <a:ext cx="4169700" cy="913800"/>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242947"/>
              </a:buClr>
              <a:buSzPts val="2400"/>
              <a:buFont typeface="Century Gothic"/>
              <a:buNone/>
            </a:pPr>
            <a:r>
              <a:rPr lang="en-US" sz="2400" b="1" i="0" u="none" strike="noStrike" cap="none">
                <a:solidFill>
                  <a:srgbClr val="242947"/>
                </a:solidFill>
                <a:latin typeface="Century Gothic"/>
                <a:ea typeface="Century Gothic"/>
                <a:cs typeface="Century Gothic"/>
                <a:sym typeface="Century Gothic"/>
              </a:rPr>
              <a:t>De las víctimas lesionadas son Motociclistas  </a:t>
            </a:r>
            <a:endParaRPr sz="2400" b="1" i="0" u="none" strike="noStrike" cap="none">
              <a:solidFill>
                <a:srgbClr val="242947"/>
              </a:solidFill>
              <a:latin typeface="Century Gothic"/>
              <a:ea typeface="Century Gothic"/>
              <a:cs typeface="Century Gothic"/>
              <a:sym typeface="Century Gothic"/>
            </a:endParaRPr>
          </a:p>
        </p:txBody>
      </p:sp>
      <p:pic>
        <p:nvPicPr>
          <p:cNvPr id="259" name="Google Shape;259;p8"/>
          <p:cNvPicPr preferRelativeResize="0"/>
          <p:nvPr/>
        </p:nvPicPr>
        <p:blipFill rotWithShape="1">
          <a:blip r:embed="rId7">
            <a:alphaModFix/>
          </a:blip>
          <a:srcRect/>
          <a:stretch/>
        </p:blipFill>
        <p:spPr>
          <a:xfrm>
            <a:off x="325745" y="2525944"/>
            <a:ext cx="6475105" cy="3967589"/>
          </a:xfrm>
          <a:prstGeom prst="rect">
            <a:avLst/>
          </a:prstGeom>
          <a:noFill/>
          <a:ln>
            <a:noFill/>
          </a:ln>
        </p:spPr>
      </p:pic>
      <p:pic>
        <p:nvPicPr>
          <p:cNvPr id="260" name="Google Shape;260;p8"/>
          <p:cNvPicPr preferRelativeResize="0"/>
          <p:nvPr/>
        </p:nvPicPr>
        <p:blipFill rotWithShape="1">
          <a:blip r:embed="rId8">
            <a:alphaModFix/>
          </a:blip>
          <a:srcRect/>
          <a:stretch/>
        </p:blipFill>
        <p:spPr>
          <a:xfrm>
            <a:off x="6898787" y="2349075"/>
            <a:ext cx="5438775" cy="4317763"/>
          </a:xfrm>
          <a:prstGeom prst="rect">
            <a:avLst/>
          </a:prstGeom>
          <a:noFill/>
          <a:ln>
            <a:noFill/>
          </a:ln>
        </p:spPr>
      </p:pic>
      <p:pic>
        <p:nvPicPr>
          <p:cNvPr id="261" name="Google Shape;261;p8"/>
          <p:cNvPicPr preferRelativeResize="0"/>
          <p:nvPr/>
        </p:nvPicPr>
        <p:blipFill rotWithShape="1">
          <a:blip r:embed="rId9">
            <a:alphaModFix/>
          </a:blip>
          <a:srcRect/>
          <a:stretch/>
        </p:blipFill>
        <p:spPr>
          <a:xfrm>
            <a:off x="12381601" y="2393062"/>
            <a:ext cx="5429250" cy="4282587"/>
          </a:xfrm>
          <a:prstGeom prst="rect">
            <a:avLst/>
          </a:prstGeom>
          <a:noFill/>
          <a:ln>
            <a:noFill/>
          </a:ln>
        </p:spPr>
      </p:pic>
      <p:pic>
        <p:nvPicPr>
          <p:cNvPr id="262" name="Google Shape;262;p8"/>
          <p:cNvPicPr preferRelativeResize="0"/>
          <p:nvPr/>
        </p:nvPicPr>
        <p:blipFill rotWithShape="1">
          <a:blip r:embed="rId10">
            <a:alphaModFix/>
          </a:blip>
          <a:srcRect/>
          <a:stretch/>
        </p:blipFill>
        <p:spPr>
          <a:xfrm>
            <a:off x="17854891" y="2393062"/>
            <a:ext cx="5438775" cy="4273776"/>
          </a:xfrm>
          <a:prstGeom prst="rect">
            <a:avLst/>
          </a:prstGeom>
          <a:noFill/>
          <a:ln>
            <a:noFill/>
          </a:ln>
        </p:spPr>
      </p:pic>
    </p:spTree>
  </p:cSld>
  <p:clrMapOvr>
    <a:masterClrMapping/>
  </p:clrMapOvr>
</p:sld>
</file>

<file path=ppt/theme/theme1.xml><?xml version="1.0" encoding="utf-8"?>
<a:theme xmlns:a="http://schemas.openxmlformats.org/drawingml/2006/main" name="White">
  <a:themeElements>
    <a:clrScheme name="Gerencia en Vía">
      <a:dk1>
        <a:srgbClr val="22294A"/>
      </a:dk1>
      <a:lt1>
        <a:srgbClr val="FFFFFF"/>
      </a:lt1>
      <a:dk2>
        <a:srgbClr val="5E5E5E"/>
      </a:dk2>
      <a:lt2>
        <a:srgbClr val="D5D5D5"/>
      </a:lt2>
      <a:accent1>
        <a:srgbClr val="171C3C"/>
      </a:accent1>
      <a:accent2>
        <a:srgbClr val="B8D101"/>
      </a:accent2>
      <a:accent3>
        <a:srgbClr val="D2D2D2"/>
      </a:accent3>
      <a:accent4>
        <a:srgbClr val="247B76"/>
      </a:accent4>
      <a:accent5>
        <a:srgbClr val="EED403"/>
      </a:accent5>
      <a:accent6>
        <a:srgbClr val="8A5D8F"/>
      </a:accent6>
      <a:hlink>
        <a:srgbClr val="171C3C"/>
      </a:hlink>
      <a:folHlink>
        <a:srgbClr val="B8D1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TotalTime>
  <Words>2516</Words>
  <Application>Microsoft Office PowerPoint</Application>
  <PresentationFormat>Personalizado</PresentationFormat>
  <Paragraphs>311</Paragraphs>
  <Slides>32</Slides>
  <Notes>32</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32</vt:i4>
      </vt:variant>
    </vt:vector>
  </HeadingPairs>
  <TitlesOfParts>
    <vt:vector size="43" baseType="lpstr">
      <vt:lpstr>Arial Rounded</vt:lpstr>
      <vt:lpstr>Helvetica Neue</vt:lpstr>
      <vt:lpstr>Helvetica Neue Light</vt:lpstr>
      <vt:lpstr>Arial Black</vt:lpstr>
      <vt:lpstr>Arial</vt:lpstr>
      <vt:lpstr>Arial Rounded MT Bold</vt:lpstr>
      <vt:lpstr>Calibri</vt:lpstr>
      <vt:lpstr>Century Gothic</vt:lpstr>
      <vt:lpstr>Impact</vt:lpstr>
      <vt:lpstr>Merriweather Sans</vt:lpstr>
      <vt:lpstr>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TRANSPARENCIA Y ACCESO A LA INFORMACIÓN  Y ANTICORRUPCIÓN Y ATENCIÓN AL CIUDADANO</vt:lpstr>
      <vt:lpstr>TRANSPARENCIA Y ACCESO A LA INFORMACIÓN  Y ANTICORRUPCIÓN Y ATENCIÓN AL CIUDADANO</vt:lpstr>
      <vt:lpstr>TRANSPARENCIA Y ACCESO A LA INFORMACIÓN  Y ANTICORRUPCIÓN Y ATENCIÓN AL CIUDADANO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leon</dc:creator>
  <cp:lastModifiedBy>Carolina Vargas</cp:lastModifiedBy>
  <cp:revision>11</cp:revision>
  <dcterms:modified xsi:type="dcterms:W3CDTF">2021-06-16T15:13:36Z</dcterms:modified>
</cp:coreProperties>
</file>