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7" r:id="rId12"/>
    <p:sldId id="268" r:id="rId13"/>
    <p:sldId id="266" r:id="rId14"/>
    <p:sldId id="259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La Candelaria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811715" cy="1583367"/>
            <a:chOff x="794953" y="671892"/>
            <a:chExt cx="6958498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17084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Candelaria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$429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$222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$207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321002" cy="1583367"/>
            <a:chOff x="794953" y="671892"/>
            <a:chExt cx="6457211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669553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1" y="1176882"/>
            <a:ext cx="4774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La Candelaria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32836" y="2032434"/>
            <a:ext cx="5843358" cy="5179985"/>
            <a:chOff x="382987" y="2045562"/>
            <a:chExt cx="584335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382987" y="2045562"/>
              <a:ext cx="5567062" cy="4433210"/>
              <a:chOff x="382987" y="2045562"/>
              <a:chExt cx="556706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1811" y="5491727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1692858" y="2922855"/>
                <a:ext cx="176079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</a:t>
                </a:r>
              </a:p>
              <a:p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147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987" y="2938688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2733189" y="5008616"/>
                <a:ext cx="1557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3,46</a:t>
                </a:r>
                <a:r>
                  <a:rPr lang="es-ES" sz="16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Km-carril </a:t>
                </a:r>
                <a:r>
                  <a:rPr lang="es-ES" sz="20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1.825</a:t>
                </a:r>
                <a:r>
                  <a:rPr lang="es-ES" sz="16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92621" y="2840928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21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2" y="438064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2" b="89930" l="6925" r="96334">
                        <a14:foregroundMark x1="38493" y1="83138" x2="38493" y2="83138"/>
                        <a14:foregroundMark x1="72709" y1="78220" x2="72709" y2="78220"/>
                        <a14:foregroundMark x1="92668" y1="81967" x2="92668" y2="81967"/>
                        <a14:foregroundMark x1="8758" y1="55504" x2="8758" y2="55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1708" y="3840434"/>
            <a:ext cx="1060540" cy="922302"/>
          </a:xfrm>
          <a:prstGeom prst="rect">
            <a:avLst/>
          </a:prstGeom>
        </p:spPr>
      </p:pic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320" y="5083358"/>
            <a:ext cx="47658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Carrera 1 entre calles 12D y 12F – Barrio Las Aguas</a:t>
            </a:r>
            <a:r>
              <a:rPr kumimoji="0" lang="es-CO" altLang="es-CO" sz="1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18"/>
          <a:stretch/>
        </p:blipFill>
        <p:spPr>
          <a:xfrm>
            <a:off x="6877476" y="2564498"/>
            <a:ext cx="4972692" cy="24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304480" y="248564"/>
            <a:ext cx="6409141" cy="1583367"/>
            <a:chOff x="794953" y="671892"/>
            <a:chExt cx="6547249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759591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809" y="1084103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Candelaria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-19860" y="3761080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Carrera 1 entre calles 12D y 12F – Las Aguas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97" y="2067734"/>
            <a:ext cx="5021317" cy="37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304480" y="248564"/>
            <a:ext cx="6409141" cy="1583367"/>
            <a:chOff x="794953" y="671892"/>
            <a:chExt cx="6547249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759591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809" y="1084103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Candelaria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61822" y="3761079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Calle 12F entre carreras 1 y 1Bis – Las Aguas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69" y="2100406"/>
            <a:ext cx="4933958" cy="369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0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304480" y="248564"/>
            <a:ext cx="6409141" cy="1583367"/>
            <a:chOff x="794953" y="671892"/>
            <a:chExt cx="6547249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759591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809" y="1084103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Candelaria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61822" y="3761079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Calle 12F entre carreras 1 y 1Bis – Las Aguas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69" y="2100406"/>
            <a:ext cx="4933958" cy="369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66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EF0E2D-719B-4F5D-A849-4664E1F284BF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sharepoint/v3"/>
    <ds:schemaRef ds:uri="http://purl.org/dc/elements/1.1/"/>
    <ds:schemaRef ds:uri="64d77176-54eb-4753-be67-9b2e2fa23e0f"/>
    <ds:schemaRef ds:uri="http://schemas.microsoft.com/office/2006/documentManagement/types"/>
    <ds:schemaRef ds:uri="70eaac67-e064-433b-ba54-6f78c0f1ecb1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549</Words>
  <Application>Microsoft Office PowerPoint</Application>
  <PresentationFormat>Panorámica</PresentationFormat>
  <Paragraphs>138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Carolina Vargas</cp:lastModifiedBy>
  <cp:revision>21</cp:revision>
  <cp:lastPrinted>2021-06-02T19:52:27Z</cp:lastPrinted>
  <dcterms:created xsi:type="dcterms:W3CDTF">2020-02-10T17:18:15Z</dcterms:created>
  <dcterms:modified xsi:type="dcterms:W3CDTF">2021-06-24T14:51:15Z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