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43602F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Ciudad Bolívar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533385" cy="1583367"/>
            <a:chOff x="794953" y="671892"/>
            <a:chExt cx="6674170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88651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223715"/>
            <a:ext cx="4885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Ciudad Bolívar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$2.117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$241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$1.876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1907260" y="5631632"/>
            <a:ext cx="1141251" cy="1141251"/>
          </a:xfrm>
          <a:prstGeom prst="ellipse">
            <a:avLst/>
          </a:prstGeom>
          <a:solidFill>
            <a:srgbClr val="A9B91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 rot="2784962">
            <a:off x="3072030" y="5029608"/>
            <a:ext cx="261029" cy="1305191"/>
          </a:xfrm>
          <a:prstGeom prst="rect">
            <a:avLst/>
          </a:prstGeom>
          <a:solidFill>
            <a:srgbClr val="A9B91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597298" cy="1583367"/>
            <a:chOff x="794953" y="671892"/>
            <a:chExt cx="6739461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951803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223840"/>
            <a:ext cx="4949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Ciudad Bolívar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65656" y="1747783"/>
            <a:ext cx="5810538" cy="5137785"/>
            <a:chOff x="415807" y="2087762"/>
            <a:chExt cx="5810538" cy="51377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15807" y="2248767"/>
              <a:ext cx="5534242" cy="4233181"/>
              <a:chOff x="415807" y="2248767"/>
              <a:chExt cx="5534242" cy="4233181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807" y="2567085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088" y="3891593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43070" y="2963071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11,99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3.717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77331" y="286358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145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7109" y="2248767"/>
                <a:ext cx="259267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0907" y="4439628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38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81546" y="6081838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8" name="Rectángulo 37"/>
          <p:cNvSpPr/>
          <p:nvPr/>
        </p:nvSpPr>
        <p:spPr>
          <a:xfrm rot="2784962">
            <a:off x="2988738" y="5118165"/>
            <a:ext cx="219012" cy="1305191"/>
          </a:xfrm>
          <a:prstGeom prst="rect">
            <a:avLst/>
          </a:prstGeom>
          <a:solidFill>
            <a:srgbClr val="A9B91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2841142"/>
            <a:ext cx="897700" cy="619247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5289936" y="3745621"/>
            <a:ext cx="1252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 km-carril</a:t>
            </a:r>
          </a:p>
          <a:p>
            <a:pPr algn="ctr"/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ciclorrutas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3272311" y="4708573"/>
            <a:ext cx="176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6,7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Km-carril </a:t>
            </a:r>
          </a:p>
          <a:p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4.533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huecos</a:t>
            </a:r>
          </a:p>
        </p:txBody>
      </p:sp>
      <p:sp>
        <p:nvSpPr>
          <p:cNvPr id="12" name="Elipse 11"/>
          <p:cNvSpPr/>
          <p:nvPr/>
        </p:nvSpPr>
        <p:spPr>
          <a:xfrm>
            <a:off x="1918662" y="5650012"/>
            <a:ext cx="1107340" cy="1107340"/>
          </a:xfrm>
          <a:prstGeom prst="ellipse">
            <a:avLst/>
          </a:prstGeom>
          <a:solidFill>
            <a:srgbClr val="A9B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1">
            <a:extLst>
              <a:ext uri="{FF2B5EF4-FFF2-40B4-BE49-F238E27FC236}">
                <a16:creationId xmlns:a16="http://schemas.microsoft.com/office/drawing/2014/main" id="{4BC1872A-C35E-4DE7-A6A8-09AE0CEE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236" y="5340957"/>
            <a:ext cx="1411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Malla </a:t>
            </a:r>
            <a:r>
              <a:rPr lang="es-CO" altLang="es-CO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s-CO" altLang="es-CO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ial Rural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2040972" y="5932113"/>
            <a:ext cx="9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 </a:t>
            </a:r>
          </a:p>
          <a:p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Km-carril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594380" y="5446966"/>
            <a:ext cx="375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201F1E"/>
                </a:solidFill>
                <a:latin typeface="Segoe UI" panose="020B0502040204020203" pitchFamily="34" charset="0"/>
              </a:rPr>
              <a:t>Carrera 1 Calle 76B sur- Marichuela</a:t>
            </a:r>
            <a:endParaRPr lang="es-CO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02" y="2391532"/>
            <a:ext cx="4511256" cy="30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72147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Ciudad Bolívar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77294" y="202419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150651" y="1991700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5636" y="5880527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Barrio Las Acacias – </a:t>
            </a:r>
            <a:r>
              <a:rPr lang="es-MX" b="1" dirty="0" err="1"/>
              <a:t>Cra</a:t>
            </a:r>
            <a:r>
              <a:rPr lang="es-MX" b="1" dirty="0"/>
              <a:t> 19F </a:t>
            </a:r>
            <a:r>
              <a:rPr lang="es-MX" b="1" dirty="0" err="1"/>
              <a:t>Cll</a:t>
            </a:r>
            <a:r>
              <a:rPr lang="es-MX" b="1" dirty="0"/>
              <a:t> 65 a 66 Sur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30" y="2373421"/>
            <a:ext cx="5040950" cy="3360633"/>
          </a:xfrm>
          <a:prstGeom prst="rect">
            <a:avLst/>
          </a:prstGeom>
        </p:spPr>
      </p:pic>
      <p:pic>
        <p:nvPicPr>
          <p:cNvPr id="1026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QJ2XPVC5BUAFFZANVVBZ3CQUZ4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OTY3OTkiLCJleHAiOiIxNjIzMjE4Mz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L0NpdllQYThmRThBRHlabElkMm9lTVBwUjd0WHlxUnUwZVVrK0xsK21pRT0&amp;encodeFailures=1&amp;width=682&amp;height=455&amp;srcWidth=6550&amp;srcHeight=43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2" y="2383874"/>
            <a:ext cx="5021588" cy="33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0eaac67-e064-433b-ba54-6f78c0f1ecb1"/>
    <ds:schemaRef ds:uri="64d77176-54eb-4753-be67-9b2e2fa23e0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525</Words>
  <Application>Microsoft Office PowerPoint</Application>
  <PresentationFormat>Panorámica</PresentationFormat>
  <Paragraphs>140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22</cp:revision>
  <cp:lastPrinted>2021-06-02T19:52:27Z</cp:lastPrinted>
  <dcterms:created xsi:type="dcterms:W3CDTF">2020-02-10T17:18:15Z</dcterms:created>
  <dcterms:modified xsi:type="dcterms:W3CDTF">2021-07-23T23:15:31Z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