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050338" cy="5145088"/>
  <p:notesSz cx="6858000" cy="9144000"/>
  <p:embeddedFontLst>
    <p:embeddedFont>
      <p:font typeface="Arial Black" panose="020B0A04020102020204" pitchFamily="34" charset="0"/>
      <p:regular r:id="rId8"/>
      <p:bold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03">
          <p15:clr>
            <a:srgbClr val="A4A3A4"/>
          </p15:clr>
        </p15:guide>
        <p15:guide id="2" pos="283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5HwQko2cb+CfgfHUR5f47+mr4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20" y="48"/>
      </p:cViewPr>
      <p:guideLst>
        <p:guide orient="horz" pos="1603"/>
        <p:guide pos="2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131292" y="842032"/>
            <a:ext cx="6787754" cy="17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131292" y="2702363"/>
            <a:ext cx="6787754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/>
            </a:lvl1pPr>
            <a:lvl2pPr lvl="1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/>
            </a:lvl2pPr>
            <a:lvl3pPr lvl="2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3pPr>
            <a:lvl4pPr lvl="3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4pPr>
            <a:lvl5pPr lvl="4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5pPr>
            <a:lvl6pPr lvl="5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6pPr>
            <a:lvl7pPr lvl="6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7pPr>
            <a:lvl8pPr lvl="7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8pPr>
            <a:lvl9pPr lvl="8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892914" y="-901061"/>
            <a:ext cx="3264511" cy="78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5272276" y="1478300"/>
            <a:ext cx="4360224" cy="195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312753" y="-416614"/>
            <a:ext cx="4360224" cy="574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617497" y="1282700"/>
            <a:ext cx="7805917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617497" y="3443160"/>
            <a:ext cx="7805917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rgbClr val="888888"/>
              </a:buClr>
              <a:buSzPts val="1782"/>
              <a:buNone/>
              <a:defRPr sz="1782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485"/>
              <a:buNone/>
              <a:defRPr sz="148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581733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23389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623390" y="1261261"/>
            <a:ext cx="3828717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 b="1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 b="1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623390" y="1879386"/>
            <a:ext cx="3828717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581734" y="1261261"/>
            <a:ext cx="3847572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 b="1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 b="1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581734" y="1879386"/>
            <a:ext cx="3847572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412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375"/>
              <a:buChar char="•"/>
              <a:defRPr sz="2375"/>
            </a:lvl1pPr>
            <a:lvl2pPr marL="914400" lvl="1" indent="-360553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78"/>
              <a:buChar char="•"/>
              <a:defRPr sz="2078"/>
            </a:lvl2pPr>
            <a:lvl3pPr marL="1371600" lvl="2" indent="-34175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Char char="•"/>
              <a:defRPr sz="1782"/>
            </a:lvl3pPr>
            <a:lvl4pPr marL="1828800" lvl="3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4pPr>
            <a:lvl5pPr marL="2286000" lvl="4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5pPr>
            <a:lvl6pPr marL="2743200" lvl="5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6pPr>
            <a:lvl7pPr marL="3200400" lvl="6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7pPr>
            <a:lvl8pPr marL="3657600" lvl="7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8pPr>
            <a:lvl9pPr marL="4114800" lvl="8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6"/>
              <a:buFont typeface="Calibri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0553" algn="l" rtl="0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078"/>
              <a:buFont typeface="Arial"/>
              <a:buChar char="•"/>
              <a:defRPr sz="2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1757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2897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•"/>
              <a:defRPr sz="14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436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DJI_0579.jpg"/>
          <p:cNvPicPr preferRelativeResize="0"/>
          <p:nvPr/>
        </p:nvPicPr>
        <p:blipFill rotWithShape="1">
          <a:blip r:embed="rId3">
            <a:alphaModFix/>
          </a:blip>
          <a:srcRect b="-557"/>
          <a:stretch/>
        </p:blipFill>
        <p:spPr>
          <a:xfrm>
            <a:off x="1" y="-82025"/>
            <a:ext cx="9198466" cy="53298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" y="99743"/>
            <a:ext cx="9198466" cy="5292094"/>
          </a:xfrm>
          <a:prstGeom prst="rect">
            <a:avLst/>
          </a:prstGeom>
          <a:solidFill>
            <a:srgbClr val="0C0C0C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lang="en-US" sz="9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79982" y="1847412"/>
            <a:ext cx="8038500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Sectorial de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Gestión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y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Desempeño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del Sector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Movilidad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Sesión</a:t>
            </a:r>
            <a:r>
              <a:rPr lang="en-US" sz="1800" b="0" i="0" u="none" strike="noStrike" cap="none" dirty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b="0" i="0" u="none" strike="noStrike" cap="none" dirty="0" err="1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Extraordinaria</a:t>
            </a:r>
            <a:r>
              <a:rPr lang="en-US" sz="1800" b="0" i="0" u="none" strike="noStrike" cap="none" dirty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Junio 2022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1" name="Google Shape;91;p1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8214" y="4408785"/>
            <a:ext cx="2882036" cy="63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280331" y="342284"/>
            <a:ext cx="3761547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n-U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2675044" y="1506541"/>
            <a:ext cx="0" cy="15924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2"/>
          <p:cNvCxnSpPr/>
          <p:nvPr/>
        </p:nvCxnSpPr>
        <p:spPr>
          <a:xfrm>
            <a:off x="3925042" y="1533176"/>
            <a:ext cx="0" cy="15924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2"/>
          <p:cNvCxnSpPr/>
          <p:nvPr/>
        </p:nvCxnSpPr>
        <p:spPr>
          <a:xfrm>
            <a:off x="5128526" y="1533176"/>
            <a:ext cx="0" cy="15924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2"/>
          <p:cNvSpPr/>
          <p:nvPr/>
        </p:nvSpPr>
        <p:spPr>
          <a:xfrm>
            <a:off x="3060700" y="3911600"/>
            <a:ext cx="5989638" cy="123348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57369"/>
          <a:stretch/>
        </p:blipFill>
        <p:spPr>
          <a:xfrm>
            <a:off x="3060700" y="3798214"/>
            <a:ext cx="5989638" cy="134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987915" y="1533176"/>
            <a:ext cx="335784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955258" y="1533176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329858" y="1533176"/>
            <a:ext cx="372031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464714" y="1533176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6129674" y="2176538"/>
            <a:ext cx="1432938" cy="3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" tIns="22500" rIns="45000" bIns="22500" anchor="t" anchorCtr="0">
            <a:spAutoFit/>
          </a:bodyPr>
          <a:lstStyle/>
          <a:p>
            <a:pPr marL="187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Varios</a:t>
            </a: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7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5128526" y="2082990"/>
            <a:ext cx="1276748" cy="71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" tIns="22500" rIns="45000" bIns="22500" anchor="t" anchorCtr="0">
            <a:spAutoFit/>
          </a:bodyPr>
          <a:lstStyle/>
          <a:p>
            <a:pPr marL="187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Seguimiento presupuesto y metas PDD</a:t>
            </a:r>
            <a:endParaRPr dirty="0"/>
          </a:p>
          <a:p>
            <a:pPr marL="18763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615477" y="2022399"/>
            <a:ext cx="10595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Verificación de quórum y declaración de la instalación de la sesión</a:t>
            </a: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2714004" y="2036530"/>
            <a:ext cx="13658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Aprobación del orden del día</a:t>
            </a: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3996001" y="2036530"/>
            <a:ext cx="12767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Seguimiento compromisos</a:t>
            </a:r>
            <a:endParaRPr/>
          </a:p>
        </p:txBody>
      </p:sp>
      <p:cxnSp>
        <p:nvCxnSpPr>
          <p:cNvPr id="119" name="Google Shape;119;p2"/>
          <p:cNvCxnSpPr/>
          <p:nvPr/>
        </p:nvCxnSpPr>
        <p:spPr>
          <a:xfrm>
            <a:off x="6417602" y="1569822"/>
            <a:ext cx="0" cy="15924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2"/>
          <p:cNvSpPr/>
          <p:nvPr/>
        </p:nvSpPr>
        <p:spPr>
          <a:xfrm>
            <a:off x="6586084" y="1533176"/>
            <a:ext cx="578380" cy="5783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000" tIns="22500" rIns="45000" bIns="22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endParaRPr sz="1400" b="0" i="0" u="none" strike="noStrike" cap="non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137"/>
            <a:ext cx="9050338" cy="422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Seguimiento compromisos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1511491" y="1980823"/>
            <a:ext cx="2432700" cy="1611170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endParaRPr lang="es-ES" sz="1410" b="1" i="0" u="none" strike="noStrike" cap="none" dirty="0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Realizar sesión extraordinaria para la presentación de las metas PDD por recomendación de la Veeduría Distrital</a:t>
            </a:r>
          </a:p>
        </p:txBody>
      </p:sp>
      <p:sp>
        <p:nvSpPr>
          <p:cNvPr id="137" name="Google Shape;137;p7"/>
          <p:cNvSpPr txBox="1"/>
          <p:nvPr/>
        </p:nvSpPr>
        <p:spPr>
          <a:xfrm>
            <a:off x="4867438" y="1980823"/>
            <a:ext cx="2184300" cy="2262117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n-US" sz="1410" b="1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Revisión</a:t>
            </a:r>
            <a:r>
              <a:rPr lang="en-US" sz="1410" b="1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meta: </a:t>
            </a:r>
            <a:r>
              <a:rPr lang="en-US" sz="1410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Reducción</a:t>
            </a:r>
            <a:r>
              <a:rPr lang="en-US" sz="1410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del </a:t>
            </a:r>
            <a:r>
              <a:rPr lang="en-US" sz="1410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gasto</a:t>
            </a:r>
            <a:r>
              <a:rPr lang="en-US" sz="1410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10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1410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10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transporte</a:t>
            </a:r>
            <a:r>
              <a:rPr lang="en-US" sz="1410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10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público</a:t>
            </a:r>
            <a:r>
              <a:rPr lang="en-US" sz="1410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de </a:t>
            </a:r>
            <a:r>
              <a:rPr lang="en-US" sz="1410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los</a:t>
            </a:r>
            <a:r>
              <a:rPr lang="en-US" sz="1410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10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hogares</a:t>
            </a:r>
            <a:r>
              <a:rPr lang="en-US" sz="1410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de mayor </a:t>
            </a:r>
            <a:r>
              <a:rPr lang="en-US" sz="1410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vulnerabilidad</a:t>
            </a:r>
            <a:endParaRPr lang="en-US" sz="1410" i="0" u="none" strike="noStrike" cap="none" dirty="0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endParaRPr lang="en-US" sz="1410" b="1" dirty="0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n-US" sz="1410" b="1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Revisión</a:t>
            </a:r>
            <a:r>
              <a:rPr lang="en-US" sz="1410" b="1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meta: </a:t>
            </a:r>
            <a:endParaRPr lang="en-US"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n-US" sz="1410" b="1" i="0" u="none" strike="noStrike" cap="none" dirty="0" err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Estación</a:t>
            </a:r>
            <a:r>
              <a:rPr lang="en-US" sz="1410" b="1" i="0" u="none" strike="noStrike" cap="none" dirty="0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 central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endParaRPr sz="1410" b="1" i="0" u="none" strike="noStrike" cap="none" dirty="0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8" name="Google Shape;138;p7" descr="Bus free icon"/>
          <p:cNvSpPr/>
          <p:nvPr/>
        </p:nvSpPr>
        <p:spPr>
          <a:xfrm>
            <a:off x="6452085" y="2345831"/>
            <a:ext cx="226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900" rIns="67850" bIns="3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9"/>
              <a:buFont typeface="Arial"/>
              <a:buNone/>
            </a:pPr>
            <a:endParaRPr sz="10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7" descr="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333" y="1027632"/>
            <a:ext cx="759946" cy="83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2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6705" y="915642"/>
            <a:ext cx="1035380" cy="10592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7"/>
          <p:cNvCxnSpPr>
            <a:cxnSpLocks/>
          </p:cNvCxnSpPr>
          <p:nvPr/>
        </p:nvCxnSpPr>
        <p:spPr>
          <a:xfrm flipV="1">
            <a:off x="4449292" y="2024942"/>
            <a:ext cx="0" cy="1465510"/>
          </a:xfrm>
          <a:prstGeom prst="straightConnector1">
            <a:avLst/>
          </a:prstGeom>
          <a:noFill/>
          <a:ln w="9525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7"/>
          <p:cNvSpPr/>
          <p:nvPr/>
        </p:nvSpPr>
        <p:spPr>
          <a:xfrm>
            <a:off x="2644395" y="227165"/>
            <a:ext cx="3761547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n-U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Compromisos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/>
        </p:nvSpPr>
        <p:spPr>
          <a:xfrm>
            <a:off x="3144662" y="1980238"/>
            <a:ext cx="3088218" cy="91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45"/>
              <a:buFont typeface="Arial"/>
              <a:buNone/>
            </a:pPr>
            <a:r>
              <a:rPr lang="en-US" sz="5345" b="0" i="0" u="none" strike="noStrike" cap="none">
                <a:solidFill>
                  <a:srgbClr val="BED000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201650" y="38"/>
            <a:ext cx="1081500" cy="5145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lang="en-US" sz="9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8" descr="Logo-Verd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579" y="3950763"/>
            <a:ext cx="2885301" cy="6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88</Words>
  <Application>Microsoft Office PowerPoint</Application>
  <PresentationFormat>Personalizado</PresentationFormat>
  <Paragraphs>28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Arial Narrow</vt:lpstr>
      <vt:lpstr>Arial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Louis Uniman</dc:creator>
  <cp:lastModifiedBy>LENOVO</cp:lastModifiedBy>
  <cp:revision>3</cp:revision>
  <dcterms:created xsi:type="dcterms:W3CDTF">2020-04-07T16:19:18Z</dcterms:created>
  <dcterms:modified xsi:type="dcterms:W3CDTF">2022-06-22T19:43:30Z</dcterms:modified>
</cp:coreProperties>
</file>