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8" r:id="rId12"/>
    <p:sldId id="266" r:id="rId13"/>
    <p:sldId id="259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19/08/2021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Rafael Uribe </a:t>
            </a:r>
            <a:r>
              <a:rPr lang="es-ES" sz="3600" b="1" u="sng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Uribe</a:t>
            </a:r>
            <a:endParaRPr lang="es-ES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7333484" cy="1583367"/>
            <a:chOff x="794953" y="671892"/>
            <a:chExt cx="7491510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703852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Rafael Uribe </a:t>
            </a:r>
            <a:r>
              <a:rPr lang="es-CO" altLang="es-CO" sz="3200" b="1" dirty="0" err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Uribe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$2.203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$493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$1.710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7201482" cy="1583367"/>
            <a:chOff x="794953" y="671892"/>
            <a:chExt cx="735666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56900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99476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Rafael</a:t>
            </a:r>
            <a:r>
              <a:rPr kumimoji="0" lang="es-CO" altLang="es-CO" sz="3200" b="1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Uribe </a:t>
            </a:r>
            <a:r>
              <a:rPr kumimoji="0" lang="es-CO" altLang="es-CO" sz="3200" b="1" i="0" u="none" strike="noStrike" cap="none" normalizeH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Uribe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637058" y="2032434"/>
            <a:ext cx="5239136" cy="5179985"/>
            <a:chOff x="987209" y="2045562"/>
            <a:chExt cx="5239136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987209" y="2045562"/>
              <a:ext cx="4962840" cy="4433210"/>
              <a:chOff x="987209" y="2045562"/>
              <a:chExt cx="4962840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125" y="5447569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2630906" y="5038047"/>
                <a:ext cx="16827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12,03</a:t>
                </a:r>
                <a:r>
                  <a:rPr lang="es-ES" sz="16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Km-carril </a:t>
                </a:r>
                <a:r>
                  <a:rPr lang="es-ES" sz="20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3.497</a:t>
                </a:r>
                <a:r>
                  <a:rPr lang="es-ES" sz="16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6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92621" y="2840928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81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21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2" b="89930" l="6925" r="96334">
                        <a14:foregroundMark x1="38493" y1="83138" x2="38493" y2="83138"/>
                        <a14:foregroundMark x1="72709" y1="78220" x2="72709" y2="78220"/>
                        <a14:foregroundMark x1="92668" y1="81967" x2="92668" y2="81967"/>
                        <a14:foregroundMark x1="8758" y1="55504" x2="8758" y2="55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1708" y="3840434"/>
            <a:ext cx="1060540" cy="922302"/>
          </a:xfrm>
          <a:prstGeom prst="rect">
            <a:avLst/>
          </a:prstGeom>
        </p:spPr>
      </p:pic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022" y="5463665"/>
            <a:ext cx="4763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Cra</a:t>
            </a:r>
            <a:r>
              <a:rPr kumimoji="0" lang="es-CO" altLang="es-CO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1 entre</a:t>
            </a:r>
            <a:r>
              <a:rPr kumimoji="0" lang="es-CO" altLang="es-CO" sz="1600" b="1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calle 49D y Diag. 49C Sur-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16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Barrio</a:t>
            </a:r>
            <a:r>
              <a:rPr lang="es-CO" altLang="es-CO" sz="1600" b="1" dirty="0">
                <a:latin typeface="Calibri" panose="020F0502020204030204" pitchFamily="34" charset="0"/>
                <a:cs typeface="Calibri" panose="020F0502020204030204" pitchFamily="34" charset="0"/>
              </a:rPr>
              <a:t> Palermo Sur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4090" y="2639014"/>
            <a:ext cx="1155221" cy="958382"/>
          </a:xfrm>
          <a:prstGeom prst="rect">
            <a:avLst/>
          </a:prstGeom>
        </p:spPr>
      </p:pic>
      <p:pic>
        <p:nvPicPr>
          <p:cNvPr id="2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R7Z6TL6WUE3ZGYQHH3WCBHMBON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841&amp;height=561&amp;srcWidth=1575&amp;srcHeight=10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22" y="2252975"/>
            <a:ext cx="4790421" cy="3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7321135" cy="1583367"/>
            <a:chOff x="794953" y="671892"/>
            <a:chExt cx="7478895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6691237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Rafael Uribe </a:t>
            </a:r>
            <a:r>
              <a:rPr lang="es-CO" altLang="es-CO" sz="3200" b="1" dirty="0" err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Uribe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129171" y="2013220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325845" y="1964999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7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82" y="6083431"/>
            <a:ext cx="47632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Cra</a:t>
            </a:r>
            <a:r>
              <a:rPr kumimoji="0" lang="es-CO" altLang="es-CO" sz="16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1 entre</a:t>
            </a:r>
            <a:r>
              <a:rPr kumimoji="0" lang="es-CO" altLang="es-CO" sz="1600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calle 49D y Diag. 49C Sur-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16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Barrio</a:t>
            </a:r>
            <a:r>
              <a:rPr lang="es-CO" altLang="es-CO" sz="1600" b="1" dirty="0">
                <a:latin typeface="Calibri" panose="020F0502020204030204" pitchFamily="34" charset="0"/>
                <a:cs typeface="Calibri" panose="020F0502020204030204" pitchFamily="34" charset="0"/>
              </a:rPr>
              <a:t> Palermo Sur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XPNXEBTBY5CZBIAYHGH2XX3M3O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82&amp;height=455&amp;srcWidth=1575&amp;srcHeight=1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14" y="2355248"/>
            <a:ext cx="5500086" cy="36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RMWYCWREDD5RCJ4GVWO7Q3PPRV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82&amp;height=455&amp;srcWidth=1575&amp;srcHeight=1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334331"/>
            <a:ext cx="5563398" cy="371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7321135" cy="1583367"/>
            <a:chOff x="794953" y="671892"/>
            <a:chExt cx="7478895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6691237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Rafael Uribe </a:t>
            </a:r>
            <a:r>
              <a:rPr lang="es-CO" altLang="es-CO" sz="3200" b="1" dirty="0" err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Uribe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129171" y="2013220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325845" y="1964999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7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65" y="5899847"/>
            <a:ext cx="47632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/>
              <a:t>Carrera 24C entre Calles 24 y 25 sur 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CO" altLang="es-CO" sz="16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Barrio Centenario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TQFDTARF6NWBFZ3CW32732VPCI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82&amp;height=511&amp;srcWidth=1280&amp;srcHeight=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48" y="2405877"/>
            <a:ext cx="4625262" cy="347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T5AR3VG52THJDI2MNDLFHBKCIL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82&amp;height=314&amp;srcWidth=1280&amp;srcHeight=59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r="27760"/>
          <a:stretch/>
        </p:blipFill>
        <p:spPr bwMode="auto">
          <a:xfrm>
            <a:off x="6476912" y="2386555"/>
            <a:ext cx="4664330" cy="348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94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EF0E2D-719B-4F5D-A849-4664E1F284BF}">
  <ds:schemaRefs>
    <ds:schemaRef ds:uri="64d77176-54eb-4753-be67-9b2e2fa23e0f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70eaac67-e064-433b-ba54-6f78c0f1ecb1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543</Words>
  <Application>Microsoft Office PowerPoint</Application>
  <PresentationFormat>Panorámica</PresentationFormat>
  <Paragraphs>139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Carolina Vargas</cp:lastModifiedBy>
  <cp:revision>21</cp:revision>
  <cp:lastPrinted>2021-06-02T19:52:27Z</cp:lastPrinted>
  <dcterms:created xsi:type="dcterms:W3CDTF">2020-02-10T17:18:15Z</dcterms:created>
  <dcterms:modified xsi:type="dcterms:W3CDTF">2021-08-19T16:32:48Z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