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0" r:id="rId3"/>
    <p:sldMasterId id="2147483686" r:id="rId4"/>
    <p:sldMasterId id="2147483694" r:id="rId5"/>
  </p:sldMasterIdLst>
  <p:notesMasterIdLst>
    <p:notesMasterId r:id="rId26"/>
  </p:notesMasterIdLst>
  <p:handoutMasterIdLst>
    <p:handoutMasterId r:id="rId27"/>
  </p:handoutMasterIdLst>
  <p:sldIdLst>
    <p:sldId id="256" r:id="rId6"/>
    <p:sldId id="263" r:id="rId7"/>
    <p:sldId id="535" r:id="rId8"/>
    <p:sldId id="533" r:id="rId9"/>
    <p:sldId id="534" r:id="rId10"/>
    <p:sldId id="529" r:id="rId11"/>
    <p:sldId id="527" r:id="rId12"/>
    <p:sldId id="528" r:id="rId13"/>
    <p:sldId id="530" r:id="rId14"/>
    <p:sldId id="261" r:id="rId15"/>
    <p:sldId id="422" r:id="rId16"/>
    <p:sldId id="410" r:id="rId17"/>
    <p:sldId id="262" r:id="rId18"/>
    <p:sldId id="417" r:id="rId19"/>
    <p:sldId id="526" r:id="rId20"/>
    <p:sldId id="409" r:id="rId21"/>
    <p:sldId id="522" r:id="rId22"/>
    <p:sldId id="525" r:id="rId23"/>
    <p:sldId id="265" r:id="rId24"/>
    <p:sldId id="260" r:id="rId25"/>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7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100"/>
    <a:srgbClr val="FB7400"/>
    <a:srgbClr val="00556C"/>
    <a:srgbClr val="780C53"/>
    <a:srgbClr val="084356"/>
    <a:srgbClr val="F74222"/>
    <a:srgbClr val="1D8A72"/>
    <a:srgbClr val="094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7"/>
    <p:restoredTop sz="95701" autoAdjust="0"/>
  </p:normalViewPr>
  <p:slideViewPr>
    <p:cSldViewPr snapToGrid="0" snapToObjects="1">
      <p:cViewPr varScale="1">
        <p:scale>
          <a:sx n="36" d="100"/>
          <a:sy n="36" d="100"/>
        </p:scale>
        <p:origin x="696" y="90"/>
      </p:cViewPr>
      <p:guideLst>
        <p:guide orient="horz" pos="4320"/>
        <p:guide pos="7679"/>
      </p:guideLst>
    </p:cSldViewPr>
  </p:slideViewPr>
  <p:notesTextViewPr>
    <p:cViewPr>
      <p:scale>
        <a:sx n="1" d="1"/>
        <a:sy n="1" d="1"/>
      </p:scale>
      <p:origin x="0" y="0"/>
    </p:cViewPr>
  </p:notesTextViewPr>
  <p:notesViewPr>
    <p:cSldViewPr snapToGrid="0" snapToObjects="1">
      <p:cViewPr varScale="1">
        <p:scale>
          <a:sx n="81" d="100"/>
          <a:sy n="81"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C46CB6-4D47-467F-A6DF-3408D1FFAD1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CO"/>
        </a:p>
      </dgm:t>
    </dgm:pt>
    <dgm:pt modelId="{4B1BCD58-4188-44E8-A7C2-242212FD17F1}">
      <dgm:prSet phldrT="[Texto]" custT="1"/>
      <dgm:spPr>
        <a:solidFill>
          <a:srgbClr val="BED100"/>
        </a:solidFill>
      </dgm:spPr>
      <dgm:t>
        <a:bodyPr/>
        <a:lstStyle/>
        <a:p>
          <a:r>
            <a:rPr lang="es-ES_tradnl" sz="3600" b="1" i="1" dirty="0">
              <a:solidFill>
                <a:schemeClr val="tx1"/>
              </a:solidFill>
            </a:rPr>
            <a:t>1. Vía a Cota - vía de integración con el municipio de cota</a:t>
          </a:r>
          <a:endParaRPr lang="es-CO" sz="3600" b="1" dirty="0">
            <a:solidFill>
              <a:schemeClr val="tx1"/>
            </a:solidFill>
          </a:endParaRPr>
        </a:p>
      </dgm:t>
    </dgm:pt>
    <dgm:pt modelId="{D6302D90-452D-45DC-B03B-EC2E5FD3B207}" type="parTrans" cxnId="{6087757B-7169-48F1-8E93-BCDB6EBF0D0D}">
      <dgm:prSet/>
      <dgm:spPr/>
      <dgm:t>
        <a:bodyPr/>
        <a:lstStyle/>
        <a:p>
          <a:endParaRPr lang="es-CO" sz="3600" b="1">
            <a:solidFill>
              <a:schemeClr val="tx1"/>
            </a:solidFill>
          </a:endParaRPr>
        </a:p>
      </dgm:t>
    </dgm:pt>
    <dgm:pt modelId="{1C3C61F0-DD8C-4B01-816D-D0FB52B49D2E}" type="sibTrans" cxnId="{6087757B-7169-48F1-8E93-BCDB6EBF0D0D}">
      <dgm:prSet/>
      <dgm:spPr/>
      <dgm:t>
        <a:bodyPr/>
        <a:lstStyle/>
        <a:p>
          <a:endParaRPr lang="es-CO" sz="3600" b="1">
            <a:solidFill>
              <a:schemeClr val="tx1"/>
            </a:solidFill>
          </a:endParaRPr>
        </a:p>
      </dgm:t>
    </dgm:pt>
    <dgm:pt modelId="{D4A3A9F0-1514-49C2-8893-72AFA1016DB1}">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pPr marL="0" lvl="0" indent="0" algn="l" defTabSz="1600200">
            <a:lnSpc>
              <a:spcPct val="90000"/>
            </a:lnSpc>
            <a:spcBef>
              <a:spcPct val="0"/>
            </a:spcBef>
            <a:spcAft>
              <a:spcPct val="35000"/>
            </a:spcAft>
            <a:buNone/>
          </a:pPr>
          <a:r>
            <a:rPr lang="es-ES_tradnl" sz="3600" b="1" i="1" kern="1200" dirty="0">
              <a:solidFill>
                <a:schemeClr val="tx1"/>
              </a:solidFill>
              <a:latin typeface="Calibri" panose="020F0502020204030204"/>
              <a:ea typeface="+mn-ea"/>
              <a:cs typeface="+mn-cs"/>
            </a:rPr>
            <a:t>2. Vía a La Calera</a:t>
          </a:r>
          <a:endParaRPr lang="es-CO" sz="3600" b="1" i="1" kern="1200" dirty="0">
            <a:solidFill>
              <a:schemeClr val="tx1"/>
            </a:solidFill>
            <a:latin typeface="Calibri" panose="020F0502020204030204"/>
            <a:ea typeface="+mn-ea"/>
            <a:cs typeface="+mn-cs"/>
          </a:endParaRPr>
        </a:p>
      </dgm:t>
    </dgm:pt>
    <dgm:pt modelId="{061B7E58-1180-4629-B57C-19C570C8D062}" type="parTrans" cxnId="{BD5D522C-16D9-4F58-A213-EB53F93D4A1D}">
      <dgm:prSet/>
      <dgm:spPr/>
      <dgm:t>
        <a:bodyPr/>
        <a:lstStyle/>
        <a:p>
          <a:endParaRPr lang="es-CO" sz="3600" b="1">
            <a:solidFill>
              <a:schemeClr val="tx1"/>
            </a:solidFill>
          </a:endParaRPr>
        </a:p>
      </dgm:t>
    </dgm:pt>
    <dgm:pt modelId="{AEBF9AF4-E610-4573-AE2C-FBC7D2563B25}" type="sibTrans" cxnId="{BD5D522C-16D9-4F58-A213-EB53F93D4A1D}">
      <dgm:prSet/>
      <dgm:spPr/>
      <dgm:t>
        <a:bodyPr/>
        <a:lstStyle/>
        <a:p>
          <a:endParaRPr lang="es-CO" sz="3600" b="1">
            <a:solidFill>
              <a:schemeClr val="tx1"/>
            </a:solidFill>
          </a:endParaRPr>
        </a:p>
      </dgm:t>
    </dgm:pt>
    <dgm:pt modelId="{6C3FAE90-B1F1-4D15-9F89-C337F7280941}">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pPr marL="0" lvl="0" indent="0" algn="l" defTabSz="1600200">
            <a:lnSpc>
              <a:spcPct val="90000"/>
            </a:lnSpc>
            <a:spcBef>
              <a:spcPct val="0"/>
            </a:spcBef>
            <a:spcAft>
              <a:spcPct val="35000"/>
            </a:spcAft>
            <a:buNone/>
          </a:pPr>
          <a:r>
            <a:rPr lang="es-ES_tradnl" sz="3600" b="1" i="1" kern="1200" dirty="0">
              <a:solidFill>
                <a:schemeClr val="tx1"/>
              </a:solidFill>
              <a:latin typeface="Calibri" panose="020F0502020204030204"/>
              <a:ea typeface="+mn-ea"/>
              <a:cs typeface="+mn-cs"/>
            </a:rPr>
            <a:t>3. Vía El Codito-La Calera.</a:t>
          </a:r>
        </a:p>
      </dgm:t>
    </dgm:pt>
    <dgm:pt modelId="{0B476483-D052-4C86-8FE9-B1160EB4616F}" type="parTrans" cxnId="{A3BB3449-1ABF-49BB-B08D-CDF212B1B412}">
      <dgm:prSet/>
      <dgm:spPr/>
      <dgm:t>
        <a:bodyPr/>
        <a:lstStyle/>
        <a:p>
          <a:endParaRPr lang="es-CO" sz="3600" b="1">
            <a:solidFill>
              <a:schemeClr val="tx1"/>
            </a:solidFill>
          </a:endParaRPr>
        </a:p>
      </dgm:t>
    </dgm:pt>
    <dgm:pt modelId="{2BF43030-ADB6-43D6-8AF8-FC3F2B2DB0AB}" type="sibTrans" cxnId="{A3BB3449-1ABF-49BB-B08D-CDF212B1B412}">
      <dgm:prSet/>
      <dgm:spPr/>
      <dgm:t>
        <a:bodyPr/>
        <a:lstStyle/>
        <a:p>
          <a:endParaRPr lang="es-CO" sz="3600" b="1">
            <a:solidFill>
              <a:schemeClr val="tx1"/>
            </a:solidFill>
          </a:endParaRPr>
        </a:p>
      </dgm:t>
    </dgm:pt>
    <dgm:pt modelId="{061A2171-BE51-470E-B112-0439BBCD47E2}">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pPr marL="0" lvl="0" indent="0" algn="l" defTabSz="1600200">
            <a:lnSpc>
              <a:spcPct val="90000"/>
            </a:lnSpc>
            <a:spcBef>
              <a:spcPct val="0"/>
            </a:spcBef>
            <a:spcAft>
              <a:spcPct val="35000"/>
            </a:spcAft>
            <a:buNone/>
          </a:pPr>
          <a:r>
            <a:rPr lang="es-ES_tradnl" sz="3600" b="1" i="1" kern="1200">
              <a:solidFill>
                <a:schemeClr val="tx1"/>
              </a:solidFill>
              <a:latin typeface="Calibri" panose="020F0502020204030204"/>
              <a:ea typeface="+mn-ea"/>
              <a:cs typeface="+mn-cs"/>
            </a:rPr>
            <a:t>4. Vía a Choachí.</a:t>
          </a:r>
          <a:endParaRPr lang="es-ES_tradnl" sz="3600" b="1" i="1" kern="1200" dirty="0">
            <a:solidFill>
              <a:schemeClr val="tx1"/>
            </a:solidFill>
            <a:latin typeface="Calibri" panose="020F0502020204030204"/>
            <a:ea typeface="+mn-ea"/>
            <a:cs typeface="+mn-cs"/>
          </a:endParaRPr>
        </a:p>
      </dgm:t>
    </dgm:pt>
    <dgm:pt modelId="{608AEDD0-EF30-4A5A-861B-3A28D0C37E09}" type="parTrans" cxnId="{16AB00E7-86D2-4D61-B96D-2C1FC15D512D}">
      <dgm:prSet/>
      <dgm:spPr/>
      <dgm:t>
        <a:bodyPr/>
        <a:lstStyle/>
        <a:p>
          <a:endParaRPr lang="es-CO" sz="3600" b="1">
            <a:solidFill>
              <a:schemeClr val="tx1"/>
            </a:solidFill>
          </a:endParaRPr>
        </a:p>
      </dgm:t>
    </dgm:pt>
    <dgm:pt modelId="{EC6E3E6C-758B-4CBB-8C58-795FCDBE2FDC}" type="sibTrans" cxnId="{16AB00E7-86D2-4D61-B96D-2C1FC15D512D}">
      <dgm:prSet/>
      <dgm:spPr/>
      <dgm:t>
        <a:bodyPr/>
        <a:lstStyle/>
        <a:p>
          <a:endParaRPr lang="es-CO" sz="3600" b="1">
            <a:solidFill>
              <a:schemeClr val="tx1"/>
            </a:solidFill>
          </a:endParaRPr>
        </a:p>
      </dgm:t>
    </dgm:pt>
    <dgm:pt modelId="{1F7D8DFB-EC3C-49D8-95B2-4A6DBABBD8F0}">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r>
            <a:rPr lang="es-ES_tradnl" sz="3600" b="1" i="1" kern="1200" dirty="0">
              <a:solidFill>
                <a:schemeClr val="tx1"/>
              </a:solidFill>
            </a:rPr>
            <a:t>5. Vía a Cabrera - </a:t>
          </a:r>
          <a:r>
            <a:rPr lang="es-ES_tradnl" sz="3600" b="1" i="1" kern="1200" dirty="0">
              <a:solidFill>
                <a:schemeClr val="tx1"/>
              </a:solidFill>
              <a:latin typeface="Calibri" panose="020F0502020204030204"/>
              <a:ea typeface="+mn-ea"/>
              <a:cs typeface="+mn-cs"/>
            </a:rPr>
            <a:t>Colombia</a:t>
          </a:r>
          <a:r>
            <a:rPr lang="es-ES_tradnl" sz="3600" b="1" i="1" kern="1200" dirty="0">
              <a:solidFill>
                <a:schemeClr val="tx1"/>
              </a:solidFill>
            </a:rPr>
            <a:t> (Huila) a través de Usme, San Juan y La Unión.</a:t>
          </a:r>
        </a:p>
      </dgm:t>
    </dgm:pt>
    <dgm:pt modelId="{62F95F29-3CF8-4A2A-84AF-BB7B7A1A8CF3}" type="parTrans" cxnId="{843B1FFD-976F-4A40-BE48-91BC29C4ECE7}">
      <dgm:prSet/>
      <dgm:spPr/>
      <dgm:t>
        <a:bodyPr/>
        <a:lstStyle/>
        <a:p>
          <a:endParaRPr lang="es-CO" sz="3600" b="1">
            <a:solidFill>
              <a:schemeClr val="tx1"/>
            </a:solidFill>
          </a:endParaRPr>
        </a:p>
      </dgm:t>
    </dgm:pt>
    <dgm:pt modelId="{C29D4B61-59C9-4455-8386-14C6A783210E}" type="sibTrans" cxnId="{843B1FFD-976F-4A40-BE48-91BC29C4ECE7}">
      <dgm:prSet/>
      <dgm:spPr/>
      <dgm:t>
        <a:bodyPr/>
        <a:lstStyle/>
        <a:p>
          <a:endParaRPr lang="es-CO" sz="3600" b="1">
            <a:solidFill>
              <a:schemeClr val="tx1"/>
            </a:solidFill>
          </a:endParaRPr>
        </a:p>
      </dgm:t>
    </dgm:pt>
    <dgm:pt modelId="{E1C489D1-CC85-4CD8-A8A8-3C3CA5401C9D}">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pPr marL="0" lvl="0" indent="0" algn="l" defTabSz="1600200">
            <a:lnSpc>
              <a:spcPct val="90000"/>
            </a:lnSpc>
            <a:spcBef>
              <a:spcPct val="0"/>
            </a:spcBef>
            <a:spcAft>
              <a:spcPct val="35000"/>
            </a:spcAft>
            <a:buNone/>
          </a:pPr>
          <a:r>
            <a:rPr lang="es-ES_tradnl" sz="3600" b="1" i="1" kern="1200" dirty="0">
              <a:solidFill>
                <a:schemeClr val="tx1"/>
              </a:solidFill>
              <a:latin typeface="Calibri" panose="020F0502020204030204"/>
              <a:ea typeface="+mn-ea"/>
              <a:cs typeface="+mn-cs"/>
            </a:rPr>
            <a:t>6. Vía a Une, a través de Santa Rosa (Sumapaz) y Nazareth.</a:t>
          </a:r>
        </a:p>
      </dgm:t>
    </dgm:pt>
    <dgm:pt modelId="{92E61EE1-5DC9-4C71-B56E-1046A5B3376C}" type="parTrans" cxnId="{2F5596CB-4753-40AB-B854-40BFFC98A42C}">
      <dgm:prSet/>
      <dgm:spPr/>
      <dgm:t>
        <a:bodyPr/>
        <a:lstStyle/>
        <a:p>
          <a:endParaRPr lang="es-CO" sz="3600" b="1">
            <a:solidFill>
              <a:schemeClr val="tx1"/>
            </a:solidFill>
          </a:endParaRPr>
        </a:p>
      </dgm:t>
    </dgm:pt>
    <dgm:pt modelId="{EC6FE30D-BA28-4D6A-98E3-492CCF582FFC}" type="sibTrans" cxnId="{2F5596CB-4753-40AB-B854-40BFFC98A42C}">
      <dgm:prSet/>
      <dgm:spPr/>
      <dgm:t>
        <a:bodyPr/>
        <a:lstStyle/>
        <a:p>
          <a:endParaRPr lang="es-CO" sz="3600" b="1">
            <a:solidFill>
              <a:schemeClr val="tx1"/>
            </a:solidFill>
          </a:endParaRPr>
        </a:p>
      </dgm:t>
    </dgm:pt>
    <dgm:pt modelId="{E1FF80BA-5530-400F-9A52-FD8F1EF5CB7B}">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r>
            <a:rPr lang="es-ES_tradnl" sz="3600" b="1" i="1" dirty="0">
              <a:solidFill>
                <a:schemeClr val="tx1"/>
              </a:solidFill>
            </a:rPr>
            <a:t>7. Vía a </a:t>
          </a:r>
          <a:r>
            <a:rPr lang="es-ES_tradnl" sz="3600" b="1" i="1" dirty="0" err="1">
              <a:solidFill>
                <a:schemeClr val="tx1"/>
              </a:solidFill>
            </a:rPr>
            <a:t>Pasquilla</a:t>
          </a:r>
          <a:r>
            <a:rPr lang="es-ES_tradnl" sz="3600" b="1" i="1" dirty="0">
              <a:solidFill>
                <a:schemeClr val="tx1"/>
              </a:solidFill>
            </a:rPr>
            <a:t>.</a:t>
          </a:r>
        </a:p>
      </dgm:t>
    </dgm:pt>
    <dgm:pt modelId="{B94BF37F-D046-41B7-9108-FE83F48820E6}" type="parTrans" cxnId="{CABCDCC4-5887-46B4-8E96-C9CDFBAE5433}">
      <dgm:prSet/>
      <dgm:spPr/>
      <dgm:t>
        <a:bodyPr/>
        <a:lstStyle/>
        <a:p>
          <a:endParaRPr lang="es-CO" sz="3600" b="1">
            <a:solidFill>
              <a:schemeClr val="tx1"/>
            </a:solidFill>
          </a:endParaRPr>
        </a:p>
      </dgm:t>
    </dgm:pt>
    <dgm:pt modelId="{3A88EA36-B37A-4DBC-B358-EE12D93B9E33}" type="sibTrans" cxnId="{CABCDCC4-5887-46B4-8E96-C9CDFBAE5433}">
      <dgm:prSet/>
      <dgm:spPr/>
      <dgm:t>
        <a:bodyPr/>
        <a:lstStyle/>
        <a:p>
          <a:endParaRPr lang="es-CO" sz="3600" b="1">
            <a:solidFill>
              <a:schemeClr val="tx1"/>
            </a:solidFill>
          </a:endParaRPr>
        </a:p>
      </dgm:t>
    </dgm:pt>
    <dgm:pt modelId="{D728DF7C-8077-49FF-BBAA-342B7DC3653D}">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r>
            <a:rPr lang="es-ES_tradnl" sz="3600" b="1" i="1" kern="1200" dirty="0">
              <a:solidFill>
                <a:schemeClr val="tx1"/>
              </a:solidFill>
            </a:rPr>
            <a:t>8. Vía a </a:t>
          </a:r>
          <a:r>
            <a:rPr lang="es-ES_tradnl" sz="3600" b="1" i="1" kern="1200" dirty="0">
              <a:solidFill>
                <a:schemeClr val="tx1"/>
              </a:solidFill>
              <a:latin typeface="Calibri" panose="020F0502020204030204"/>
              <a:ea typeface="+mn-ea"/>
              <a:cs typeface="+mn-cs"/>
            </a:rPr>
            <a:t>Betania</a:t>
          </a:r>
          <a:r>
            <a:rPr lang="es-ES_tradnl" sz="3600" b="1" i="1" kern="1200" dirty="0">
              <a:solidFill>
                <a:schemeClr val="tx1"/>
              </a:solidFill>
            </a:rPr>
            <a:t>.</a:t>
          </a:r>
        </a:p>
      </dgm:t>
    </dgm:pt>
    <dgm:pt modelId="{BB8F0515-77B5-45F1-BFD8-E18F68D8F722}" type="parTrans" cxnId="{1D8922BB-BFEC-4C77-A49B-A3EFF322889A}">
      <dgm:prSet/>
      <dgm:spPr/>
      <dgm:t>
        <a:bodyPr/>
        <a:lstStyle/>
        <a:p>
          <a:endParaRPr lang="es-CO" sz="3600" b="1">
            <a:solidFill>
              <a:schemeClr val="tx1"/>
            </a:solidFill>
          </a:endParaRPr>
        </a:p>
      </dgm:t>
    </dgm:pt>
    <dgm:pt modelId="{915BD2D3-D372-4531-862D-FEA8233AFF76}" type="sibTrans" cxnId="{1D8922BB-BFEC-4C77-A49B-A3EFF322889A}">
      <dgm:prSet/>
      <dgm:spPr/>
      <dgm:t>
        <a:bodyPr/>
        <a:lstStyle/>
        <a:p>
          <a:endParaRPr lang="es-CO" sz="3600" b="1">
            <a:solidFill>
              <a:schemeClr val="tx1"/>
            </a:solidFill>
          </a:endParaRPr>
        </a:p>
      </dgm:t>
    </dgm:pt>
    <dgm:pt modelId="{52979069-89B6-4F90-95C7-247481CE6143}">
      <dgm:prSet phldrT="[Texto]" custT="1"/>
      <dgm:spPr>
        <a:solidFill>
          <a:srgbClr val="BED100"/>
        </a:solidFill>
        <a:ln w="12700" cap="flat" cmpd="sng" algn="ctr">
          <a:solidFill>
            <a:prstClr val="white">
              <a:hueOff val="0"/>
              <a:satOff val="0"/>
              <a:lumOff val="0"/>
              <a:alphaOff val="0"/>
            </a:prstClr>
          </a:solidFill>
          <a:prstDash val="solid"/>
          <a:miter lim="800000"/>
        </a:ln>
        <a:effectLst/>
      </dgm:spPr>
      <dgm:t>
        <a:bodyPr spcFirstLastPara="0" vert="horz" wrap="square" lIns="430079" tIns="0" rIns="430079" bIns="0" numCol="1" spcCol="1270" anchor="ctr" anchorCtr="0"/>
        <a:lstStyle/>
        <a:p>
          <a:r>
            <a:rPr lang="es-ES_tradnl" sz="3600" b="1" i="1" kern="1200" dirty="0">
              <a:solidFill>
                <a:schemeClr val="tx1"/>
              </a:solidFill>
            </a:rPr>
            <a:t>9. Vía Troncal </a:t>
          </a:r>
          <a:r>
            <a:rPr lang="es-ES_tradnl" sz="3600" b="1" i="1" kern="1200" dirty="0">
              <a:solidFill>
                <a:schemeClr val="tx1"/>
              </a:solidFill>
              <a:latin typeface="Calibri" panose="020F0502020204030204"/>
              <a:ea typeface="+mn-ea"/>
              <a:cs typeface="+mn-cs"/>
            </a:rPr>
            <a:t>Bolivariana</a:t>
          </a:r>
          <a:r>
            <a:rPr lang="es-ES_tradnl" sz="3600" b="1" i="1" kern="1200" dirty="0">
              <a:solidFill>
                <a:schemeClr val="tx1"/>
              </a:solidFill>
            </a:rPr>
            <a:t> (Usme-Chorreras-Puente del </a:t>
          </a:r>
          <a:r>
            <a:rPr lang="es-ES_tradnl" sz="3600" b="1" i="1" kern="1200" dirty="0" err="1">
              <a:solidFill>
                <a:schemeClr val="tx1"/>
              </a:solidFill>
            </a:rPr>
            <a:t>Aguila</a:t>
          </a:r>
          <a:r>
            <a:rPr lang="es-ES_tradnl" sz="3600" b="1" i="1" kern="1200" dirty="0">
              <a:solidFill>
                <a:schemeClr val="tx1"/>
              </a:solidFill>
            </a:rPr>
            <a:t> a Colombia Huila).</a:t>
          </a:r>
        </a:p>
      </dgm:t>
    </dgm:pt>
    <dgm:pt modelId="{2A0675C9-8433-4EF2-9AF7-0461AEDB192D}" type="parTrans" cxnId="{7D47573E-3014-499D-B6B2-D5432FC12B57}">
      <dgm:prSet/>
      <dgm:spPr/>
      <dgm:t>
        <a:bodyPr/>
        <a:lstStyle/>
        <a:p>
          <a:endParaRPr lang="es-CO" sz="3600" b="1">
            <a:solidFill>
              <a:schemeClr val="tx1"/>
            </a:solidFill>
          </a:endParaRPr>
        </a:p>
      </dgm:t>
    </dgm:pt>
    <dgm:pt modelId="{99166959-3829-46B4-B96C-F231F7FA80BA}" type="sibTrans" cxnId="{7D47573E-3014-499D-B6B2-D5432FC12B57}">
      <dgm:prSet/>
      <dgm:spPr/>
      <dgm:t>
        <a:bodyPr/>
        <a:lstStyle/>
        <a:p>
          <a:endParaRPr lang="es-CO" sz="3600" b="1">
            <a:solidFill>
              <a:schemeClr val="tx1"/>
            </a:solidFill>
          </a:endParaRPr>
        </a:p>
      </dgm:t>
    </dgm:pt>
    <dgm:pt modelId="{C8FF1E64-6D54-465D-8355-C837F81952D3}" type="pres">
      <dgm:prSet presAssocID="{D9C46CB6-4D47-467F-A6DF-3408D1FFAD17}" presName="linear" presStyleCnt="0">
        <dgm:presLayoutVars>
          <dgm:dir/>
          <dgm:animLvl val="lvl"/>
          <dgm:resizeHandles val="exact"/>
        </dgm:presLayoutVars>
      </dgm:prSet>
      <dgm:spPr/>
    </dgm:pt>
    <dgm:pt modelId="{47A0314B-BF2E-4986-A01A-EB1F9D5E735A}" type="pres">
      <dgm:prSet presAssocID="{4B1BCD58-4188-44E8-A7C2-242212FD17F1}" presName="parentLin" presStyleCnt="0"/>
      <dgm:spPr/>
    </dgm:pt>
    <dgm:pt modelId="{A6FCA9F5-2D0C-4CDE-B1C2-5F37B13B7A2C}" type="pres">
      <dgm:prSet presAssocID="{4B1BCD58-4188-44E8-A7C2-242212FD17F1}" presName="parentLeftMargin" presStyleLbl="node1" presStyleIdx="0" presStyleCnt="9"/>
      <dgm:spPr/>
    </dgm:pt>
    <dgm:pt modelId="{75254A2A-3F33-41F3-ADDD-C9845B1505B9}" type="pres">
      <dgm:prSet presAssocID="{4B1BCD58-4188-44E8-A7C2-242212FD17F1}" presName="parentText" presStyleLbl="node1" presStyleIdx="0" presStyleCnt="9" custScaleX="118717" custScaleY="143041">
        <dgm:presLayoutVars>
          <dgm:chMax val="0"/>
          <dgm:bulletEnabled val="1"/>
        </dgm:presLayoutVars>
      </dgm:prSet>
      <dgm:spPr/>
    </dgm:pt>
    <dgm:pt modelId="{E6073421-B2D2-4E10-BE04-9A1D03ADA122}" type="pres">
      <dgm:prSet presAssocID="{4B1BCD58-4188-44E8-A7C2-242212FD17F1}" presName="negativeSpace" presStyleCnt="0"/>
      <dgm:spPr/>
    </dgm:pt>
    <dgm:pt modelId="{64F9BEAA-E44A-40C5-9270-949903E1EC40}" type="pres">
      <dgm:prSet presAssocID="{4B1BCD58-4188-44E8-A7C2-242212FD17F1}" presName="childText" presStyleLbl="conFgAcc1" presStyleIdx="0" presStyleCnt="9">
        <dgm:presLayoutVars>
          <dgm:bulletEnabled val="1"/>
        </dgm:presLayoutVars>
      </dgm:prSet>
      <dgm:spPr/>
    </dgm:pt>
    <dgm:pt modelId="{AF290FBE-5F44-482C-A827-51ADB1A0389B}" type="pres">
      <dgm:prSet presAssocID="{1C3C61F0-DD8C-4B01-816D-D0FB52B49D2E}" presName="spaceBetweenRectangles" presStyleCnt="0"/>
      <dgm:spPr/>
    </dgm:pt>
    <dgm:pt modelId="{457ACACC-6748-4C65-9DE7-C41295000126}" type="pres">
      <dgm:prSet presAssocID="{D4A3A9F0-1514-49C2-8893-72AFA1016DB1}" presName="parentLin" presStyleCnt="0"/>
      <dgm:spPr/>
    </dgm:pt>
    <dgm:pt modelId="{2746305F-E6F4-4CF5-BD2E-DEFB00F120E4}" type="pres">
      <dgm:prSet presAssocID="{D4A3A9F0-1514-49C2-8893-72AFA1016DB1}" presName="parentLeftMargin" presStyleLbl="node1" presStyleIdx="0" presStyleCnt="9"/>
      <dgm:spPr/>
    </dgm:pt>
    <dgm:pt modelId="{FD17DB19-1362-4713-9332-810D2953B44C}" type="pres">
      <dgm:prSet presAssocID="{D4A3A9F0-1514-49C2-8893-72AFA1016DB1}" presName="parentText" presStyleLbl="node1" presStyleIdx="1" presStyleCnt="9" custScaleX="118718" custScaleY="152018">
        <dgm:presLayoutVars>
          <dgm:chMax val="0"/>
          <dgm:bulletEnabled val="1"/>
        </dgm:presLayoutVars>
      </dgm:prSet>
      <dgm:spPr>
        <a:xfrm>
          <a:off x="812747" y="1008274"/>
          <a:ext cx="13508279" cy="762887"/>
        </a:xfrm>
        <a:prstGeom prst="roundRect">
          <a:avLst/>
        </a:prstGeom>
      </dgm:spPr>
    </dgm:pt>
    <dgm:pt modelId="{DCFE5963-7CB4-401E-801A-9D906690664F}" type="pres">
      <dgm:prSet presAssocID="{D4A3A9F0-1514-49C2-8893-72AFA1016DB1}" presName="negativeSpace" presStyleCnt="0"/>
      <dgm:spPr/>
    </dgm:pt>
    <dgm:pt modelId="{F4E104A9-81B3-4768-A415-F1FC39D4B374}" type="pres">
      <dgm:prSet presAssocID="{D4A3A9F0-1514-49C2-8893-72AFA1016DB1}" presName="childText" presStyleLbl="conFgAcc1" presStyleIdx="1" presStyleCnt="9">
        <dgm:presLayoutVars>
          <dgm:bulletEnabled val="1"/>
        </dgm:presLayoutVars>
      </dgm:prSet>
      <dgm:spPr/>
    </dgm:pt>
    <dgm:pt modelId="{CDF4DD7D-1C98-4B79-971F-08D9B7D85C22}" type="pres">
      <dgm:prSet presAssocID="{AEBF9AF4-E610-4573-AE2C-FBC7D2563B25}" presName="spaceBetweenRectangles" presStyleCnt="0"/>
      <dgm:spPr/>
    </dgm:pt>
    <dgm:pt modelId="{348BF4F6-B0D2-4421-98B6-40F6283A8C45}" type="pres">
      <dgm:prSet presAssocID="{6C3FAE90-B1F1-4D15-9F89-C337F7280941}" presName="parentLin" presStyleCnt="0"/>
      <dgm:spPr/>
    </dgm:pt>
    <dgm:pt modelId="{0C8956A1-6506-4742-9F6F-35A3171CC4CD}" type="pres">
      <dgm:prSet presAssocID="{6C3FAE90-B1F1-4D15-9F89-C337F7280941}" presName="parentLeftMargin" presStyleLbl="node1" presStyleIdx="1" presStyleCnt="9"/>
      <dgm:spPr/>
    </dgm:pt>
    <dgm:pt modelId="{7E9CE56F-4393-4D75-93CA-82588384F6B1}" type="pres">
      <dgm:prSet presAssocID="{6C3FAE90-B1F1-4D15-9F89-C337F7280941}" presName="parentText" presStyleLbl="node1" presStyleIdx="2" presStyleCnt="9" custScaleX="119190" custScaleY="189851">
        <dgm:presLayoutVars>
          <dgm:chMax val="0"/>
          <dgm:bulletEnabled val="1"/>
        </dgm:presLayoutVars>
      </dgm:prSet>
      <dgm:spPr>
        <a:xfrm>
          <a:off x="812747" y="2040441"/>
          <a:ext cx="13561985" cy="511932"/>
        </a:xfrm>
        <a:prstGeom prst="roundRect">
          <a:avLst/>
        </a:prstGeom>
      </dgm:spPr>
    </dgm:pt>
    <dgm:pt modelId="{AD820BEE-3EE2-4033-B410-F61A8EC183E8}" type="pres">
      <dgm:prSet presAssocID="{6C3FAE90-B1F1-4D15-9F89-C337F7280941}" presName="negativeSpace" presStyleCnt="0"/>
      <dgm:spPr/>
    </dgm:pt>
    <dgm:pt modelId="{6A746CC2-6DA6-4C1A-BA14-92E2F1220390}" type="pres">
      <dgm:prSet presAssocID="{6C3FAE90-B1F1-4D15-9F89-C337F7280941}" presName="childText" presStyleLbl="conFgAcc1" presStyleIdx="2" presStyleCnt="9">
        <dgm:presLayoutVars>
          <dgm:bulletEnabled val="1"/>
        </dgm:presLayoutVars>
      </dgm:prSet>
      <dgm:spPr/>
    </dgm:pt>
    <dgm:pt modelId="{8D8C5CFD-B991-4B64-A8CA-B3F87DF3BE79}" type="pres">
      <dgm:prSet presAssocID="{2BF43030-ADB6-43D6-8AF8-FC3F2B2DB0AB}" presName="spaceBetweenRectangles" presStyleCnt="0"/>
      <dgm:spPr/>
    </dgm:pt>
    <dgm:pt modelId="{FFA7CFEB-35B2-4471-9607-6ABC73983A43}" type="pres">
      <dgm:prSet presAssocID="{061A2171-BE51-470E-B112-0439BBCD47E2}" presName="parentLin" presStyleCnt="0"/>
      <dgm:spPr/>
    </dgm:pt>
    <dgm:pt modelId="{5B80B736-72EF-4376-9F57-8B2A4C9A6F68}" type="pres">
      <dgm:prSet presAssocID="{061A2171-BE51-470E-B112-0439BBCD47E2}" presName="parentLeftMargin" presStyleLbl="node1" presStyleIdx="2" presStyleCnt="9"/>
      <dgm:spPr/>
    </dgm:pt>
    <dgm:pt modelId="{F8BE3CCC-F5C5-485C-A6B9-1F57DA6577E4}" type="pres">
      <dgm:prSet presAssocID="{061A2171-BE51-470E-B112-0439BBCD47E2}" presName="parentText" presStyleLbl="node1" presStyleIdx="3" presStyleCnt="9" custScaleX="119381" custScaleY="159246">
        <dgm:presLayoutVars>
          <dgm:chMax val="0"/>
          <dgm:bulletEnabled val="1"/>
        </dgm:presLayoutVars>
      </dgm:prSet>
      <dgm:spPr>
        <a:xfrm>
          <a:off x="812747" y="2821653"/>
          <a:ext cx="13583718" cy="434001"/>
        </a:xfrm>
        <a:prstGeom prst="roundRect">
          <a:avLst/>
        </a:prstGeom>
      </dgm:spPr>
    </dgm:pt>
    <dgm:pt modelId="{46B6DB70-DE4B-4899-9EE9-2B0E7AB1D848}" type="pres">
      <dgm:prSet presAssocID="{061A2171-BE51-470E-B112-0439BBCD47E2}" presName="negativeSpace" presStyleCnt="0"/>
      <dgm:spPr/>
    </dgm:pt>
    <dgm:pt modelId="{44540518-39DC-4C1F-8815-5FA0196907B5}" type="pres">
      <dgm:prSet presAssocID="{061A2171-BE51-470E-B112-0439BBCD47E2}" presName="childText" presStyleLbl="conFgAcc1" presStyleIdx="3" presStyleCnt="9">
        <dgm:presLayoutVars>
          <dgm:bulletEnabled val="1"/>
        </dgm:presLayoutVars>
      </dgm:prSet>
      <dgm:spPr/>
    </dgm:pt>
    <dgm:pt modelId="{4D9A7618-B5D2-4CE2-B227-DE1B6F235CA4}" type="pres">
      <dgm:prSet presAssocID="{EC6E3E6C-758B-4CBB-8C58-795FCDBE2FDC}" presName="spaceBetweenRectangles" presStyleCnt="0"/>
      <dgm:spPr/>
    </dgm:pt>
    <dgm:pt modelId="{B5F2D677-00FD-4D95-BB5D-8EC7700627E2}" type="pres">
      <dgm:prSet presAssocID="{1F7D8DFB-EC3C-49D8-95B2-4A6DBABBD8F0}" presName="parentLin" presStyleCnt="0"/>
      <dgm:spPr/>
    </dgm:pt>
    <dgm:pt modelId="{03CF169A-B58D-4E97-90B2-98A06A73AEEA}" type="pres">
      <dgm:prSet presAssocID="{1F7D8DFB-EC3C-49D8-95B2-4A6DBABBD8F0}" presName="parentLeftMargin" presStyleLbl="node1" presStyleIdx="3" presStyleCnt="9"/>
      <dgm:spPr/>
    </dgm:pt>
    <dgm:pt modelId="{40C21BF9-0C3D-4FB0-A92F-4D897A922580}" type="pres">
      <dgm:prSet presAssocID="{1F7D8DFB-EC3C-49D8-95B2-4A6DBABBD8F0}" presName="parentText" presStyleLbl="node1" presStyleIdx="4" presStyleCnt="9" custScaleX="119854" custScaleY="233592">
        <dgm:presLayoutVars>
          <dgm:chMax val="0"/>
          <dgm:bulletEnabled val="1"/>
        </dgm:presLayoutVars>
      </dgm:prSet>
      <dgm:spPr>
        <a:xfrm>
          <a:off x="812747" y="3524935"/>
          <a:ext cx="13637538" cy="1172258"/>
        </a:xfrm>
        <a:prstGeom prst="roundRect">
          <a:avLst/>
        </a:prstGeom>
      </dgm:spPr>
    </dgm:pt>
    <dgm:pt modelId="{39D8E20F-E46B-48A1-89F8-E454457DB614}" type="pres">
      <dgm:prSet presAssocID="{1F7D8DFB-EC3C-49D8-95B2-4A6DBABBD8F0}" presName="negativeSpace" presStyleCnt="0"/>
      <dgm:spPr/>
    </dgm:pt>
    <dgm:pt modelId="{E3B56C5D-5A52-4693-B303-CB137D119CA2}" type="pres">
      <dgm:prSet presAssocID="{1F7D8DFB-EC3C-49D8-95B2-4A6DBABBD8F0}" presName="childText" presStyleLbl="conFgAcc1" presStyleIdx="4" presStyleCnt="9">
        <dgm:presLayoutVars>
          <dgm:bulletEnabled val="1"/>
        </dgm:presLayoutVars>
      </dgm:prSet>
      <dgm:spPr/>
    </dgm:pt>
    <dgm:pt modelId="{AA80C9E8-9928-4915-9CEE-38B6D72110ED}" type="pres">
      <dgm:prSet presAssocID="{C29D4B61-59C9-4455-8386-14C6A783210E}" presName="spaceBetweenRectangles" presStyleCnt="0"/>
      <dgm:spPr/>
    </dgm:pt>
    <dgm:pt modelId="{4C0AA2A3-2122-4E73-9C3E-E5F9A2B022D4}" type="pres">
      <dgm:prSet presAssocID="{E1C489D1-CC85-4CD8-A8A8-3C3CA5401C9D}" presName="parentLin" presStyleCnt="0"/>
      <dgm:spPr/>
    </dgm:pt>
    <dgm:pt modelId="{04D0C497-2AEF-4052-A3F1-FB9ACCBC4720}" type="pres">
      <dgm:prSet presAssocID="{E1C489D1-CC85-4CD8-A8A8-3C3CA5401C9D}" presName="parentLeftMargin" presStyleLbl="node1" presStyleIdx="4" presStyleCnt="9"/>
      <dgm:spPr/>
    </dgm:pt>
    <dgm:pt modelId="{D21687AA-822E-4E46-82EF-4A2C3420C158}" type="pres">
      <dgm:prSet presAssocID="{E1C489D1-CC85-4CD8-A8A8-3C3CA5401C9D}" presName="parentText" presStyleLbl="node1" presStyleIdx="5" presStyleCnt="9" custScaleX="120135" custScaleY="139561">
        <dgm:presLayoutVars>
          <dgm:chMax val="0"/>
          <dgm:bulletEnabled val="1"/>
        </dgm:presLayoutVars>
      </dgm:prSet>
      <dgm:spPr>
        <a:xfrm>
          <a:off x="812747" y="4966473"/>
          <a:ext cx="13669512" cy="700372"/>
        </a:xfrm>
        <a:prstGeom prst="roundRect">
          <a:avLst/>
        </a:prstGeom>
      </dgm:spPr>
    </dgm:pt>
    <dgm:pt modelId="{F4A95633-BBA6-4700-B56D-411697D72360}" type="pres">
      <dgm:prSet presAssocID="{E1C489D1-CC85-4CD8-A8A8-3C3CA5401C9D}" presName="negativeSpace" presStyleCnt="0"/>
      <dgm:spPr/>
    </dgm:pt>
    <dgm:pt modelId="{C7BB8ABA-2B50-48C0-B2FE-77ED26D8FF8D}" type="pres">
      <dgm:prSet presAssocID="{E1C489D1-CC85-4CD8-A8A8-3C3CA5401C9D}" presName="childText" presStyleLbl="conFgAcc1" presStyleIdx="5" presStyleCnt="9">
        <dgm:presLayoutVars>
          <dgm:bulletEnabled val="1"/>
        </dgm:presLayoutVars>
      </dgm:prSet>
      <dgm:spPr/>
    </dgm:pt>
    <dgm:pt modelId="{B78FAD2D-673D-42B3-8709-618489370EE6}" type="pres">
      <dgm:prSet presAssocID="{EC6FE30D-BA28-4D6A-98E3-492CCF582FFC}" presName="spaceBetweenRectangles" presStyleCnt="0"/>
      <dgm:spPr/>
    </dgm:pt>
    <dgm:pt modelId="{4A710F55-F58B-4931-90A5-0B0C590799F8}" type="pres">
      <dgm:prSet presAssocID="{E1FF80BA-5530-400F-9A52-FD8F1EF5CB7B}" presName="parentLin" presStyleCnt="0"/>
      <dgm:spPr/>
    </dgm:pt>
    <dgm:pt modelId="{CEF4B4F2-2786-4CAA-8BEC-D4D767E20847}" type="pres">
      <dgm:prSet presAssocID="{E1FF80BA-5530-400F-9A52-FD8F1EF5CB7B}" presName="parentLeftMargin" presStyleLbl="node1" presStyleIdx="5" presStyleCnt="9"/>
      <dgm:spPr/>
    </dgm:pt>
    <dgm:pt modelId="{9233DD3A-03CE-44D1-94ED-A9A65047A6F4}" type="pres">
      <dgm:prSet presAssocID="{E1FF80BA-5530-400F-9A52-FD8F1EF5CB7B}" presName="parentText" presStyleLbl="node1" presStyleIdx="6" presStyleCnt="9" custScaleX="119854" custScaleY="150644">
        <dgm:presLayoutVars>
          <dgm:chMax val="0"/>
          <dgm:bulletEnabled val="1"/>
        </dgm:presLayoutVars>
      </dgm:prSet>
      <dgm:spPr>
        <a:xfrm>
          <a:off x="812747" y="5936126"/>
          <a:ext cx="13637538" cy="528849"/>
        </a:xfrm>
        <a:prstGeom prst="roundRect">
          <a:avLst/>
        </a:prstGeom>
      </dgm:spPr>
    </dgm:pt>
    <dgm:pt modelId="{D8C21193-57F9-4582-92E9-1E1AF215C915}" type="pres">
      <dgm:prSet presAssocID="{E1FF80BA-5530-400F-9A52-FD8F1EF5CB7B}" presName="negativeSpace" presStyleCnt="0"/>
      <dgm:spPr/>
    </dgm:pt>
    <dgm:pt modelId="{C8924E4F-C358-4000-B1C8-82510C18B9DA}" type="pres">
      <dgm:prSet presAssocID="{E1FF80BA-5530-400F-9A52-FD8F1EF5CB7B}" presName="childText" presStyleLbl="conFgAcc1" presStyleIdx="6" presStyleCnt="9">
        <dgm:presLayoutVars>
          <dgm:bulletEnabled val="1"/>
        </dgm:presLayoutVars>
      </dgm:prSet>
      <dgm:spPr/>
    </dgm:pt>
    <dgm:pt modelId="{B8A28842-E142-4064-8888-DF75D57AFCEC}" type="pres">
      <dgm:prSet presAssocID="{3A88EA36-B37A-4DBC-B358-EE12D93B9E33}" presName="spaceBetweenRectangles" presStyleCnt="0"/>
      <dgm:spPr/>
    </dgm:pt>
    <dgm:pt modelId="{EB6F49F6-7DD0-424D-A19E-8B64FEDD3ABA}" type="pres">
      <dgm:prSet presAssocID="{D728DF7C-8077-49FF-BBAA-342B7DC3653D}" presName="parentLin" presStyleCnt="0"/>
      <dgm:spPr/>
    </dgm:pt>
    <dgm:pt modelId="{7A1AC342-C3A5-4A88-9951-15498FE7421C}" type="pres">
      <dgm:prSet presAssocID="{D728DF7C-8077-49FF-BBAA-342B7DC3653D}" presName="parentLeftMargin" presStyleLbl="node1" presStyleIdx="6" presStyleCnt="9"/>
      <dgm:spPr/>
    </dgm:pt>
    <dgm:pt modelId="{772E2A48-64E2-4A10-9A5D-9F4EE524D285}" type="pres">
      <dgm:prSet presAssocID="{D728DF7C-8077-49FF-BBAA-342B7DC3653D}" presName="parentText" presStyleLbl="node1" presStyleIdx="7" presStyleCnt="9" custScaleX="119190" custScaleY="145950">
        <dgm:presLayoutVars>
          <dgm:chMax val="0"/>
          <dgm:bulletEnabled val="1"/>
        </dgm:presLayoutVars>
      </dgm:prSet>
      <dgm:spPr>
        <a:xfrm>
          <a:off x="812747" y="6734255"/>
          <a:ext cx="13561985" cy="451229"/>
        </a:xfrm>
        <a:prstGeom prst="roundRect">
          <a:avLst/>
        </a:prstGeom>
      </dgm:spPr>
    </dgm:pt>
    <dgm:pt modelId="{F75098B7-D7F9-43A7-82DE-BEA6B9F2521F}" type="pres">
      <dgm:prSet presAssocID="{D728DF7C-8077-49FF-BBAA-342B7DC3653D}" presName="negativeSpace" presStyleCnt="0"/>
      <dgm:spPr/>
    </dgm:pt>
    <dgm:pt modelId="{25F94709-E730-40F5-A6B1-06E4C3657571}" type="pres">
      <dgm:prSet presAssocID="{D728DF7C-8077-49FF-BBAA-342B7DC3653D}" presName="childText" presStyleLbl="conFgAcc1" presStyleIdx="7" presStyleCnt="9">
        <dgm:presLayoutVars>
          <dgm:bulletEnabled val="1"/>
        </dgm:presLayoutVars>
      </dgm:prSet>
      <dgm:spPr/>
    </dgm:pt>
    <dgm:pt modelId="{06F9130E-A121-42EF-BD56-F775E2E8E524}" type="pres">
      <dgm:prSet presAssocID="{915BD2D3-D372-4531-862D-FEA8233AFF76}" presName="spaceBetweenRectangles" presStyleCnt="0"/>
      <dgm:spPr/>
    </dgm:pt>
    <dgm:pt modelId="{0B8F7752-DAFF-4340-B70F-6F802DCA5E73}" type="pres">
      <dgm:prSet presAssocID="{52979069-89B6-4F90-95C7-247481CE6143}" presName="parentLin" presStyleCnt="0"/>
      <dgm:spPr/>
    </dgm:pt>
    <dgm:pt modelId="{6982B85F-EADF-403E-8D57-0BB6E883A699}" type="pres">
      <dgm:prSet presAssocID="{52979069-89B6-4F90-95C7-247481CE6143}" presName="parentLeftMargin" presStyleLbl="node1" presStyleIdx="7" presStyleCnt="9"/>
      <dgm:spPr/>
    </dgm:pt>
    <dgm:pt modelId="{482F91CD-76D1-49CD-B0EA-4A2888AF69A5}" type="pres">
      <dgm:prSet presAssocID="{52979069-89B6-4F90-95C7-247481CE6143}" presName="parentText" presStyleLbl="node1" presStyleIdx="8" presStyleCnt="9" custScaleX="119190" custScaleY="219150">
        <dgm:presLayoutVars>
          <dgm:chMax val="0"/>
          <dgm:bulletEnabled val="1"/>
        </dgm:presLayoutVars>
      </dgm:prSet>
      <dgm:spPr>
        <a:xfrm>
          <a:off x="812747" y="7454764"/>
          <a:ext cx="13561985" cy="1099782"/>
        </a:xfrm>
        <a:prstGeom prst="roundRect">
          <a:avLst/>
        </a:prstGeom>
      </dgm:spPr>
    </dgm:pt>
    <dgm:pt modelId="{62E449BB-7B91-4ED7-B9B9-1BA9318F4B93}" type="pres">
      <dgm:prSet presAssocID="{52979069-89B6-4F90-95C7-247481CE6143}" presName="negativeSpace" presStyleCnt="0"/>
      <dgm:spPr/>
    </dgm:pt>
    <dgm:pt modelId="{AF8CA35D-D47B-4A0E-A766-91FC3A9FE154}" type="pres">
      <dgm:prSet presAssocID="{52979069-89B6-4F90-95C7-247481CE6143}" presName="childText" presStyleLbl="conFgAcc1" presStyleIdx="8" presStyleCnt="9">
        <dgm:presLayoutVars>
          <dgm:bulletEnabled val="1"/>
        </dgm:presLayoutVars>
      </dgm:prSet>
      <dgm:spPr/>
    </dgm:pt>
  </dgm:ptLst>
  <dgm:cxnLst>
    <dgm:cxn modelId="{51016206-AC1D-43B7-849A-828444C54128}" type="presOf" srcId="{E1FF80BA-5530-400F-9A52-FD8F1EF5CB7B}" destId="{9233DD3A-03CE-44D1-94ED-A9A65047A6F4}" srcOrd="1" destOrd="0" presId="urn:microsoft.com/office/officeart/2005/8/layout/list1"/>
    <dgm:cxn modelId="{CB205707-2475-48C1-A276-DEDFBF78E7AC}" type="presOf" srcId="{D4A3A9F0-1514-49C2-8893-72AFA1016DB1}" destId="{FD17DB19-1362-4713-9332-810D2953B44C}" srcOrd="1" destOrd="0" presId="urn:microsoft.com/office/officeart/2005/8/layout/list1"/>
    <dgm:cxn modelId="{36F7B90E-8FA3-4C9C-B3EA-624621E45F68}" type="presOf" srcId="{D4A3A9F0-1514-49C2-8893-72AFA1016DB1}" destId="{2746305F-E6F4-4CF5-BD2E-DEFB00F120E4}" srcOrd="0" destOrd="0" presId="urn:microsoft.com/office/officeart/2005/8/layout/list1"/>
    <dgm:cxn modelId="{500D8515-2FE3-41CF-9252-D7D2EDD9DDEA}" type="presOf" srcId="{6C3FAE90-B1F1-4D15-9F89-C337F7280941}" destId="{7E9CE56F-4393-4D75-93CA-82588384F6B1}" srcOrd="1" destOrd="0" presId="urn:microsoft.com/office/officeart/2005/8/layout/list1"/>
    <dgm:cxn modelId="{BA682826-1F88-4D72-8378-D211DD25D5F5}" type="presOf" srcId="{4B1BCD58-4188-44E8-A7C2-242212FD17F1}" destId="{75254A2A-3F33-41F3-ADDD-C9845B1505B9}" srcOrd="1" destOrd="0" presId="urn:microsoft.com/office/officeart/2005/8/layout/list1"/>
    <dgm:cxn modelId="{BD5D522C-16D9-4F58-A213-EB53F93D4A1D}" srcId="{D9C46CB6-4D47-467F-A6DF-3408D1FFAD17}" destId="{D4A3A9F0-1514-49C2-8893-72AFA1016DB1}" srcOrd="1" destOrd="0" parTransId="{061B7E58-1180-4629-B57C-19C570C8D062}" sibTransId="{AEBF9AF4-E610-4573-AE2C-FBC7D2563B25}"/>
    <dgm:cxn modelId="{F3FDC92D-B530-45B5-B078-A00B2839A467}" type="presOf" srcId="{52979069-89B6-4F90-95C7-247481CE6143}" destId="{482F91CD-76D1-49CD-B0EA-4A2888AF69A5}" srcOrd="1" destOrd="0" presId="urn:microsoft.com/office/officeart/2005/8/layout/list1"/>
    <dgm:cxn modelId="{6326D338-5D88-4165-B60B-99F6CFE4744E}" type="presOf" srcId="{E1C489D1-CC85-4CD8-A8A8-3C3CA5401C9D}" destId="{04D0C497-2AEF-4052-A3F1-FB9ACCBC4720}" srcOrd="0" destOrd="0" presId="urn:microsoft.com/office/officeart/2005/8/layout/list1"/>
    <dgm:cxn modelId="{7D47573E-3014-499D-B6B2-D5432FC12B57}" srcId="{D9C46CB6-4D47-467F-A6DF-3408D1FFAD17}" destId="{52979069-89B6-4F90-95C7-247481CE6143}" srcOrd="8" destOrd="0" parTransId="{2A0675C9-8433-4EF2-9AF7-0461AEDB192D}" sibTransId="{99166959-3829-46B4-B96C-F231F7FA80BA}"/>
    <dgm:cxn modelId="{A3BB3449-1ABF-49BB-B08D-CDF212B1B412}" srcId="{D9C46CB6-4D47-467F-A6DF-3408D1FFAD17}" destId="{6C3FAE90-B1F1-4D15-9F89-C337F7280941}" srcOrd="2" destOrd="0" parTransId="{0B476483-D052-4C86-8FE9-B1160EB4616F}" sibTransId="{2BF43030-ADB6-43D6-8AF8-FC3F2B2DB0AB}"/>
    <dgm:cxn modelId="{7D471B4B-6F2C-4A3F-BE59-71BCD0D43B4C}" type="presOf" srcId="{E1C489D1-CC85-4CD8-A8A8-3C3CA5401C9D}" destId="{D21687AA-822E-4E46-82EF-4A2C3420C158}" srcOrd="1" destOrd="0" presId="urn:microsoft.com/office/officeart/2005/8/layout/list1"/>
    <dgm:cxn modelId="{E20DCF72-BF75-4ED9-9996-E56F092B3D96}" type="presOf" srcId="{4B1BCD58-4188-44E8-A7C2-242212FD17F1}" destId="{A6FCA9F5-2D0C-4CDE-B1C2-5F37B13B7A2C}" srcOrd="0" destOrd="0" presId="urn:microsoft.com/office/officeart/2005/8/layout/list1"/>
    <dgm:cxn modelId="{44391655-27C8-4806-92C7-2C1D6772CB6A}" type="presOf" srcId="{D728DF7C-8077-49FF-BBAA-342B7DC3653D}" destId="{772E2A48-64E2-4A10-9A5D-9F4EE524D285}" srcOrd="1" destOrd="0" presId="urn:microsoft.com/office/officeart/2005/8/layout/list1"/>
    <dgm:cxn modelId="{8F994056-237A-4FE5-B63E-E61AEDEC54FA}" type="presOf" srcId="{52979069-89B6-4F90-95C7-247481CE6143}" destId="{6982B85F-EADF-403E-8D57-0BB6E883A699}" srcOrd="0" destOrd="0" presId="urn:microsoft.com/office/officeart/2005/8/layout/list1"/>
    <dgm:cxn modelId="{6087757B-7169-48F1-8E93-BCDB6EBF0D0D}" srcId="{D9C46CB6-4D47-467F-A6DF-3408D1FFAD17}" destId="{4B1BCD58-4188-44E8-A7C2-242212FD17F1}" srcOrd="0" destOrd="0" parTransId="{D6302D90-452D-45DC-B03B-EC2E5FD3B207}" sibTransId="{1C3C61F0-DD8C-4B01-816D-D0FB52B49D2E}"/>
    <dgm:cxn modelId="{3A767A81-2692-4006-8C4F-050DAC2DF307}" type="presOf" srcId="{1F7D8DFB-EC3C-49D8-95B2-4A6DBABBD8F0}" destId="{03CF169A-B58D-4E97-90B2-98A06A73AEEA}" srcOrd="0" destOrd="0" presId="urn:microsoft.com/office/officeart/2005/8/layout/list1"/>
    <dgm:cxn modelId="{675CD085-7EF8-4A14-B280-5095B99D17B9}" type="presOf" srcId="{D728DF7C-8077-49FF-BBAA-342B7DC3653D}" destId="{7A1AC342-C3A5-4A88-9951-15498FE7421C}" srcOrd="0" destOrd="0" presId="urn:microsoft.com/office/officeart/2005/8/layout/list1"/>
    <dgm:cxn modelId="{385F4E89-1A3C-4663-8BA9-0AC77E0E97A7}" type="presOf" srcId="{1F7D8DFB-EC3C-49D8-95B2-4A6DBABBD8F0}" destId="{40C21BF9-0C3D-4FB0-A92F-4D897A922580}" srcOrd="1" destOrd="0" presId="urn:microsoft.com/office/officeart/2005/8/layout/list1"/>
    <dgm:cxn modelId="{FA5845B7-2669-4F0A-98DB-0F81454D5A0C}" type="presOf" srcId="{E1FF80BA-5530-400F-9A52-FD8F1EF5CB7B}" destId="{CEF4B4F2-2786-4CAA-8BEC-D4D767E20847}" srcOrd="0" destOrd="0" presId="urn:microsoft.com/office/officeart/2005/8/layout/list1"/>
    <dgm:cxn modelId="{1D8922BB-BFEC-4C77-A49B-A3EFF322889A}" srcId="{D9C46CB6-4D47-467F-A6DF-3408D1FFAD17}" destId="{D728DF7C-8077-49FF-BBAA-342B7DC3653D}" srcOrd="7" destOrd="0" parTransId="{BB8F0515-77B5-45F1-BFD8-E18F68D8F722}" sibTransId="{915BD2D3-D372-4531-862D-FEA8233AFF76}"/>
    <dgm:cxn modelId="{CDB1DFC2-96E0-4C9A-AD75-5ACBF81D70B6}" type="presOf" srcId="{061A2171-BE51-470E-B112-0439BBCD47E2}" destId="{5B80B736-72EF-4376-9F57-8B2A4C9A6F68}" srcOrd="0" destOrd="0" presId="urn:microsoft.com/office/officeart/2005/8/layout/list1"/>
    <dgm:cxn modelId="{CABCDCC4-5887-46B4-8E96-C9CDFBAE5433}" srcId="{D9C46CB6-4D47-467F-A6DF-3408D1FFAD17}" destId="{E1FF80BA-5530-400F-9A52-FD8F1EF5CB7B}" srcOrd="6" destOrd="0" parTransId="{B94BF37F-D046-41B7-9108-FE83F48820E6}" sibTransId="{3A88EA36-B37A-4DBC-B358-EE12D93B9E33}"/>
    <dgm:cxn modelId="{2F5596CB-4753-40AB-B854-40BFFC98A42C}" srcId="{D9C46CB6-4D47-467F-A6DF-3408D1FFAD17}" destId="{E1C489D1-CC85-4CD8-A8A8-3C3CA5401C9D}" srcOrd="5" destOrd="0" parTransId="{92E61EE1-5DC9-4C71-B56E-1046A5B3376C}" sibTransId="{EC6FE30D-BA28-4D6A-98E3-492CCF582FFC}"/>
    <dgm:cxn modelId="{16AB00E7-86D2-4D61-B96D-2C1FC15D512D}" srcId="{D9C46CB6-4D47-467F-A6DF-3408D1FFAD17}" destId="{061A2171-BE51-470E-B112-0439BBCD47E2}" srcOrd="3" destOrd="0" parTransId="{608AEDD0-EF30-4A5A-861B-3A28D0C37E09}" sibTransId="{EC6E3E6C-758B-4CBB-8C58-795FCDBE2FDC}"/>
    <dgm:cxn modelId="{0350CAE8-827A-4395-9F2C-3B0ACFE65189}" type="presOf" srcId="{D9C46CB6-4D47-467F-A6DF-3408D1FFAD17}" destId="{C8FF1E64-6D54-465D-8355-C837F81952D3}" srcOrd="0" destOrd="0" presId="urn:microsoft.com/office/officeart/2005/8/layout/list1"/>
    <dgm:cxn modelId="{36D4A1F8-E9C6-40A3-A886-26C34303F749}" type="presOf" srcId="{6C3FAE90-B1F1-4D15-9F89-C337F7280941}" destId="{0C8956A1-6506-4742-9F6F-35A3171CC4CD}" srcOrd="0" destOrd="0" presId="urn:microsoft.com/office/officeart/2005/8/layout/list1"/>
    <dgm:cxn modelId="{843B1FFD-976F-4A40-BE48-91BC29C4ECE7}" srcId="{D9C46CB6-4D47-467F-A6DF-3408D1FFAD17}" destId="{1F7D8DFB-EC3C-49D8-95B2-4A6DBABBD8F0}" srcOrd="4" destOrd="0" parTransId="{62F95F29-3CF8-4A2A-84AF-BB7B7A1A8CF3}" sibTransId="{C29D4B61-59C9-4455-8386-14C6A783210E}"/>
    <dgm:cxn modelId="{385394FD-9B52-470D-B23D-18F0F4377284}" type="presOf" srcId="{061A2171-BE51-470E-B112-0439BBCD47E2}" destId="{F8BE3CCC-F5C5-485C-A6B9-1F57DA6577E4}" srcOrd="1" destOrd="0" presId="urn:microsoft.com/office/officeart/2005/8/layout/list1"/>
    <dgm:cxn modelId="{45C2D3DA-07F4-46D8-9AFF-9D0A7D804495}" type="presParOf" srcId="{C8FF1E64-6D54-465D-8355-C837F81952D3}" destId="{47A0314B-BF2E-4986-A01A-EB1F9D5E735A}" srcOrd="0" destOrd="0" presId="urn:microsoft.com/office/officeart/2005/8/layout/list1"/>
    <dgm:cxn modelId="{17C8F171-6835-4A63-8155-0CBED30838EB}" type="presParOf" srcId="{47A0314B-BF2E-4986-A01A-EB1F9D5E735A}" destId="{A6FCA9F5-2D0C-4CDE-B1C2-5F37B13B7A2C}" srcOrd="0" destOrd="0" presId="urn:microsoft.com/office/officeart/2005/8/layout/list1"/>
    <dgm:cxn modelId="{D6CD499A-62BB-4F89-8FF6-B35CDA947B9E}" type="presParOf" srcId="{47A0314B-BF2E-4986-A01A-EB1F9D5E735A}" destId="{75254A2A-3F33-41F3-ADDD-C9845B1505B9}" srcOrd="1" destOrd="0" presId="urn:microsoft.com/office/officeart/2005/8/layout/list1"/>
    <dgm:cxn modelId="{1E1E4C37-238D-4DDB-A68D-CDC0A68E7FDB}" type="presParOf" srcId="{C8FF1E64-6D54-465D-8355-C837F81952D3}" destId="{E6073421-B2D2-4E10-BE04-9A1D03ADA122}" srcOrd="1" destOrd="0" presId="urn:microsoft.com/office/officeart/2005/8/layout/list1"/>
    <dgm:cxn modelId="{8A1F3158-227E-4B6C-9F8E-A01BD7B03400}" type="presParOf" srcId="{C8FF1E64-6D54-465D-8355-C837F81952D3}" destId="{64F9BEAA-E44A-40C5-9270-949903E1EC40}" srcOrd="2" destOrd="0" presId="urn:microsoft.com/office/officeart/2005/8/layout/list1"/>
    <dgm:cxn modelId="{3DD723AD-A465-4FB8-A59F-CDE838348673}" type="presParOf" srcId="{C8FF1E64-6D54-465D-8355-C837F81952D3}" destId="{AF290FBE-5F44-482C-A827-51ADB1A0389B}" srcOrd="3" destOrd="0" presId="urn:microsoft.com/office/officeart/2005/8/layout/list1"/>
    <dgm:cxn modelId="{07BA4BE2-8249-4D07-8FDE-C33A7F63AD1D}" type="presParOf" srcId="{C8FF1E64-6D54-465D-8355-C837F81952D3}" destId="{457ACACC-6748-4C65-9DE7-C41295000126}" srcOrd="4" destOrd="0" presId="urn:microsoft.com/office/officeart/2005/8/layout/list1"/>
    <dgm:cxn modelId="{F4DC40CC-337A-4375-9D4A-302EAE4B1677}" type="presParOf" srcId="{457ACACC-6748-4C65-9DE7-C41295000126}" destId="{2746305F-E6F4-4CF5-BD2E-DEFB00F120E4}" srcOrd="0" destOrd="0" presId="urn:microsoft.com/office/officeart/2005/8/layout/list1"/>
    <dgm:cxn modelId="{B11B1BB4-77FF-4E53-856B-825B67AF1796}" type="presParOf" srcId="{457ACACC-6748-4C65-9DE7-C41295000126}" destId="{FD17DB19-1362-4713-9332-810D2953B44C}" srcOrd="1" destOrd="0" presId="urn:microsoft.com/office/officeart/2005/8/layout/list1"/>
    <dgm:cxn modelId="{4E38ECB7-5791-49F6-BAD6-B786F3555256}" type="presParOf" srcId="{C8FF1E64-6D54-465D-8355-C837F81952D3}" destId="{DCFE5963-7CB4-401E-801A-9D906690664F}" srcOrd="5" destOrd="0" presId="urn:microsoft.com/office/officeart/2005/8/layout/list1"/>
    <dgm:cxn modelId="{56DCA073-81AF-4D2C-97FF-D5032FD60E87}" type="presParOf" srcId="{C8FF1E64-6D54-465D-8355-C837F81952D3}" destId="{F4E104A9-81B3-4768-A415-F1FC39D4B374}" srcOrd="6" destOrd="0" presId="urn:microsoft.com/office/officeart/2005/8/layout/list1"/>
    <dgm:cxn modelId="{B17B173A-C7BD-4EB1-8463-39532829902C}" type="presParOf" srcId="{C8FF1E64-6D54-465D-8355-C837F81952D3}" destId="{CDF4DD7D-1C98-4B79-971F-08D9B7D85C22}" srcOrd="7" destOrd="0" presId="urn:microsoft.com/office/officeart/2005/8/layout/list1"/>
    <dgm:cxn modelId="{8A8032F4-5A14-4D74-BA09-84A2B581AE3C}" type="presParOf" srcId="{C8FF1E64-6D54-465D-8355-C837F81952D3}" destId="{348BF4F6-B0D2-4421-98B6-40F6283A8C45}" srcOrd="8" destOrd="0" presId="urn:microsoft.com/office/officeart/2005/8/layout/list1"/>
    <dgm:cxn modelId="{9C2DEDAE-6018-4A96-9C0C-F8FDE5804A2C}" type="presParOf" srcId="{348BF4F6-B0D2-4421-98B6-40F6283A8C45}" destId="{0C8956A1-6506-4742-9F6F-35A3171CC4CD}" srcOrd="0" destOrd="0" presId="urn:microsoft.com/office/officeart/2005/8/layout/list1"/>
    <dgm:cxn modelId="{C96DA9E9-A45F-42A3-AFA1-9C1355CEB407}" type="presParOf" srcId="{348BF4F6-B0D2-4421-98B6-40F6283A8C45}" destId="{7E9CE56F-4393-4D75-93CA-82588384F6B1}" srcOrd="1" destOrd="0" presId="urn:microsoft.com/office/officeart/2005/8/layout/list1"/>
    <dgm:cxn modelId="{C57645FA-8C52-4315-B86B-04B1A4DCDC62}" type="presParOf" srcId="{C8FF1E64-6D54-465D-8355-C837F81952D3}" destId="{AD820BEE-3EE2-4033-B410-F61A8EC183E8}" srcOrd="9" destOrd="0" presId="urn:microsoft.com/office/officeart/2005/8/layout/list1"/>
    <dgm:cxn modelId="{0C18D216-3D8D-438F-9548-BF8D4B07198B}" type="presParOf" srcId="{C8FF1E64-6D54-465D-8355-C837F81952D3}" destId="{6A746CC2-6DA6-4C1A-BA14-92E2F1220390}" srcOrd="10" destOrd="0" presId="urn:microsoft.com/office/officeart/2005/8/layout/list1"/>
    <dgm:cxn modelId="{1CFE7C25-4FAF-4720-9F72-014C41906B8B}" type="presParOf" srcId="{C8FF1E64-6D54-465D-8355-C837F81952D3}" destId="{8D8C5CFD-B991-4B64-A8CA-B3F87DF3BE79}" srcOrd="11" destOrd="0" presId="urn:microsoft.com/office/officeart/2005/8/layout/list1"/>
    <dgm:cxn modelId="{A812503E-1F36-4683-BEBC-E07F81518FBD}" type="presParOf" srcId="{C8FF1E64-6D54-465D-8355-C837F81952D3}" destId="{FFA7CFEB-35B2-4471-9607-6ABC73983A43}" srcOrd="12" destOrd="0" presId="urn:microsoft.com/office/officeart/2005/8/layout/list1"/>
    <dgm:cxn modelId="{383B5EEB-6155-4623-800B-9AA261DF96DD}" type="presParOf" srcId="{FFA7CFEB-35B2-4471-9607-6ABC73983A43}" destId="{5B80B736-72EF-4376-9F57-8B2A4C9A6F68}" srcOrd="0" destOrd="0" presId="urn:microsoft.com/office/officeart/2005/8/layout/list1"/>
    <dgm:cxn modelId="{292BA07A-A917-41B1-B03A-C976940ADE07}" type="presParOf" srcId="{FFA7CFEB-35B2-4471-9607-6ABC73983A43}" destId="{F8BE3CCC-F5C5-485C-A6B9-1F57DA6577E4}" srcOrd="1" destOrd="0" presId="urn:microsoft.com/office/officeart/2005/8/layout/list1"/>
    <dgm:cxn modelId="{6125717D-DEE6-41D3-A2DB-D45A836531E2}" type="presParOf" srcId="{C8FF1E64-6D54-465D-8355-C837F81952D3}" destId="{46B6DB70-DE4B-4899-9EE9-2B0E7AB1D848}" srcOrd="13" destOrd="0" presId="urn:microsoft.com/office/officeart/2005/8/layout/list1"/>
    <dgm:cxn modelId="{AE2AB8EC-5EE1-4040-A770-FEB1F192B904}" type="presParOf" srcId="{C8FF1E64-6D54-465D-8355-C837F81952D3}" destId="{44540518-39DC-4C1F-8815-5FA0196907B5}" srcOrd="14" destOrd="0" presId="urn:microsoft.com/office/officeart/2005/8/layout/list1"/>
    <dgm:cxn modelId="{23B8D094-3DBB-4317-88FB-2F5714B383F8}" type="presParOf" srcId="{C8FF1E64-6D54-465D-8355-C837F81952D3}" destId="{4D9A7618-B5D2-4CE2-B227-DE1B6F235CA4}" srcOrd="15" destOrd="0" presId="urn:microsoft.com/office/officeart/2005/8/layout/list1"/>
    <dgm:cxn modelId="{F040B212-519A-49FE-8C76-1D3FEB060CC9}" type="presParOf" srcId="{C8FF1E64-6D54-465D-8355-C837F81952D3}" destId="{B5F2D677-00FD-4D95-BB5D-8EC7700627E2}" srcOrd="16" destOrd="0" presId="urn:microsoft.com/office/officeart/2005/8/layout/list1"/>
    <dgm:cxn modelId="{075CDC21-54D2-4426-92C5-0661F7A924E8}" type="presParOf" srcId="{B5F2D677-00FD-4D95-BB5D-8EC7700627E2}" destId="{03CF169A-B58D-4E97-90B2-98A06A73AEEA}" srcOrd="0" destOrd="0" presId="urn:microsoft.com/office/officeart/2005/8/layout/list1"/>
    <dgm:cxn modelId="{7010C488-E89D-49EA-936C-DFB475C10655}" type="presParOf" srcId="{B5F2D677-00FD-4D95-BB5D-8EC7700627E2}" destId="{40C21BF9-0C3D-4FB0-A92F-4D897A922580}" srcOrd="1" destOrd="0" presId="urn:microsoft.com/office/officeart/2005/8/layout/list1"/>
    <dgm:cxn modelId="{3047998F-505E-4A59-8CEF-6D9D6636A566}" type="presParOf" srcId="{C8FF1E64-6D54-465D-8355-C837F81952D3}" destId="{39D8E20F-E46B-48A1-89F8-E454457DB614}" srcOrd="17" destOrd="0" presId="urn:microsoft.com/office/officeart/2005/8/layout/list1"/>
    <dgm:cxn modelId="{8A69BDA5-7F91-4DEF-8A68-CC7947D0C53E}" type="presParOf" srcId="{C8FF1E64-6D54-465D-8355-C837F81952D3}" destId="{E3B56C5D-5A52-4693-B303-CB137D119CA2}" srcOrd="18" destOrd="0" presId="urn:microsoft.com/office/officeart/2005/8/layout/list1"/>
    <dgm:cxn modelId="{D26F65C5-9DC6-41F5-A515-C0A029A7AD4B}" type="presParOf" srcId="{C8FF1E64-6D54-465D-8355-C837F81952D3}" destId="{AA80C9E8-9928-4915-9CEE-38B6D72110ED}" srcOrd="19" destOrd="0" presId="urn:microsoft.com/office/officeart/2005/8/layout/list1"/>
    <dgm:cxn modelId="{EF03210E-F853-402F-B55F-B07017992D4E}" type="presParOf" srcId="{C8FF1E64-6D54-465D-8355-C837F81952D3}" destId="{4C0AA2A3-2122-4E73-9C3E-E5F9A2B022D4}" srcOrd="20" destOrd="0" presId="urn:microsoft.com/office/officeart/2005/8/layout/list1"/>
    <dgm:cxn modelId="{A34360DF-D129-44D8-A1C8-E167F26814CC}" type="presParOf" srcId="{4C0AA2A3-2122-4E73-9C3E-E5F9A2B022D4}" destId="{04D0C497-2AEF-4052-A3F1-FB9ACCBC4720}" srcOrd="0" destOrd="0" presId="urn:microsoft.com/office/officeart/2005/8/layout/list1"/>
    <dgm:cxn modelId="{57CF8594-C94D-4C62-A748-7F74E6F98DCD}" type="presParOf" srcId="{4C0AA2A3-2122-4E73-9C3E-E5F9A2B022D4}" destId="{D21687AA-822E-4E46-82EF-4A2C3420C158}" srcOrd="1" destOrd="0" presId="urn:microsoft.com/office/officeart/2005/8/layout/list1"/>
    <dgm:cxn modelId="{5BE2E329-599F-49F3-A174-F32060282476}" type="presParOf" srcId="{C8FF1E64-6D54-465D-8355-C837F81952D3}" destId="{F4A95633-BBA6-4700-B56D-411697D72360}" srcOrd="21" destOrd="0" presId="urn:microsoft.com/office/officeart/2005/8/layout/list1"/>
    <dgm:cxn modelId="{25075441-376F-4331-84D1-A52633ACD68C}" type="presParOf" srcId="{C8FF1E64-6D54-465D-8355-C837F81952D3}" destId="{C7BB8ABA-2B50-48C0-B2FE-77ED26D8FF8D}" srcOrd="22" destOrd="0" presId="urn:microsoft.com/office/officeart/2005/8/layout/list1"/>
    <dgm:cxn modelId="{D27A0FAE-EDA4-497F-BC09-03F4EE743422}" type="presParOf" srcId="{C8FF1E64-6D54-465D-8355-C837F81952D3}" destId="{B78FAD2D-673D-42B3-8709-618489370EE6}" srcOrd="23" destOrd="0" presId="urn:microsoft.com/office/officeart/2005/8/layout/list1"/>
    <dgm:cxn modelId="{A191BF67-3FB6-4456-8FC1-2372B851E9AF}" type="presParOf" srcId="{C8FF1E64-6D54-465D-8355-C837F81952D3}" destId="{4A710F55-F58B-4931-90A5-0B0C590799F8}" srcOrd="24" destOrd="0" presId="urn:microsoft.com/office/officeart/2005/8/layout/list1"/>
    <dgm:cxn modelId="{96CB7B80-00B4-4552-8485-9601F5F5DB7C}" type="presParOf" srcId="{4A710F55-F58B-4931-90A5-0B0C590799F8}" destId="{CEF4B4F2-2786-4CAA-8BEC-D4D767E20847}" srcOrd="0" destOrd="0" presId="urn:microsoft.com/office/officeart/2005/8/layout/list1"/>
    <dgm:cxn modelId="{A76E0763-98B5-4ABA-A097-31895B932621}" type="presParOf" srcId="{4A710F55-F58B-4931-90A5-0B0C590799F8}" destId="{9233DD3A-03CE-44D1-94ED-A9A65047A6F4}" srcOrd="1" destOrd="0" presId="urn:microsoft.com/office/officeart/2005/8/layout/list1"/>
    <dgm:cxn modelId="{CB204A50-9988-4A66-90BB-C4C7942C1F06}" type="presParOf" srcId="{C8FF1E64-6D54-465D-8355-C837F81952D3}" destId="{D8C21193-57F9-4582-92E9-1E1AF215C915}" srcOrd="25" destOrd="0" presId="urn:microsoft.com/office/officeart/2005/8/layout/list1"/>
    <dgm:cxn modelId="{9B8C5E3D-FD1B-45C4-A48E-F4B9BB4F1181}" type="presParOf" srcId="{C8FF1E64-6D54-465D-8355-C837F81952D3}" destId="{C8924E4F-C358-4000-B1C8-82510C18B9DA}" srcOrd="26" destOrd="0" presId="urn:microsoft.com/office/officeart/2005/8/layout/list1"/>
    <dgm:cxn modelId="{72F9E580-6013-4DA0-9B64-5D6C1F521BE8}" type="presParOf" srcId="{C8FF1E64-6D54-465D-8355-C837F81952D3}" destId="{B8A28842-E142-4064-8888-DF75D57AFCEC}" srcOrd="27" destOrd="0" presId="urn:microsoft.com/office/officeart/2005/8/layout/list1"/>
    <dgm:cxn modelId="{0A55C1D4-FF8C-4874-9B91-F4ACFD3107D5}" type="presParOf" srcId="{C8FF1E64-6D54-465D-8355-C837F81952D3}" destId="{EB6F49F6-7DD0-424D-A19E-8B64FEDD3ABA}" srcOrd="28" destOrd="0" presId="urn:microsoft.com/office/officeart/2005/8/layout/list1"/>
    <dgm:cxn modelId="{C4C13C72-EE71-42F1-B69E-DFAB3F955B6E}" type="presParOf" srcId="{EB6F49F6-7DD0-424D-A19E-8B64FEDD3ABA}" destId="{7A1AC342-C3A5-4A88-9951-15498FE7421C}" srcOrd="0" destOrd="0" presId="urn:microsoft.com/office/officeart/2005/8/layout/list1"/>
    <dgm:cxn modelId="{AAC33F42-117A-4A1B-B2FF-A9806BCB3AEE}" type="presParOf" srcId="{EB6F49F6-7DD0-424D-A19E-8B64FEDD3ABA}" destId="{772E2A48-64E2-4A10-9A5D-9F4EE524D285}" srcOrd="1" destOrd="0" presId="urn:microsoft.com/office/officeart/2005/8/layout/list1"/>
    <dgm:cxn modelId="{9880EC5C-C2DA-452E-83EF-049274D512A4}" type="presParOf" srcId="{C8FF1E64-6D54-465D-8355-C837F81952D3}" destId="{F75098B7-D7F9-43A7-82DE-BEA6B9F2521F}" srcOrd="29" destOrd="0" presId="urn:microsoft.com/office/officeart/2005/8/layout/list1"/>
    <dgm:cxn modelId="{F642E9CF-559D-4A83-B56F-4A6F8C621E80}" type="presParOf" srcId="{C8FF1E64-6D54-465D-8355-C837F81952D3}" destId="{25F94709-E730-40F5-A6B1-06E4C3657571}" srcOrd="30" destOrd="0" presId="urn:microsoft.com/office/officeart/2005/8/layout/list1"/>
    <dgm:cxn modelId="{20C7FEFD-E857-4723-BD8F-499AD60D3C9C}" type="presParOf" srcId="{C8FF1E64-6D54-465D-8355-C837F81952D3}" destId="{06F9130E-A121-42EF-BD56-F775E2E8E524}" srcOrd="31" destOrd="0" presId="urn:microsoft.com/office/officeart/2005/8/layout/list1"/>
    <dgm:cxn modelId="{02E4856C-9A21-4029-B2CC-403A734A5FD6}" type="presParOf" srcId="{C8FF1E64-6D54-465D-8355-C837F81952D3}" destId="{0B8F7752-DAFF-4340-B70F-6F802DCA5E73}" srcOrd="32" destOrd="0" presId="urn:microsoft.com/office/officeart/2005/8/layout/list1"/>
    <dgm:cxn modelId="{956AF2BD-5C18-4B40-B665-6178AC5A011F}" type="presParOf" srcId="{0B8F7752-DAFF-4340-B70F-6F802DCA5E73}" destId="{6982B85F-EADF-403E-8D57-0BB6E883A699}" srcOrd="0" destOrd="0" presId="urn:microsoft.com/office/officeart/2005/8/layout/list1"/>
    <dgm:cxn modelId="{6E6D902C-E252-4BFE-8BE0-5CC6D77EC708}" type="presParOf" srcId="{0B8F7752-DAFF-4340-B70F-6F802DCA5E73}" destId="{482F91CD-76D1-49CD-B0EA-4A2888AF69A5}" srcOrd="1" destOrd="0" presId="urn:microsoft.com/office/officeart/2005/8/layout/list1"/>
    <dgm:cxn modelId="{7BCB4E31-8AC5-4183-993C-96DE5536C931}" type="presParOf" srcId="{C8FF1E64-6D54-465D-8355-C837F81952D3}" destId="{62E449BB-7B91-4ED7-B9B9-1BA9318F4B93}" srcOrd="33" destOrd="0" presId="urn:microsoft.com/office/officeart/2005/8/layout/list1"/>
    <dgm:cxn modelId="{B936D5FD-0B3B-47BA-834E-D47CB09CE5C9}" type="presParOf" srcId="{C8FF1E64-6D54-465D-8355-C837F81952D3}" destId="{AF8CA35D-D47B-4A0E-A766-91FC3A9FE154}" srcOrd="3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21504-0463-4D03-A4B6-979599CD341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s-CO"/>
        </a:p>
      </dgm:t>
    </dgm:pt>
    <dgm:pt modelId="{6165F1BB-7B93-4371-9008-CAE721646926}">
      <dgm:prSet custT="1"/>
      <dgm:spPr>
        <a:xfrm>
          <a:off x="803552" y="947612"/>
          <a:ext cx="1421114" cy="1507547"/>
        </a:xfrm>
        <a:prstGeom prst="roundRect">
          <a:avLst/>
        </a:prstGeom>
        <a:solidFill>
          <a:srgbClr val="00B050"/>
        </a:solidFill>
        <a:ln w="10795" cap="flat" cmpd="sng" algn="ctr">
          <a:solidFill>
            <a:sysClr val="window" lastClr="FFFFFF">
              <a:hueOff val="0"/>
              <a:satOff val="0"/>
              <a:lumOff val="0"/>
              <a:alphaOff val="0"/>
            </a:sysClr>
          </a:solidFill>
          <a:prstDash val="solid"/>
        </a:ln>
        <a:effectLst/>
      </dgm:spPr>
      <dgm:t>
        <a:bodyPr/>
        <a:lstStyle/>
        <a:p>
          <a:pPr>
            <a:buNone/>
          </a:pPr>
          <a:r>
            <a:rPr lang="es-CO" sz="3200" dirty="0">
              <a:solidFill>
                <a:sysClr val="window" lastClr="FFFFFF"/>
              </a:solidFill>
              <a:latin typeface="Calibri" panose="020F0502020204030204"/>
              <a:ea typeface="+mn-ea"/>
              <a:cs typeface="+mn-cs"/>
            </a:rPr>
            <a:t>ENTIDADES:	</a:t>
          </a:r>
        </a:p>
      </dgm:t>
    </dgm:pt>
    <dgm:pt modelId="{74F72B0C-E682-4BD2-A116-9B33ED514F36}" type="parTrans" cxnId="{21E3995D-63B4-4252-B583-888A754ABC7D}">
      <dgm:prSet/>
      <dgm:spPr/>
      <dgm:t>
        <a:bodyPr/>
        <a:lstStyle/>
        <a:p>
          <a:endParaRPr lang="es-CO"/>
        </a:p>
      </dgm:t>
    </dgm:pt>
    <dgm:pt modelId="{73FF734F-2A79-41B6-8699-A0E85965DC9F}" type="sibTrans" cxnId="{21E3995D-63B4-4252-B583-888A754ABC7D}">
      <dgm:prSet/>
      <dgm:spPr/>
      <dgm:t>
        <a:bodyPr/>
        <a:lstStyle/>
        <a:p>
          <a:endParaRPr lang="es-CO"/>
        </a:p>
      </dgm:t>
    </dgm:pt>
    <dgm:pt modelId="{3A3CA549-44A5-49A9-BBB5-4B45550C5DCC}">
      <dgm:prSet custT="1"/>
      <dgm:spPr>
        <a:xfrm>
          <a:off x="8244309" y="1079966"/>
          <a:ext cx="1575556" cy="1252340"/>
        </a:xfrm>
        <a:prstGeom prst="roundRect">
          <a:avLst/>
        </a:prstGeom>
        <a:solidFill>
          <a:srgbClr val="00B050"/>
        </a:solidFill>
        <a:ln w="10795" cap="flat" cmpd="sng" algn="ctr">
          <a:solidFill>
            <a:sysClr val="window" lastClr="FFFFFF">
              <a:hueOff val="0"/>
              <a:satOff val="0"/>
              <a:lumOff val="0"/>
              <a:alphaOff val="0"/>
            </a:sysClr>
          </a:solidFill>
          <a:prstDash val="solid"/>
        </a:ln>
        <a:effectLst/>
      </dgm:spPr>
      <dgm:t>
        <a:bodyPr/>
        <a:lstStyle/>
        <a:p>
          <a:pPr algn="l">
            <a:buNone/>
          </a:pPr>
          <a:r>
            <a:rPr lang="es-CO" sz="3200" b="1" dirty="0">
              <a:solidFill>
                <a:sysClr val="window" lastClr="FFFFFF"/>
              </a:solidFill>
              <a:latin typeface="Calibri" panose="020F0502020204030204"/>
              <a:ea typeface="+mn-ea"/>
              <a:cs typeface="+mn-cs"/>
            </a:rPr>
            <a:t>SITUACIÓN ACTUAL: </a:t>
          </a:r>
          <a:r>
            <a:rPr lang="es-CO" sz="3200" dirty="0">
              <a:solidFill>
                <a:sysClr val="window" lastClr="FFFFFF"/>
              </a:solidFill>
              <a:latin typeface="Calibri" panose="020F0502020204030204"/>
              <a:ea typeface="+mn-ea"/>
              <a:cs typeface="+mn-cs"/>
            </a:rPr>
            <a:t>	          SE TRAMITA PRÓRROGA POR UN (1) AÑO</a:t>
          </a:r>
        </a:p>
      </dgm:t>
    </dgm:pt>
    <dgm:pt modelId="{FE928516-F23D-4F6A-A20A-1D5DDA763904}" type="parTrans" cxnId="{5771FD26-9BDF-44FC-8F4B-814AC326FAF3}">
      <dgm:prSet/>
      <dgm:spPr/>
      <dgm:t>
        <a:bodyPr/>
        <a:lstStyle/>
        <a:p>
          <a:endParaRPr lang="es-CO"/>
        </a:p>
      </dgm:t>
    </dgm:pt>
    <dgm:pt modelId="{92B058FC-BEFE-43A4-82FD-884F976F3CDD}" type="sibTrans" cxnId="{5771FD26-9BDF-44FC-8F4B-814AC326FAF3}">
      <dgm:prSet/>
      <dgm:spPr/>
      <dgm:t>
        <a:bodyPr/>
        <a:lstStyle/>
        <a:p>
          <a:endParaRPr lang="es-CO"/>
        </a:p>
      </dgm:t>
    </dgm:pt>
    <dgm:pt modelId="{36A2AF98-A400-41ED-B77B-AB16B578DEA8}">
      <dgm:prSet custT="1"/>
      <dgm:spPr>
        <a:xfrm>
          <a:off x="2962359" y="980589"/>
          <a:ext cx="4580671" cy="1497553"/>
        </a:xfrm>
        <a:prstGeom prst="roundRect">
          <a:avLst/>
        </a:prstGeom>
        <a:solidFill>
          <a:srgbClr val="00B050"/>
        </a:solidFill>
        <a:ln w="10795" cap="flat" cmpd="sng" algn="ctr">
          <a:solidFill>
            <a:srgbClr val="FF0000"/>
          </a:solidFill>
          <a:prstDash val="solid"/>
        </a:ln>
        <a:effectLst/>
      </dgm:spPr>
      <dgm:t>
        <a:bodyPr/>
        <a:lstStyle/>
        <a:p>
          <a:pPr>
            <a:buNone/>
          </a:pPr>
          <a:r>
            <a:rPr lang="es-CO" sz="3200" dirty="0">
              <a:solidFill>
                <a:sysClr val="window" lastClr="FFFFFF"/>
              </a:solidFill>
              <a:latin typeface="Calibri" panose="020F0502020204030204"/>
              <a:ea typeface="+mn-ea"/>
              <a:cs typeface="+mn-cs"/>
            </a:rPr>
            <a:t>INSTITUTO DE DESARROLLO URBANO                                                                                         </a:t>
          </a:r>
        </a:p>
        <a:p>
          <a:pPr>
            <a:buNone/>
          </a:pPr>
          <a:r>
            <a:rPr lang="es-CO" sz="3200" dirty="0">
              <a:solidFill>
                <a:sysClr val="window" lastClr="FFFFFF"/>
              </a:solidFill>
              <a:latin typeface="Calibri" panose="020F0502020204030204"/>
              <a:ea typeface="+mn-ea"/>
              <a:cs typeface="+mn-cs"/>
            </a:rPr>
            <a:t>UNIDAD ADMINISTRATIVA ESPECIAL DE REHABILITACION Y MANTENIMIENTO VIAL</a:t>
          </a:r>
        </a:p>
      </dgm:t>
    </dgm:pt>
    <dgm:pt modelId="{A20BFA5B-37CD-4A26-AB09-11F74E52F73E}" type="parTrans" cxnId="{008E4EAA-97AA-45A2-8578-099177C272D3}">
      <dgm:prSet/>
      <dgm:spPr/>
      <dgm:t>
        <a:bodyPr/>
        <a:lstStyle/>
        <a:p>
          <a:endParaRPr lang="es-CO"/>
        </a:p>
      </dgm:t>
    </dgm:pt>
    <dgm:pt modelId="{44BFE8E6-E7C8-446D-8058-D709ABFAB16A}" type="sibTrans" cxnId="{008E4EAA-97AA-45A2-8578-099177C272D3}">
      <dgm:prSet/>
      <dgm:spPr/>
      <dgm:t>
        <a:bodyPr/>
        <a:lstStyle/>
        <a:p>
          <a:endParaRPr lang="es-CO"/>
        </a:p>
      </dgm:t>
    </dgm:pt>
    <dgm:pt modelId="{E1071342-6053-4EDE-9AF1-62E46954E026}">
      <dgm:prSet custT="1"/>
      <dgm:spPr>
        <a:xfrm>
          <a:off x="2962359" y="980589"/>
          <a:ext cx="4580671" cy="1497553"/>
        </a:xfrm>
        <a:prstGeom prst="roundRect">
          <a:avLst/>
        </a:prstGeom>
        <a:solidFill>
          <a:srgbClr val="00B050"/>
        </a:solidFill>
        <a:ln w="10795" cap="flat" cmpd="sng" algn="ctr">
          <a:solidFill>
            <a:srgbClr val="FF0000"/>
          </a:solidFill>
          <a:prstDash val="solid"/>
        </a:ln>
        <a:effectLst/>
      </dgm:spPr>
      <dgm:t>
        <a:bodyPr/>
        <a:lstStyle/>
        <a:p>
          <a:pPr>
            <a:buNone/>
          </a:pPr>
          <a:r>
            <a:rPr lang="es-CO" sz="3200" dirty="0">
              <a:solidFill>
                <a:sysClr val="window" lastClr="FFFFFF"/>
              </a:solidFill>
              <a:latin typeface="Calibri" panose="020F0502020204030204"/>
              <a:ea typeface="+mn-ea"/>
              <a:cs typeface="+mn-cs"/>
            </a:rPr>
            <a:t>ALCALDÍA LOCAL DE SUMAPAZ</a:t>
          </a:r>
        </a:p>
      </dgm:t>
    </dgm:pt>
    <dgm:pt modelId="{5F869A6A-EB4A-4EB4-9AC7-5B842CCEA26E}" type="sibTrans" cxnId="{CB838548-59A1-4EBD-B14E-51CA65C64C3D}">
      <dgm:prSet/>
      <dgm:spPr/>
      <dgm:t>
        <a:bodyPr/>
        <a:lstStyle/>
        <a:p>
          <a:endParaRPr lang="es-CO"/>
        </a:p>
      </dgm:t>
    </dgm:pt>
    <dgm:pt modelId="{9B26867E-9550-4368-B099-2DAF0218C0C0}" type="parTrans" cxnId="{CB838548-59A1-4EBD-B14E-51CA65C64C3D}">
      <dgm:prSet/>
      <dgm:spPr/>
      <dgm:t>
        <a:bodyPr/>
        <a:lstStyle/>
        <a:p>
          <a:endParaRPr lang="es-CO"/>
        </a:p>
      </dgm:t>
    </dgm:pt>
    <dgm:pt modelId="{A51119E8-FEA6-4CB2-B442-CE680D982DFC}" type="pres">
      <dgm:prSet presAssocID="{EEF21504-0463-4D03-A4B6-979599CD341F}" presName="CompostProcess" presStyleCnt="0">
        <dgm:presLayoutVars>
          <dgm:dir/>
          <dgm:resizeHandles val="exact"/>
        </dgm:presLayoutVars>
      </dgm:prSet>
      <dgm:spPr/>
    </dgm:pt>
    <dgm:pt modelId="{1FD0CC14-73BF-4DCB-A5D8-5A28DE236A52}" type="pres">
      <dgm:prSet presAssocID="{EEF21504-0463-4D03-A4B6-979599CD341F}" presName="arrow" presStyleLbl="bgShp" presStyleIdx="0" presStyleCnt="1" custScaleX="114774" custLinFactNeighborX="6673"/>
      <dgm:spPr>
        <a:xfrm>
          <a:off x="614212" y="0"/>
          <a:ext cx="10825939" cy="3432236"/>
        </a:xfrm>
        <a:prstGeom prst="rightArrow">
          <a:avLst/>
        </a:prstGeom>
        <a:solidFill>
          <a:srgbClr val="4C531E">
            <a:tint val="40000"/>
            <a:hueOff val="0"/>
            <a:satOff val="0"/>
            <a:lumOff val="0"/>
            <a:alphaOff val="0"/>
          </a:srgbClr>
        </a:solidFill>
        <a:ln>
          <a:noFill/>
        </a:ln>
        <a:effectLst/>
      </dgm:spPr>
    </dgm:pt>
    <dgm:pt modelId="{189D7203-E04F-4D94-BFF5-36C08E462AB3}" type="pres">
      <dgm:prSet presAssocID="{EEF21504-0463-4D03-A4B6-979599CD341F}" presName="linearProcess" presStyleCnt="0"/>
      <dgm:spPr/>
    </dgm:pt>
    <dgm:pt modelId="{E7D252F9-FF32-4CC4-81FD-2CE9A2651C40}" type="pres">
      <dgm:prSet presAssocID="{6165F1BB-7B93-4371-9008-CAE721646926}" presName="textNode" presStyleLbl="node1" presStyleIdx="0" presStyleCnt="3" custScaleX="78160" custScaleY="145232" custLinFactNeighborX="-85032" custLinFactNeighborY="-1073">
        <dgm:presLayoutVars>
          <dgm:bulletEnabled val="1"/>
        </dgm:presLayoutVars>
      </dgm:prSet>
      <dgm:spPr/>
    </dgm:pt>
    <dgm:pt modelId="{A1201398-1E33-439B-86A3-A81A8A5033AC}" type="pres">
      <dgm:prSet presAssocID="{73FF734F-2A79-41B6-8699-A0E85965DC9F}" presName="sibTrans" presStyleCnt="0"/>
      <dgm:spPr/>
    </dgm:pt>
    <dgm:pt modelId="{64B9915F-633A-4EBF-BDEE-3F8D5CA53AA1}" type="pres">
      <dgm:prSet presAssocID="{36A2AF98-A400-41ED-B77B-AB16B578DEA8}" presName="textNode" presStyleLbl="node1" presStyleIdx="1" presStyleCnt="3" custScaleX="270074" custScaleY="150609" custLinFactX="-2486" custLinFactNeighborX="-100000" custLinFactNeighborY="-416">
        <dgm:presLayoutVars>
          <dgm:bulletEnabled val="1"/>
        </dgm:presLayoutVars>
      </dgm:prSet>
      <dgm:spPr/>
    </dgm:pt>
    <dgm:pt modelId="{FF1376B0-992B-40AF-8C2B-5A6DC181BE76}" type="pres">
      <dgm:prSet presAssocID="{44BFE8E6-E7C8-446D-8058-D709ABFAB16A}" presName="sibTrans" presStyleCnt="0"/>
      <dgm:spPr/>
    </dgm:pt>
    <dgm:pt modelId="{66B337DD-98CE-4DAE-B05B-DA775FF29C5A}" type="pres">
      <dgm:prSet presAssocID="{3A3CA549-44A5-49A9-BBB5-4B45550C5DCC}" presName="textNode" presStyleLbl="node1" presStyleIdx="2" presStyleCnt="3" custScaleX="123123" custScaleY="140952" custLinFactX="-9035" custLinFactNeighborX="-100000" custLinFactNeighborY="-2278">
        <dgm:presLayoutVars>
          <dgm:bulletEnabled val="1"/>
        </dgm:presLayoutVars>
      </dgm:prSet>
      <dgm:spPr/>
    </dgm:pt>
  </dgm:ptLst>
  <dgm:cxnLst>
    <dgm:cxn modelId="{DA2BCF18-FE63-448B-AF08-9DF451D20F4A}" type="presOf" srcId="{EEF21504-0463-4D03-A4B6-979599CD341F}" destId="{A51119E8-FEA6-4CB2-B442-CE680D982DFC}" srcOrd="0" destOrd="0" presId="urn:microsoft.com/office/officeart/2005/8/layout/hProcess9"/>
    <dgm:cxn modelId="{5771FD26-9BDF-44FC-8F4B-814AC326FAF3}" srcId="{EEF21504-0463-4D03-A4B6-979599CD341F}" destId="{3A3CA549-44A5-49A9-BBB5-4B45550C5DCC}" srcOrd="2" destOrd="0" parTransId="{FE928516-F23D-4F6A-A20A-1D5DDA763904}" sibTransId="{92B058FC-BEFE-43A4-82FD-884F976F3CDD}"/>
    <dgm:cxn modelId="{21E3995D-63B4-4252-B583-888A754ABC7D}" srcId="{EEF21504-0463-4D03-A4B6-979599CD341F}" destId="{6165F1BB-7B93-4371-9008-CAE721646926}" srcOrd="0" destOrd="0" parTransId="{74F72B0C-E682-4BD2-A116-9B33ED514F36}" sibTransId="{73FF734F-2A79-41B6-8699-A0E85965DC9F}"/>
    <dgm:cxn modelId="{CB838548-59A1-4EBD-B14E-51CA65C64C3D}" srcId="{36A2AF98-A400-41ED-B77B-AB16B578DEA8}" destId="{E1071342-6053-4EDE-9AF1-62E46954E026}" srcOrd="0" destOrd="0" parTransId="{9B26867E-9550-4368-B099-2DAF0218C0C0}" sibTransId="{5F869A6A-EB4A-4EB4-9AC7-5B842CCEA26E}"/>
    <dgm:cxn modelId="{008E4EAA-97AA-45A2-8578-099177C272D3}" srcId="{EEF21504-0463-4D03-A4B6-979599CD341F}" destId="{36A2AF98-A400-41ED-B77B-AB16B578DEA8}" srcOrd="1" destOrd="0" parTransId="{A20BFA5B-37CD-4A26-AB09-11F74E52F73E}" sibTransId="{44BFE8E6-E7C8-446D-8058-D709ABFAB16A}"/>
    <dgm:cxn modelId="{E61736AC-71D1-445B-B9AA-23D5A6AE8D93}" type="presOf" srcId="{6165F1BB-7B93-4371-9008-CAE721646926}" destId="{E7D252F9-FF32-4CC4-81FD-2CE9A2651C40}" srcOrd="0" destOrd="0" presId="urn:microsoft.com/office/officeart/2005/8/layout/hProcess9"/>
    <dgm:cxn modelId="{EB9697B9-901C-4CD1-AC93-9C1760A9D76F}" type="presOf" srcId="{E1071342-6053-4EDE-9AF1-62E46954E026}" destId="{64B9915F-633A-4EBF-BDEE-3F8D5CA53AA1}" srcOrd="0" destOrd="1" presId="urn:microsoft.com/office/officeart/2005/8/layout/hProcess9"/>
    <dgm:cxn modelId="{168296BB-AF21-4932-AB25-40F0C44197E9}" type="presOf" srcId="{3A3CA549-44A5-49A9-BBB5-4B45550C5DCC}" destId="{66B337DD-98CE-4DAE-B05B-DA775FF29C5A}" srcOrd="0" destOrd="0" presId="urn:microsoft.com/office/officeart/2005/8/layout/hProcess9"/>
    <dgm:cxn modelId="{1C1563D1-AA7B-437B-A4F8-2136147B59A9}" type="presOf" srcId="{36A2AF98-A400-41ED-B77B-AB16B578DEA8}" destId="{64B9915F-633A-4EBF-BDEE-3F8D5CA53AA1}" srcOrd="0" destOrd="0" presId="urn:microsoft.com/office/officeart/2005/8/layout/hProcess9"/>
    <dgm:cxn modelId="{CFCB8F30-B239-42CE-A495-EF47FA96E46B}" type="presParOf" srcId="{A51119E8-FEA6-4CB2-B442-CE680D982DFC}" destId="{1FD0CC14-73BF-4DCB-A5D8-5A28DE236A52}" srcOrd="0" destOrd="0" presId="urn:microsoft.com/office/officeart/2005/8/layout/hProcess9"/>
    <dgm:cxn modelId="{C82F579C-083E-48B8-A86C-81785A9956B2}" type="presParOf" srcId="{A51119E8-FEA6-4CB2-B442-CE680D982DFC}" destId="{189D7203-E04F-4D94-BFF5-36C08E462AB3}" srcOrd="1" destOrd="0" presId="urn:microsoft.com/office/officeart/2005/8/layout/hProcess9"/>
    <dgm:cxn modelId="{9255D38F-3593-4323-A0BF-DDC0071637C8}" type="presParOf" srcId="{189D7203-E04F-4D94-BFF5-36C08E462AB3}" destId="{E7D252F9-FF32-4CC4-81FD-2CE9A2651C40}" srcOrd="0" destOrd="0" presId="urn:microsoft.com/office/officeart/2005/8/layout/hProcess9"/>
    <dgm:cxn modelId="{B26A6E45-8E92-4CA9-A5D4-F7A9BF3889DB}" type="presParOf" srcId="{189D7203-E04F-4D94-BFF5-36C08E462AB3}" destId="{A1201398-1E33-439B-86A3-A81A8A5033AC}" srcOrd="1" destOrd="0" presId="urn:microsoft.com/office/officeart/2005/8/layout/hProcess9"/>
    <dgm:cxn modelId="{DEDF21B5-BD5A-44DF-9FE0-AD30EA5EF876}" type="presParOf" srcId="{189D7203-E04F-4D94-BFF5-36C08E462AB3}" destId="{64B9915F-633A-4EBF-BDEE-3F8D5CA53AA1}" srcOrd="2" destOrd="0" presId="urn:microsoft.com/office/officeart/2005/8/layout/hProcess9"/>
    <dgm:cxn modelId="{D8753393-8B32-4A19-811E-466CFB614658}" type="presParOf" srcId="{189D7203-E04F-4D94-BFF5-36C08E462AB3}" destId="{FF1376B0-992B-40AF-8C2B-5A6DC181BE76}" srcOrd="3" destOrd="0" presId="urn:microsoft.com/office/officeart/2005/8/layout/hProcess9"/>
    <dgm:cxn modelId="{B4E5EB27-C54F-47B8-8A83-60DF8AD8AC30}" type="presParOf" srcId="{189D7203-E04F-4D94-BFF5-36C08E462AB3}" destId="{66B337DD-98CE-4DAE-B05B-DA775FF29C5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B463BD-6A6C-454B-8464-542E6909F91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s-CO"/>
        </a:p>
      </dgm:t>
    </dgm:pt>
    <dgm:pt modelId="{01598CA9-C9DD-4560-A797-1EDB0D0FA47F}">
      <dgm:prSet custT="1"/>
      <dgm:spPr>
        <a:xfrm>
          <a:off x="1160538" y="304698"/>
          <a:ext cx="3472917" cy="406265"/>
        </a:xfrm>
        <a:prstGeom prst="roundRect">
          <a:avLst/>
        </a:prstGeom>
        <a:solidFill>
          <a:srgbClr val="FB7400"/>
        </a:solidFill>
        <a:ln w="10795" cap="flat" cmpd="sng" algn="ctr">
          <a:solidFill>
            <a:sysClr val="window" lastClr="FFFFFF">
              <a:hueOff val="0"/>
              <a:satOff val="0"/>
              <a:lumOff val="0"/>
              <a:alphaOff val="0"/>
            </a:sysClr>
          </a:solidFill>
          <a:prstDash val="solid"/>
        </a:ln>
        <a:effectLst/>
      </dgm:spPr>
      <dgm:t>
        <a:bodyPr/>
        <a:lstStyle/>
        <a:p>
          <a:pPr>
            <a:buNone/>
          </a:pPr>
          <a:r>
            <a:rPr lang="es-CO" sz="4000" dirty="0">
              <a:solidFill>
                <a:sysClr val="window" lastClr="FFFFFF"/>
              </a:solidFill>
              <a:latin typeface="Calibri" panose="020F0502020204030204"/>
              <a:ea typeface="+mn-ea"/>
              <a:cs typeface="+mn-cs"/>
            </a:rPr>
            <a:t>Inició:		6 de febrero de 2018</a:t>
          </a:r>
        </a:p>
      </dgm:t>
    </dgm:pt>
    <dgm:pt modelId="{ED38440B-DB79-435E-921A-402EBCD7FD27}" type="parTrans" cxnId="{7E9E72AF-A125-4792-84E8-E588C7CD5BEC}">
      <dgm:prSet/>
      <dgm:spPr/>
      <dgm:t>
        <a:bodyPr/>
        <a:lstStyle/>
        <a:p>
          <a:endParaRPr lang="es-CO"/>
        </a:p>
      </dgm:t>
    </dgm:pt>
    <dgm:pt modelId="{FBF628C1-03E1-423B-92BE-DBAC98CF7B46}" type="sibTrans" cxnId="{7E9E72AF-A125-4792-84E8-E588C7CD5BEC}">
      <dgm:prSet/>
      <dgm:spPr/>
      <dgm:t>
        <a:bodyPr/>
        <a:lstStyle/>
        <a:p>
          <a:endParaRPr lang="es-CO"/>
        </a:p>
      </dgm:t>
    </dgm:pt>
    <dgm:pt modelId="{DD3B3285-535B-49DC-9E09-BEAAA1CF4191}">
      <dgm:prSet custT="1"/>
      <dgm:spPr>
        <a:xfrm>
          <a:off x="4865123" y="304698"/>
          <a:ext cx="3472917" cy="406265"/>
        </a:xfrm>
        <a:prstGeom prst="roundRect">
          <a:avLst/>
        </a:prstGeom>
        <a:solidFill>
          <a:srgbClr val="FB7400"/>
        </a:solidFill>
        <a:ln w="10795" cap="flat" cmpd="sng" algn="ctr">
          <a:solidFill>
            <a:sysClr val="window" lastClr="FFFFFF">
              <a:hueOff val="0"/>
              <a:satOff val="0"/>
              <a:lumOff val="0"/>
              <a:alphaOff val="0"/>
            </a:sysClr>
          </a:solidFill>
          <a:prstDash val="solid"/>
        </a:ln>
        <a:effectLst/>
      </dgm:spPr>
      <dgm:t>
        <a:bodyPr/>
        <a:lstStyle/>
        <a:p>
          <a:pPr>
            <a:buNone/>
          </a:pPr>
          <a:r>
            <a:rPr lang="es-CO" sz="4000" b="0" i="0" baseline="0" dirty="0">
              <a:solidFill>
                <a:sysClr val="window" lastClr="FFFFFF"/>
              </a:solidFill>
              <a:latin typeface="Calibri" panose="020F0502020204030204"/>
              <a:ea typeface="+mn-ea"/>
              <a:cs typeface="+mn-cs"/>
            </a:rPr>
            <a:t>Termina:	13 de agosto de 2021</a:t>
          </a:r>
          <a:endParaRPr lang="es-CO" sz="4000" dirty="0">
            <a:solidFill>
              <a:sysClr val="window" lastClr="FFFFFF"/>
            </a:solidFill>
            <a:latin typeface="Calibri" panose="020F0502020204030204"/>
            <a:ea typeface="+mn-ea"/>
            <a:cs typeface="+mn-cs"/>
          </a:endParaRPr>
        </a:p>
      </dgm:t>
    </dgm:pt>
    <dgm:pt modelId="{E448778B-A2C1-4E18-A2AE-DB0338761A7D}" type="parTrans" cxnId="{01135B6A-1417-4310-90D1-86DE528A9230}">
      <dgm:prSet/>
      <dgm:spPr/>
      <dgm:t>
        <a:bodyPr/>
        <a:lstStyle/>
        <a:p>
          <a:endParaRPr lang="es-CO"/>
        </a:p>
      </dgm:t>
    </dgm:pt>
    <dgm:pt modelId="{9F720B5D-05F6-4C44-AF18-3B1243ED0EB4}" type="sibTrans" cxnId="{01135B6A-1417-4310-90D1-86DE528A9230}">
      <dgm:prSet/>
      <dgm:spPr/>
      <dgm:t>
        <a:bodyPr/>
        <a:lstStyle/>
        <a:p>
          <a:endParaRPr lang="es-CO"/>
        </a:p>
      </dgm:t>
    </dgm:pt>
    <dgm:pt modelId="{94298719-4520-451D-8A56-3617F05824F6}" type="pres">
      <dgm:prSet presAssocID="{D4B463BD-6A6C-454B-8464-542E6909F913}" presName="CompostProcess" presStyleCnt="0">
        <dgm:presLayoutVars>
          <dgm:dir/>
          <dgm:resizeHandles val="exact"/>
        </dgm:presLayoutVars>
      </dgm:prSet>
      <dgm:spPr/>
    </dgm:pt>
    <dgm:pt modelId="{652320F5-466A-4B0F-B2A6-6FBD9DA549CC}" type="pres">
      <dgm:prSet presAssocID="{D4B463BD-6A6C-454B-8464-542E6909F913}" presName="arrow" presStyleLbl="bgShp" presStyleIdx="0" presStyleCnt="1" custScaleX="117647" custLinFactNeighborX="4614"/>
      <dgm:spPr>
        <a:xfrm>
          <a:off x="712393" y="0"/>
          <a:ext cx="8073792" cy="1015663"/>
        </a:xfrm>
        <a:prstGeom prst="rightArrow">
          <a:avLst/>
        </a:prstGeom>
        <a:solidFill>
          <a:srgbClr val="4C531E">
            <a:tint val="40000"/>
            <a:hueOff val="0"/>
            <a:satOff val="0"/>
            <a:lumOff val="0"/>
            <a:alphaOff val="0"/>
          </a:srgbClr>
        </a:solidFill>
        <a:ln>
          <a:noFill/>
        </a:ln>
        <a:effectLst/>
      </dgm:spPr>
    </dgm:pt>
    <dgm:pt modelId="{69D0EC57-3C3B-4E51-9519-F5FD3F9BE7F0}" type="pres">
      <dgm:prSet presAssocID="{D4B463BD-6A6C-454B-8464-542E6909F913}" presName="linearProcess" presStyleCnt="0"/>
      <dgm:spPr/>
    </dgm:pt>
    <dgm:pt modelId="{52F553CF-A8A4-401A-B997-7695536860B8}" type="pres">
      <dgm:prSet presAssocID="{01598CA9-C9DD-4560-A797-1EDB0D0FA47F}" presName="textNode" presStyleLbl="node1" presStyleIdx="0" presStyleCnt="2" custScaleX="126826" custLinFactNeighborX="-884" custLinFactNeighborY="1117">
        <dgm:presLayoutVars>
          <dgm:bulletEnabled val="1"/>
        </dgm:presLayoutVars>
      </dgm:prSet>
      <dgm:spPr/>
    </dgm:pt>
    <dgm:pt modelId="{52580837-F34D-47CD-A026-85C54BFF308D}" type="pres">
      <dgm:prSet presAssocID="{FBF628C1-03E1-423B-92BE-DBAC98CF7B46}" presName="sibTrans" presStyleCnt="0"/>
      <dgm:spPr/>
    </dgm:pt>
    <dgm:pt modelId="{DC4F6169-660F-4D82-8ED8-9279C3A5986E}" type="pres">
      <dgm:prSet presAssocID="{DD3B3285-535B-49DC-9E09-BEAAA1CF4191}" presName="textNode" presStyleLbl="node1" presStyleIdx="1" presStyleCnt="2" custScaleX="136226" custLinFactX="-185" custLinFactNeighborX="-100000" custLinFactNeighborY="299">
        <dgm:presLayoutVars>
          <dgm:bulletEnabled val="1"/>
        </dgm:presLayoutVars>
      </dgm:prSet>
      <dgm:spPr/>
    </dgm:pt>
  </dgm:ptLst>
  <dgm:cxnLst>
    <dgm:cxn modelId="{A431F22C-71B8-483E-A247-C953B80BE1E3}" type="presOf" srcId="{D4B463BD-6A6C-454B-8464-542E6909F913}" destId="{94298719-4520-451D-8A56-3617F05824F6}" srcOrd="0" destOrd="0" presId="urn:microsoft.com/office/officeart/2005/8/layout/hProcess9"/>
    <dgm:cxn modelId="{01135B6A-1417-4310-90D1-86DE528A9230}" srcId="{D4B463BD-6A6C-454B-8464-542E6909F913}" destId="{DD3B3285-535B-49DC-9E09-BEAAA1CF4191}" srcOrd="1" destOrd="0" parTransId="{E448778B-A2C1-4E18-A2AE-DB0338761A7D}" sibTransId="{9F720B5D-05F6-4C44-AF18-3B1243ED0EB4}"/>
    <dgm:cxn modelId="{FAF1D74C-7379-41BF-A67A-CB95EF59D354}" type="presOf" srcId="{DD3B3285-535B-49DC-9E09-BEAAA1CF4191}" destId="{DC4F6169-660F-4D82-8ED8-9279C3A5986E}" srcOrd="0" destOrd="0" presId="urn:microsoft.com/office/officeart/2005/8/layout/hProcess9"/>
    <dgm:cxn modelId="{7E9E72AF-A125-4792-84E8-E588C7CD5BEC}" srcId="{D4B463BD-6A6C-454B-8464-542E6909F913}" destId="{01598CA9-C9DD-4560-A797-1EDB0D0FA47F}" srcOrd="0" destOrd="0" parTransId="{ED38440B-DB79-435E-921A-402EBCD7FD27}" sibTransId="{FBF628C1-03E1-423B-92BE-DBAC98CF7B46}"/>
    <dgm:cxn modelId="{6DC8F5E9-204E-48F3-BE69-E67C4B60F757}" type="presOf" srcId="{01598CA9-C9DD-4560-A797-1EDB0D0FA47F}" destId="{52F553CF-A8A4-401A-B997-7695536860B8}" srcOrd="0" destOrd="0" presId="urn:microsoft.com/office/officeart/2005/8/layout/hProcess9"/>
    <dgm:cxn modelId="{03DC29F2-BFA3-49B7-A8C1-8631B945D934}" type="presParOf" srcId="{94298719-4520-451D-8A56-3617F05824F6}" destId="{652320F5-466A-4B0F-B2A6-6FBD9DA549CC}" srcOrd="0" destOrd="0" presId="urn:microsoft.com/office/officeart/2005/8/layout/hProcess9"/>
    <dgm:cxn modelId="{6C72D0B5-C6B0-4A13-A5EA-2F7404E0A2B8}" type="presParOf" srcId="{94298719-4520-451D-8A56-3617F05824F6}" destId="{69D0EC57-3C3B-4E51-9519-F5FD3F9BE7F0}" srcOrd="1" destOrd="0" presId="urn:microsoft.com/office/officeart/2005/8/layout/hProcess9"/>
    <dgm:cxn modelId="{703F8850-5EAE-4CFD-A048-1DCB916EF40B}" type="presParOf" srcId="{69D0EC57-3C3B-4E51-9519-F5FD3F9BE7F0}" destId="{52F553CF-A8A4-401A-B997-7695536860B8}" srcOrd="0" destOrd="0" presId="urn:microsoft.com/office/officeart/2005/8/layout/hProcess9"/>
    <dgm:cxn modelId="{98C82C8B-CF26-4958-A1CD-4073C06C6429}" type="presParOf" srcId="{69D0EC57-3C3B-4E51-9519-F5FD3F9BE7F0}" destId="{52580837-F34D-47CD-A026-85C54BFF308D}" srcOrd="1" destOrd="0" presId="urn:microsoft.com/office/officeart/2005/8/layout/hProcess9"/>
    <dgm:cxn modelId="{EB9F9AF8-9792-4BA3-A859-853266B5DF35}" type="presParOf" srcId="{69D0EC57-3C3B-4E51-9519-F5FD3F9BE7F0}" destId="{DC4F6169-660F-4D82-8ED8-9279C3A5986E}" srcOrd="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9EB1E9-50D9-447A-AA8D-81542055934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s-CO"/>
        </a:p>
      </dgm:t>
    </dgm:pt>
    <dgm:pt modelId="{492BC716-2B44-476A-88B9-7C7E79ECC6F8}">
      <dgm:prSet custT="1"/>
      <dgm:spPr>
        <a:xfrm>
          <a:off x="59854" y="874641"/>
          <a:ext cx="3090301" cy="1099934"/>
        </a:xfrm>
        <a:prstGeom prst="roundRect">
          <a:avLst/>
        </a:prstGeom>
        <a:solidFill>
          <a:srgbClr val="FB7400"/>
        </a:solidFill>
        <a:ln w="10795" cap="flat" cmpd="sng" algn="ctr">
          <a:solidFill>
            <a:sysClr val="window" lastClr="FFFFFF">
              <a:hueOff val="0"/>
              <a:satOff val="0"/>
              <a:lumOff val="0"/>
              <a:alphaOff val="0"/>
            </a:sysClr>
          </a:solidFill>
          <a:prstDash val="solid"/>
        </a:ln>
        <a:effectLst/>
      </dgm:spPr>
      <dgm:t>
        <a:bodyPr/>
        <a:lstStyle/>
        <a:p>
          <a:pPr>
            <a:buNone/>
          </a:pPr>
          <a:r>
            <a:rPr lang="es-CO" sz="4000" b="1" dirty="0">
              <a:solidFill>
                <a:sysClr val="window" lastClr="FFFFFF"/>
              </a:solidFill>
              <a:latin typeface="Calibri" panose="020F0502020204030204"/>
              <a:ea typeface="+mn-ea"/>
              <a:cs typeface="+mn-cs"/>
            </a:rPr>
            <a:t>Plazo: </a:t>
          </a:r>
        </a:p>
        <a:p>
          <a:pPr>
            <a:buNone/>
          </a:pPr>
          <a:r>
            <a:rPr lang="es-CO" sz="4000" dirty="0">
              <a:solidFill>
                <a:sysClr val="window" lastClr="FFFFFF"/>
              </a:solidFill>
              <a:latin typeface="Calibri" panose="020F0502020204030204"/>
              <a:ea typeface="+mn-ea"/>
              <a:cs typeface="+mn-cs"/>
            </a:rPr>
            <a:t>16 meses </a:t>
          </a:r>
        </a:p>
      </dgm:t>
    </dgm:pt>
    <dgm:pt modelId="{138F1CA5-8EE1-4007-B2F9-7D65B4746367}" type="parTrans" cxnId="{26D615B3-D12E-45D5-B899-EE5BEB615161}">
      <dgm:prSet/>
      <dgm:spPr/>
      <dgm:t>
        <a:bodyPr/>
        <a:lstStyle/>
        <a:p>
          <a:endParaRPr lang="es-CO"/>
        </a:p>
      </dgm:t>
    </dgm:pt>
    <dgm:pt modelId="{1FF35CDF-8854-49F2-8E3A-882C0BCFD7F9}" type="sibTrans" cxnId="{26D615B3-D12E-45D5-B899-EE5BEB615161}">
      <dgm:prSet/>
      <dgm:spPr/>
      <dgm:t>
        <a:bodyPr/>
        <a:lstStyle/>
        <a:p>
          <a:endParaRPr lang="es-CO"/>
        </a:p>
      </dgm:t>
    </dgm:pt>
    <dgm:pt modelId="{83BE8FDD-EC4F-4CFB-BC68-EB58BE7DDF1F}">
      <dgm:prSet custT="1"/>
      <dgm:spPr>
        <a:solidFill>
          <a:srgbClr val="FB7400"/>
        </a:solidFill>
        <a:ln w="10795" cap="flat" cmpd="sng" algn="ctr">
          <a:solidFill>
            <a:sysClr val="window" lastClr="FFFFFF">
              <a:hueOff val="0"/>
              <a:satOff val="0"/>
              <a:lumOff val="0"/>
              <a:alphaOff val="0"/>
            </a:sysClr>
          </a:solidFill>
          <a:prstDash val="solid"/>
          <a:miter lim="800000"/>
        </a:ln>
        <a:effectLst/>
      </dgm:spPr>
      <dgm:t>
        <a:bodyPr spcFirstLastPara="0" vert="horz" wrap="square" lIns="152400" tIns="152400" rIns="152400" bIns="152400" numCol="1" spcCol="1270" anchor="ctr" anchorCtr="0"/>
        <a:lstStyle/>
        <a:p>
          <a:pPr>
            <a:buNone/>
          </a:pPr>
          <a:r>
            <a:rPr lang="es-CO" sz="4000" b="1" kern="1200" dirty="0">
              <a:solidFill>
                <a:sysClr val="window" lastClr="FFFFFF"/>
              </a:solidFill>
              <a:latin typeface="Calibri" panose="020F0502020204030204"/>
              <a:ea typeface="+mn-ea"/>
              <a:cs typeface="+mn-cs"/>
            </a:rPr>
            <a:t>Inició</a:t>
          </a:r>
          <a:r>
            <a:rPr lang="es-CO" sz="4000" b="1" i="0" kern="1200" baseline="0" dirty="0">
              <a:solidFill>
                <a:sysClr val="window" lastClr="FFFFFF"/>
              </a:solidFill>
              <a:latin typeface="Calibri" panose="020F0502020204030204"/>
              <a:ea typeface="+mn-ea"/>
              <a:cs typeface="+mn-cs"/>
            </a:rPr>
            <a:t>	</a:t>
          </a:r>
        </a:p>
        <a:p>
          <a:pPr>
            <a:buNone/>
          </a:pPr>
          <a:r>
            <a:rPr lang="es-CO" sz="4000" i="0" kern="1200" baseline="0" dirty="0">
              <a:solidFill>
                <a:sysClr val="window" lastClr="FFFFFF"/>
              </a:solidFill>
              <a:latin typeface="Calibri" panose="020F0502020204030204"/>
              <a:ea typeface="+mn-ea"/>
              <a:cs typeface="+mn-cs"/>
            </a:rPr>
            <a:t>9 de marzo de 2020</a:t>
          </a:r>
          <a:endParaRPr lang="es-CO" sz="4000" kern="1200" dirty="0">
            <a:solidFill>
              <a:sysClr val="window" lastClr="FFFFFF"/>
            </a:solidFill>
            <a:latin typeface="Calibri" panose="020F0502020204030204"/>
            <a:ea typeface="+mn-ea"/>
            <a:cs typeface="+mn-cs"/>
          </a:endParaRPr>
        </a:p>
      </dgm:t>
    </dgm:pt>
    <dgm:pt modelId="{33C8239D-DF13-403B-AEE5-EF537B5D0A4B}" type="parTrans" cxnId="{BE185B38-26F9-4E34-A4E4-3967195700C2}">
      <dgm:prSet/>
      <dgm:spPr/>
      <dgm:t>
        <a:bodyPr/>
        <a:lstStyle/>
        <a:p>
          <a:endParaRPr lang="es-CO"/>
        </a:p>
      </dgm:t>
    </dgm:pt>
    <dgm:pt modelId="{EC127DFF-A4BC-4F21-B79C-2F3CD4AD8593}" type="sibTrans" cxnId="{BE185B38-26F9-4E34-A4E4-3967195700C2}">
      <dgm:prSet/>
      <dgm:spPr/>
      <dgm:t>
        <a:bodyPr/>
        <a:lstStyle/>
        <a:p>
          <a:endParaRPr lang="es-CO"/>
        </a:p>
      </dgm:t>
    </dgm:pt>
    <dgm:pt modelId="{F304CF24-8B6D-4AF1-BB36-647615BE1DDC}">
      <dgm:prSet custT="1"/>
      <dgm:spPr>
        <a:solidFill>
          <a:srgbClr val="FB7400"/>
        </a:solidFill>
        <a:ln w="10795" cap="flat" cmpd="sng" algn="ctr">
          <a:solidFill>
            <a:sysClr val="window" lastClr="FFFFFF">
              <a:hueOff val="0"/>
              <a:satOff val="0"/>
              <a:lumOff val="0"/>
              <a:alphaOff val="0"/>
            </a:sysClr>
          </a:solidFill>
          <a:prstDash val="solid"/>
          <a:miter lim="800000"/>
        </a:ln>
        <a:effectLst/>
      </dgm:spPr>
      <dgm:t>
        <a:bodyPr spcFirstLastPara="0" vert="horz" wrap="square" lIns="152400" tIns="152400" rIns="152400" bIns="152400" numCol="1" spcCol="1270" anchor="ctr" anchorCtr="0"/>
        <a:lstStyle/>
        <a:p>
          <a:pPr>
            <a:buNone/>
          </a:pPr>
          <a:r>
            <a:rPr lang="es-CO" sz="4000" b="1" kern="1200" dirty="0">
              <a:solidFill>
                <a:sysClr val="window" lastClr="FFFFFF"/>
              </a:solidFill>
              <a:latin typeface="Calibri" panose="020F0502020204030204"/>
              <a:ea typeface="+mn-ea"/>
              <a:cs typeface="+mn-cs"/>
            </a:rPr>
            <a:t>Termina</a:t>
          </a:r>
          <a:r>
            <a:rPr lang="es-CO" sz="4000" b="1" i="0" kern="1200" baseline="0" dirty="0">
              <a:solidFill>
                <a:sysClr val="window" lastClr="FFFFFF"/>
              </a:solidFill>
              <a:latin typeface="Calibri" panose="020F0502020204030204"/>
              <a:ea typeface="+mn-ea"/>
              <a:cs typeface="+mn-cs"/>
            </a:rPr>
            <a:t>:	</a:t>
          </a:r>
        </a:p>
        <a:p>
          <a:pPr>
            <a:buNone/>
          </a:pPr>
          <a:r>
            <a:rPr lang="es-CO" sz="4000" i="0" kern="1200" baseline="0" dirty="0">
              <a:solidFill>
                <a:sysClr val="window" lastClr="FFFFFF"/>
              </a:solidFill>
              <a:latin typeface="Calibri" panose="020F0502020204030204"/>
              <a:ea typeface="+mn-ea"/>
              <a:cs typeface="+mn-cs"/>
            </a:rPr>
            <a:t>16 de enero de 2022</a:t>
          </a:r>
          <a:endParaRPr lang="es-CO" sz="4000" kern="1200" dirty="0">
            <a:solidFill>
              <a:sysClr val="window" lastClr="FFFFFF"/>
            </a:solidFill>
            <a:latin typeface="Calibri" panose="020F0502020204030204"/>
            <a:ea typeface="+mn-ea"/>
            <a:cs typeface="+mn-cs"/>
          </a:endParaRPr>
        </a:p>
      </dgm:t>
    </dgm:pt>
    <dgm:pt modelId="{87819050-639F-4C57-96FB-E19016BBECF3}" type="parTrans" cxnId="{98404C3C-C37B-403C-92CB-D5137B7385EE}">
      <dgm:prSet/>
      <dgm:spPr/>
      <dgm:t>
        <a:bodyPr/>
        <a:lstStyle/>
        <a:p>
          <a:endParaRPr lang="es-CO"/>
        </a:p>
      </dgm:t>
    </dgm:pt>
    <dgm:pt modelId="{CB12F266-1742-47B8-85B0-418F73CF0F45}" type="sibTrans" cxnId="{98404C3C-C37B-403C-92CB-D5137B7385EE}">
      <dgm:prSet/>
      <dgm:spPr/>
      <dgm:t>
        <a:bodyPr/>
        <a:lstStyle/>
        <a:p>
          <a:endParaRPr lang="es-CO"/>
        </a:p>
      </dgm:t>
    </dgm:pt>
    <dgm:pt modelId="{0F0747FB-D58F-4433-AA6B-28F24325522E}" type="pres">
      <dgm:prSet presAssocID="{5B9EB1E9-50D9-447A-AA8D-815420559344}" presName="CompostProcess" presStyleCnt="0">
        <dgm:presLayoutVars>
          <dgm:dir/>
          <dgm:resizeHandles val="exact"/>
        </dgm:presLayoutVars>
      </dgm:prSet>
      <dgm:spPr/>
    </dgm:pt>
    <dgm:pt modelId="{FDEB172D-EE49-439C-8A39-7620DFB02AD7}" type="pres">
      <dgm:prSet presAssocID="{5B9EB1E9-50D9-447A-AA8D-815420559344}" presName="arrow" presStyleLbl="bgShp" presStyleIdx="0" presStyleCnt="1" custScaleX="117647" custLinFactNeighborX="-790" custLinFactNeighborY="-31924"/>
      <dgm:spPr>
        <a:xfrm>
          <a:off x="2" y="0"/>
          <a:ext cx="10301000" cy="2849218"/>
        </a:xfrm>
        <a:prstGeom prst="rightArrow">
          <a:avLst/>
        </a:prstGeom>
        <a:solidFill>
          <a:srgbClr val="4C531E">
            <a:tint val="40000"/>
            <a:hueOff val="0"/>
            <a:satOff val="0"/>
            <a:lumOff val="0"/>
            <a:alphaOff val="0"/>
          </a:srgbClr>
        </a:solidFill>
        <a:ln>
          <a:noFill/>
        </a:ln>
        <a:effectLst/>
      </dgm:spPr>
    </dgm:pt>
    <dgm:pt modelId="{9BFBE4BE-6CBA-4BB2-B7EF-ACB2EF70B5F0}" type="pres">
      <dgm:prSet presAssocID="{5B9EB1E9-50D9-447A-AA8D-815420559344}" presName="linearProcess" presStyleCnt="0"/>
      <dgm:spPr/>
    </dgm:pt>
    <dgm:pt modelId="{230DA6C5-B8B8-4772-9900-C1A6FE1D09B4}" type="pres">
      <dgm:prSet presAssocID="{492BC716-2B44-476A-88B9-7C7E79ECC6F8}" presName="textNode" presStyleLbl="node1" presStyleIdx="0" presStyleCnt="3" custScaleY="96512">
        <dgm:presLayoutVars>
          <dgm:bulletEnabled val="1"/>
        </dgm:presLayoutVars>
      </dgm:prSet>
      <dgm:spPr/>
    </dgm:pt>
    <dgm:pt modelId="{DE143DEF-DBED-4D00-A2E7-EC980B4173FC}" type="pres">
      <dgm:prSet presAssocID="{1FF35CDF-8854-49F2-8E3A-882C0BCFD7F9}" presName="sibTrans" presStyleCnt="0"/>
      <dgm:spPr/>
    </dgm:pt>
    <dgm:pt modelId="{6F01D73B-E369-452B-9622-23068EF22284}" type="pres">
      <dgm:prSet presAssocID="{83BE8FDD-EC4F-4CFB-BC68-EB58BE7DDF1F}" presName="textNode" presStyleLbl="node1" presStyleIdx="1" presStyleCnt="3" custLinFactNeighborX="-86041" custLinFactNeighborY="-3625">
        <dgm:presLayoutVars>
          <dgm:bulletEnabled val="1"/>
        </dgm:presLayoutVars>
      </dgm:prSet>
      <dgm:spPr>
        <a:xfrm>
          <a:off x="6112761" y="1040136"/>
          <a:ext cx="5973781" cy="1457284"/>
        </a:xfrm>
        <a:prstGeom prst="roundRect">
          <a:avLst/>
        </a:prstGeom>
      </dgm:spPr>
    </dgm:pt>
    <dgm:pt modelId="{2F501221-D287-4829-A10B-BF23015A1240}" type="pres">
      <dgm:prSet presAssocID="{EC127DFF-A4BC-4F21-B79C-2F3CD4AD8593}" presName="sibTrans" presStyleCnt="0"/>
      <dgm:spPr/>
    </dgm:pt>
    <dgm:pt modelId="{35EFB810-C178-4EB0-A3BE-29CD2F36D6FB}" type="pres">
      <dgm:prSet presAssocID="{F304CF24-8B6D-4AF1-BB36-647615BE1DDC}" presName="textNode" presStyleLbl="node1" presStyleIdx="2" presStyleCnt="3" custLinFactX="-7906" custLinFactNeighborX="-100000" custLinFactNeighborY="-3625">
        <dgm:presLayoutVars>
          <dgm:bulletEnabled val="1"/>
        </dgm:presLayoutVars>
      </dgm:prSet>
      <dgm:spPr>
        <a:xfrm>
          <a:off x="12470906" y="1040136"/>
          <a:ext cx="5973781" cy="1457284"/>
        </a:xfrm>
        <a:prstGeom prst="roundRect">
          <a:avLst/>
        </a:prstGeom>
      </dgm:spPr>
    </dgm:pt>
  </dgm:ptLst>
  <dgm:cxnLst>
    <dgm:cxn modelId="{B5682B33-5DC5-441D-BB0B-6120815F5DE0}" type="presOf" srcId="{492BC716-2B44-476A-88B9-7C7E79ECC6F8}" destId="{230DA6C5-B8B8-4772-9900-C1A6FE1D09B4}" srcOrd="0" destOrd="0" presId="urn:microsoft.com/office/officeart/2005/8/layout/hProcess9"/>
    <dgm:cxn modelId="{BE185B38-26F9-4E34-A4E4-3967195700C2}" srcId="{5B9EB1E9-50D9-447A-AA8D-815420559344}" destId="{83BE8FDD-EC4F-4CFB-BC68-EB58BE7DDF1F}" srcOrd="1" destOrd="0" parTransId="{33C8239D-DF13-403B-AEE5-EF537B5D0A4B}" sibTransId="{EC127DFF-A4BC-4F21-B79C-2F3CD4AD8593}"/>
    <dgm:cxn modelId="{98404C3C-C37B-403C-92CB-D5137B7385EE}" srcId="{5B9EB1E9-50D9-447A-AA8D-815420559344}" destId="{F304CF24-8B6D-4AF1-BB36-647615BE1DDC}" srcOrd="2" destOrd="0" parTransId="{87819050-639F-4C57-96FB-E19016BBECF3}" sibTransId="{CB12F266-1742-47B8-85B0-418F73CF0F45}"/>
    <dgm:cxn modelId="{2C79564D-1A0D-41E9-B310-8A4294750666}" type="presOf" srcId="{F304CF24-8B6D-4AF1-BB36-647615BE1DDC}" destId="{35EFB810-C178-4EB0-A3BE-29CD2F36D6FB}" srcOrd="0" destOrd="0" presId="urn:microsoft.com/office/officeart/2005/8/layout/hProcess9"/>
    <dgm:cxn modelId="{82096A59-7F66-44DD-842C-7152EF7AFA5D}" type="presOf" srcId="{5B9EB1E9-50D9-447A-AA8D-815420559344}" destId="{0F0747FB-D58F-4433-AA6B-28F24325522E}" srcOrd="0" destOrd="0" presId="urn:microsoft.com/office/officeart/2005/8/layout/hProcess9"/>
    <dgm:cxn modelId="{26D615B3-D12E-45D5-B899-EE5BEB615161}" srcId="{5B9EB1E9-50D9-447A-AA8D-815420559344}" destId="{492BC716-2B44-476A-88B9-7C7E79ECC6F8}" srcOrd="0" destOrd="0" parTransId="{138F1CA5-8EE1-4007-B2F9-7D65B4746367}" sibTransId="{1FF35CDF-8854-49F2-8E3A-882C0BCFD7F9}"/>
    <dgm:cxn modelId="{9B200AE4-CD63-4C33-9782-F9F17E908AD7}" type="presOf" srcId="{83BE8FDD-EC4F-4CFB-BC68-EB58BE7DDF1F}" destId="{6F01D73B-E369-452B-9622-23068EF22284}" srcOrd="0" destOrd="0" presId="urn:microsoft.com/office/officeart/2005/8/layout/hProcess9"/>
    <dgm:cxn modelId="{460908FD-2AC2-431E-B8D4-E1AE9645E5BF}" type="presParOf" srcId="{0F0747FB-D58F-4433-AA6B-28F24325522E}" destId="{FDEB172D-EE49-439C-8A39-7620DFB02AD7}" srcOrd="0" destOrd="0" presId="urn:microsoft.com/office/officeart/2005/8/layout/hProcess9"/>
    <dgm:cxn modelId="{C6A33CAC-53DE-46EE-90F8-D62752A3FC73}" type="presParOf" srcId="{0F0747FB-D58F-4433-AA6B-28F24325522E}" destId="{9BFBE4BE-6CBA-4BB2-B7EF-ACB2EF70B5F0}" srcOrd="1" destOrd="0" presId="urn:microsoft.com/office/officeart/2005/8/layout/hProcess9"/>
    <dgm:cxn modelId="{0D29427F-B6FA-4760-A184-9F03706A44D5}" type="presParOf" srcId="{9BFBE4BE-6CBA-4BB2-B7EF-ACB2EF70B5F0}" destId="{230DA6C5-B8B8-4772-9900-C1A6FE1D09B4}" srcOrd="0" destOrd="0" presId="urn:microsoft.com/office/officeart/2005/8/layout/hProcess9"/>
    <dgm:cxn modelId="{64B8958C-59A3-44F9-859D-E9318CFB87F7}" type="presParOf" srcId="{9BFBE4BE-6CBA-4BB2-B7EF-ACB2EF70B5F0}" destId="{DE143DEF-DBED-4D00-A2E7-EC980B4173FC}" srcOrd="1" destOrd="0" presId="urn:microsoft.com/office/officeart/2005/8/layout/hProcess9"/>
    <dgm:cxn modelId="{EC197072-81E7-45D8-8851-66DD40375599}" type="presParOf" srcId="{9BFBE4BE-6CBA-4BB2-B7EF-ACB2EF70B5F0}" destId="{6F01D73B-E369-452B-9622-23068EF22284}" srcOrd="2" destOrd="0" presId="urn:microsoft.com/office/officeart/2005/8/layout/hProcess9"/>
    <dgm:cxn modelId="{503293EB-33D8-4981-9A02-633FF095C0FA}" type="presParOf" srcId="{9BFBE4BE-6CBA-4BB2-B7EF-ACB2EF70B5F0}" destId="{2F501221-D287-4829-A10B-BF23015A1240}" srcOrd="3" destOrd="0" presId="urn:microsoft.com/office/officeart/2005/8/layout/hProcess9"/>
    <dgm:cxn modelId="{C8A74930-EED3-463C-A128-D459F370284C}" type="presParOf" srcId="{9BFBE4BE-6CBA-4BB2-B7EF-ACB2EF70B5F0}" destId="{35EFB810-C178-4EB0-A3BE-29CD2F36D6F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3BD208-B463-4137-9385-106AA3191EE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CO"/>
        </a:p>
      </dgm:t>
    </dgm:pt>
    <dgm:pt modelId="{0BC91004-282A-4259-9326-0B5163F7A6EA}">
      <dgm:prSet/>
      <dgm:spPr>
        <a:xfrm>
          <a:off x="0" y="229782"/>
          <a:ext cx="10685631" cy="1319175"/>
        </a:xfrm>
        <a:prstGeom prst="roundRect">
          <a:avLst/>
        </a:prstGeom>
        <a:solidFill>
          <a:srgbClr val="00B050"/>
        </a:solidFill>
        <a:ln w="10795" cap="flat" cmpd="sng" algn="ctr">
          <a:solidFill>
            <a:sysClr val="window" lastClr="FFFFFF">
              <a:hueOff val="0"/>
              <a:satOff val="0"/>
              <a:lumOff val="0"/>
              <a:alphaOff val="0"/>
            </a:sysClr>
          </a:solidFill>
          <a:prstDash val="solid"/>
        </a:ln>
        <a:effectLst/>
      </dgm:spPr>
      <dgm:t>
        <a:bodyPr/>
        <a:lstStyle/>
        <a:p>
          <a:pPr algn="ctr">
            <a:buNone/>
          </a:pPr>
          <a:r>
            <a:rPr lang="es-ES" b="1" i="0" baseline="0" dirty="0">
              <a:solidFill>
                <a:sysClr val="window" lastClr="FFFFFF"/>
              </a:solidFill>
              <a:latin typeface="Calibri" panose="020F0502020204030204"/>
              <a:ea typeface="+mn-ea"/>
              <a:cs typeface="+mn-cs"/>
            </a:rPr>
            <a:t>VALOR CONVENIO $ 8.021.321.614</a:t>
          </a:r>
          <a:endParaRPr lang="es-CO" dirty="0">
            <a:solidFill>
              <a:sysClr val="window" lastClr="FFFFFF"/>
            </a:solidFill>
            <a:latin typeface="Calibri" panose="020F0502020204030204"/>
            <a:ea typeface="+mn-ea"/>
            <a:cs typeface="+mn-cs"/>
          </a:endParaRPr>
        </a:p>
      </dgm:t>
    </dgm:pt>
    <dgm:pt modelId="{C429C1A1-1275-4F9C-BD6C-311E09784EA0}" type="parTrans" cxnId="{66803101-2A79-4535-9E1A-7C1762E16CDA}">
      <dgm:prSet/>
      <dgm:spPr/>
      <dgm:t>
        <a:bodyPr/>
        <a:lstStyle/>
        <a:p>
          <a:endParaRPr lang="es-CO"/>
        </a:p>
      </dgm:t>
    </dgm:pt>
    <dgm:pt modelId="{A00A8E83-B302-45F2-A848-B099738080D4}" type="sibTrans" cxnId="{66803101-2A79-4535-9E1A-7C1762E16CDA}">
      <dgm:prSet/>
      <dgm:spPr/>
      <dgm:t>
        <a:bodyPr/>
        <a:lstStyle/>
        <a:p>
          <a:endParaRPr lang="es-CO"/>
        </a:p>
      </dgm:t>
    </dgm:pt>
    <dgm:pt modelId="{D76EBFBA-D048-4A34-80C8-30BD95C9A10A}" type="pres">
      <dgm:prSet presAssocID="{B93BD208-B463-4137-9385-106AA3191EEA}" presName="linear" presStyleCnt="0">
        <dgm:presLayoutVars>
          <dgm:animLvl val="lvl"/>
          <dgm:resizeHandles val="exact"/>
        </dgm:presLayoutVars>
      </dgm:prSet>
      <dgm:spPr/>
    </dgm:pt>
    <dgm:pt modelId="{CF47D9AB-E268-4FCD-993D-3550EC97EA39}" type="pres">
      <dgm:prSet presAssocID="{0BC91004-282A-4259-9326-0B5163F7A6EA}" presName="parentText" presStyleLbl="node1" presStyleIdx="0" presStyleCnt="1" custLinFactNeighborX="165" custLinFactNeighborY="-12028">
        <dgm:presLayoutVars>
          <dgm:chMax val="0"/>
          <dgm:bulletEnabled val="1"/>
        </dgm:presLayoutVars>
      </dgm:prSet>
      <dgm:spPr/>
    </dgm:pt>
  </dgm:ptLst>
  <dgm:cxnLst>
    <dgm:cxn modelId="{66803101-2A79-4535-9E1A-7C1762E16CDA}" srcId="{B93BD208-B463-4137-9385-106AA3191EEA}" destId="{0BC91004-282A-4259-9326-0B5163F7A6EA}" srcOrd="0" destOrd="0" parTransId="{C429C1A1-1275-4F9C-BD6C-311E09784EA0}" sibTransId="{A00A8E83-B302-45F2-A848-B099738080D4}"/>
    <dgm:cxn modelId="{A391FC9C-3351-4A8B-A8E4-31790572E4B5}" type="presOf" srcId="{0BC91004-282A-4259-9326-0B5163F7A6EA}" destId="{CF47D9AB-E268-4FCD-993D-3550EC97EA39}" srcOrd="0" destOrd="0" presId="urn:microsoft.com/office/officeart/2005/8/layout/vList2"/>
    <dgm:cxn modelId="{921DDDE3-1201-4708-8171-647162F403A2}" type="presOf" srcId="{B93BD208-B463-4137-9385-106AA3191EEA}" destId="{D76EBFBA-D048-4A34-80C8-30BD95C9A10A}" srcOrd="0" destOrd="0" presId="urn:microsoft.com/office/officeart/2005/8/layout/vList2"/>
    <dgm:cxn modelId="{0A12268D-920B-4AC3-B2A8-5F1BB6249FF4}" type="presParOf" srcId="{D76EBFBA-D048-4A34-80C8-30BD95C9A10A}" destId="{CF47D9AB-E268-4FCD-993D-3550EC97EA3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22673E-8791-43C5-994B-789F068DF64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CO"/>
        </a:p>
      </dgm:t>
    </dgm:pt>
    <dgm:pt modelId="{A8B5185E-EF1E-4A8A-BAB5-A1C0171504DD}">
      <dgm:prSet custT="1">
        <dgm:style>
          <a:lnRef idx="2">
            <a:schemeClr val="accent6"/>
          </a:lnRef>
          <a:fillRef idx="1">
            <a:schemeClr val="lt1"/>
          </a:fillRef>
          <a:effectRef idx="0">
            <a:schemeClr val="accent6"/>
          </a:effectRef>
          <a:fontRef idx="minor">
            <a:schemeClr val="dk1"/>
          </a:fontRef>
        </dgm:style>
      </dgm:prSet>
      <dgm:spPr/>
      <dgm:t>
        <a:bodyPr/>
        <a:lstStyle/>
        <a:p>
          <a:r>
            <a:rPr lang="es-CO" sz="4000" b="1" kern="1200" dirty="0">
              <a:solidFill>
                <a:srgbClr val="1D8A72"/>
              </a:solidFill>
              <a:latin typeface="Calibri Light" panose="020F0302020204030204"/>
              <a:ea typeface="+mn-ea"/>
              <a:cs typeface="+mn-cs"/>
            </a:rPr>
            <a:t>Entidad			Aporte en dinero	                     Otros Aportes										</a:t>
          </a:r>
        </a:p>
      </dgm:t>
    </dgm:pt>
    <dgm:pt modelId="{D72A7CDA-33BC-40AF-8DE7-474DC9C967A7}" type="parTrans" cxnId="{797D3472-CE68-4850-A4A7-AA382EBCA419}">
      <dgm:prSet/>
      <dgm:spPr/>
      <dgm:t>
        <a:bodyPr/>
        <a:lstStyle/>
        <a:p>
          <a:endParaRPr lang="es-CO"/>
        </a:p>
      </dgm:t>
    </dgm:pt>
    <dgm:pt modelId="{C132A253-467E-43DF-92BE-060E992ED761}" type="sibTrans" cxnId="{797D3472-CE68-4850-A4A7-AA382EBCA419}">
      <dgm:prSet/>
      <dgm:spPr/>
      <dgm:t>
        <a:bodyPr/>
        <a:lstStyle/>
        <a:p>
          <a:endParaRPr lang="es-CO"/>
        </a:p>
      </dgm:t>
    </dgm:pt>
    <dgm:pt modelId="{9398CC3B-6036-4079-B24D-3298AD80BEC3}">
      <dgm:prSet custT="1">
        <dgm:style>
          <a:lnRef idx="2">
            <a:schemeClr val="accent6"/>
          </a:lnRef>
          <a:fillRef idx="1">
            <a:schemeClr val="lt1"/>
          </a:fillRef>
          <a:effectRef idx="0">
            <a:schemeClr val="accent6"/>
          </a:effectRef>
          <a:fontRef idx="minor">
            <a:schemeClr val="dk1"/>
          </a:fontRef>
        </dgm:style>
      </dgm:prSet>
      <dgm:spPr/>
      <dgm:t>
        <a:bodyPr/>
        <a:lstStyle/>
        <a:p>
          <a:r>
            <a:rPr lang="es-CO" sz="4000" b="1" kern="1200" dirty="0">
              <a:solidFill>
                <a:srgbClr val="1D8A72"/>
              </a:solidFill>
              <a:latin typeface="Calibri Light" panose="020F0302020204030204"/>
              <a:ea typeface="+mn-ea"/>
              <a:cs typeface="+mn-cs"/>
            </a:rPr>
            <a:t>IDU			 $ 3.500.000.000 </a:t>
          </a:r>
          <a:r>
            <a:rPr lang="es-CO" sz="3600" b="1" kern="1200" dirty="0"/>
            <a:t>																</a:t>
          </a:r>
          <a:endParaRPr lang="es-CO" sz="3600" kern="1200" dirty="0"/>
        </a:p>
      </dgm:t>
    </dgm:pt>
    <dgm:pt modelId="{9E8CC35F-35A0-4FEA-9797-D43BE079A196}" type="parTrans" cxnId="{9A9A43F0-89F2-4B22-A10E-034D725A2532}">
      <dgm:prSet/>
      <dgm:spPr/>
      <dgm:t>
        <a:bodyPr/>
        <a:lstStyle/>
        <a:p>
          <a:endParaRPr lang="es-CO"/>
        </a:p>
      </dgm:t>
    </dgm:pt>
    <dgm:pt modelId="{F181BC27-BA5E-4CBE-8374-91DF1ACA6D2B}" type="sibTrans" cxnId="{9A9A43F0-89F2-4B22-A10E-034D725A2532}">
      <dgm:prSet/>
      <dgm:spPr/>
      <dgm:t>
        <a:bodyPr/>
        <a:lstStyle/>
        <a:p>
          <a:endParaRPr lang="es-CO"/>
        </a:p>
      </dgm:t>
    </dgm:pt>
    <dgm:pt modelId="{034F66FF-4B98-4378-B90E-C793E6678589}">
      <dgm:prSet custT="1">
        <dgm:style>
          <a:lnRef idx="2">
            <a:schemeClr val="accent6"/>
          </a:lnRef>
          <a:fillRef idx="1">
            <a:schemeClr val="lt1"/>
          </a:fillRef>
          <a:effectRef idx="0">
            <a:schemeClr val="accent6"/>
          </a:effectRef>
          <a:fontRef idx="minor">
            <a:schemeClr val="dk1"/>
          </a:fontRef>
        </dgm:style>
      </dgm:prSet>
      <dgm:spPr/>
      <dgm:t>
        <a:bodyPr/>
        <a:lstStyle/>
        <a:p>
          <a:r>
            <a:rPr lang="es-CO" sz="4000" b="1" kern="1200" dirty="0">
              <a:solidFill>
                <a:srgbClr val="1D8A72"/>
              </a:solidFill>
              <a:latin typeface="Calibri Light" panose="020F0302020204030204"/>
              <a:ea typeface="+mn-ea"/>
              <a:cs typeface="+mn-cs"/>
            </a:rPr>
            <a:t>UAERMV 		                                     (5.850) m3     Suministro  fresado 						      estabilizado, Aprox.  ( $ 1.550.000.000)</a:t>
          </a:r>
          <a:r>
            <a:rPr lang="es-CO" sz="3600" b="1" kern="1200" dirty="0"/>
            <a:t>	</a:t>
          </a:r>
          <a:r>
            <a:rPr lang="es-CO" sz="1800" b="1" kern="1200" dirty="0"/>
            <a:t>	</a:t>
          </a:r>
          <a:r>
            <a:rPr lang="es-CO" sz="1200" b="1" kern="1200" dirty="0"/>
            <a:t>		</a:t>
          </a:r>
          <a:endParaRPr lang="es-CO" sz="1200" kern="1200" dirty="0"/>
        </a:p>
      </dgm:t>
    </dgm:pt>
    <dgm:pt modelId="{620E02D0-D1A2-4E9B-BDC3-307D3A3490A4}" type="parTrans" cxnId="{A6C10BAB-4D8A-4A2C-9A72-D9AD788DCEE9}">
      <dgm:prSet/>
      <dgm:spPr/>
      <dgm:t>
        <a:bodyPr/>
        <a:lstStyle/>
        <a:p>
          <a:endParaRPr lang="es-CO"/>
        </a:p>
      </dgm:t>
    </dgm:pt>
    <dgm:pt modelId="{5B8C87EB-064B-4A2B-A5FC-06BE69047E1F}" type="sibTrans" cxnId="{A6C10BAB-4D8A-4A2C-9A72-D9AD788DCEE9}">
      <dgm:prSet/>
      <dgm:spPr/>
      <dgm:t>
        <a:bodyPr/>
        <a:lstStyle/>
        <a:p>
          <a:endParaRPr lang="es-CO"/>
        </a:p>
      </dgm:t>
    </dgm:pt>
    <dgm:pt modelId="{2D09C862-2BA2-4DD9-8431-E1A1DA2142D3}">
      <dgm:prSet custT="1">
        <dgm:style>
          <a:lnRef idx="2">
            <a:schemeClr val="accent6"/>
          </a:lnRef>
          <a:fillRef idx="1">
            <a:schemeClr val="lt1"/>
          </a:fillRef>
          <a:effectRef idx="0">
            <a:schemeClr val="accent6"/>
          </a:effectRef>
          <a:fontRef idx="minor">
            <a:schemeClr val="dk1"/>
          </a:fontRef>
        </dgm:style>
      </dgm:prSet>
      <dgm:spPr/>
      <dgm:t>
        <a:bodyPr/>
        <a:lstStyle/>
        <a:p>
          <a:r>
            <a:rPr lang="es-CO" sz="3600" b="1" kern="1200" dirty="0"/>
            <a:t>		</a:t>
          </a:r>
        </a:p>
        <a:p>
          <a:r>
            <a:rPr lang="es-CO" sz="4000" b="1" kern="1200" dirty="0">
              <a:solidFill>
                <a:srgbClr val="1D8A72"/>
              </a:solidFill>
              <a:latin typeface="Calibri Light" panose="020F0302020204030204"/>
              <a:ea typeface="+mn-ea"/>
              <a:cs typeface="+mn-cs"/>
            </a:rPr>
            <a:t>Alcaldía Local de Sumapaz - FDL			Obras de drenaje tramo Vegas-Chorreras 						Entre el Km 74+200 - Km 79+260 			                                                         $ 2.971.321.614				</a:t>
          </a:r>
        </a:p>
      </dgm:t>
    </dgm:pt>
    <dgm:pt modelId="{F078AFE4-AFED-4E30-9E42-8EF14044F31D}" type="parTrans" cxnId="{CDEA11B6-9810-425B-82A4-52A67A47BCA6}">
      <dgm:prSet/>
      <dgm:spPr/>
      <dgm:t>
        <a:bodyPr/>
        <a:lstStyle/>
        <a:p>
          <a:endParaRPr lang="es-CO"/>
        </a:p>
      </dgm:t>
    </dgm:pt>
    <dgm:pt modelId="{9EB505DF-1E2F-4DA3-BE9E-2AA6357910C4}" type="sibTrans" cxnId="{CDEA11B6-9810-425B-82A4-52A67A47BCA6}">
      <dgm:prSet/>
      <dgm:spPr/>
      <dgm:t>
        <a:bodyPr/>
        <a:lstStyle/>
        <a:p>
          <a:endParaRPr lang="es-CO"/>
        </a:p>
      </dgm:t>
    </dgm:pt>
    <dgm:pt modelId="{7CED369D-4B77-49F0-870E-3E54A9708FC4}">
      <dgm:prSet/>
      <dgm:spPr/>
      <dgm:t>
        <a:bodyPr/>
        <a:lstStyle/>
        <a:p>
          <a:endParaRPr lang="es-CO"/>
        </a:p>
      </dgm:t>
    </dgm:pt>
    <dgm:pt modelId="{01A76519-C7CD-4775-924A-87FECFB9957A}" type="parTrans" cxnId="{CC85EE46-3637-4B4B-98A6-89932FA3D5A6}">
      <dgm:prSet/>
      <dgm:spPr/>
      <dgm:t>
        <a:bodyPr/>
        <a:lstStyle/>
        <a:p>
          <a:endParaRPr lang="es-CO"/>
        </a:p>
      </dgm:t>
    </dgm:pt>
    <dgm:pt modelId="{0367B923-BBDD-4469-B15E-D5BFF4746034}" type="sibTrans" cxnId="{CC85EE46-3637-4B4B-98A6-89932FA3D5A6}">
      <dgm:prSet/>
      <dgm:spPr/>
      <dgm:t>
        <a:bodyPr/>
        <a:lstStyle/>
        <a:p>
          <a:endParaRPr lang="es-CO"/>
        </a:p>
      </dgm:t>
    </dgm:pt>
    <dgm:pt modelId="{77B9C3F0-8091-431F-B2A2-49F6E8E6DCA0}">
      <dgm:prSet custT="1">
        <dgm:style>
          <a:lnRef idx="2">
            <a:schemeClr val="accent6"/>
          </a:lnRef>
          <a:fillRef idx="1">
            <a:schemeClr val="lt1"/>
          </a:fillRef>
          <a:effectRef idx="0">
            <a:schemeClr val="accent6"/>
          </a:effectRef>
          <a:fontRef idx="minor">
            <a:schemeClr val="dk1"/>
          </a:fontRef>
        </dgm:style>
      </dgm:prSet>
      <dgm:spPr/>
      <dgm:t>
        <a:bodyPr/>
        <a:lstStyle/>
        <a:p>
          <a:pPr marL="0" lvl="0" algn="l" defTabSz="1600200">
            <a:lnSpc>
              <a:spcPct val="90000"/>
            </a:lnSpc>
            <a:spcBef>
              <a:spcPct val="0"/>
            </a:spcBef>
            <a:spcAft>
              <a:spcPct val="35000"/>
            </a:spcAft>
            <a:buNone/>
          </a:pPr>
          <a:endParaRPr lang="es-CO" sz="4000" b="1" kern="1200" dirty="0">
            <a:solidFill>
              <a:srgbClr val="1D8A72"/>
            </a:solidFill>
            <a:latin typeface="Calibri Light" panose="020F0302020204030204"/>
            <a:ea typeface="+mn-ea"/>
            <a:cs typeface="+mn-cs"/>
          </a:endParaRPr>
        </a:p>
        <a:p>
          <a:pPr marL="0" lvl="0" algn="l" defTabSz="16002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TOTAL APORTES EN DINERO	                  	$ 3.500.000.000	</a:t>
          </a:r>
        </a:p>
        <a:p>
          <a:pPr marL="0" lvl="0" algn="l" defTabSz="16002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TOTAL OTROS APORTES                   	    	$ 4.521.321.614 	</a:t>
          </a:r>
          <a:r>
            <a:rPr lang="es-CO" sz="3600" b="1" kern="1200" dirty="0"/>
            <a:t>			</a:t>
          </a:r>
          <a:endParaRPr lang="es-CO" sz="3600" kern="1200" dirty="0"/>
        </a:p>
      </dgm:t>
    </dgm:pt>
    <dgm:pt modelId="{CE45C247-DF9F-4B72-B1CC-413C6A807BC0}" type="parTrans" cxnId="{4EE3807D-04B2-4E9F-85B0-8451600F60F2}">
      <dgm:prSet/>
      <dgm:spPr/>
      <dgm:t>
        <a:bodyPr/>
        <a:lstStyle/>
        <a:p>
          <a:endParaRPr lang="es-CO"/>
        </a:p>
      </dgm:t>
    </dgm:pt>
    <dgm:pt modelId="{20E66E3B-99F1-4389-AC2F-BB67B62E4375}" type="sibTrans" cxnId="{4EE3807D-04B2-4E9F-85B0-8451600F60F2}">
      <dgm:prSet/>
      <dgm:spPr/>
      <dgm:t>
        <a:bodyPr/>
        <a:lstStyle/>
        <a:p>
          <a:endParaRPr lang="es-CO"/>
        </a:p>
      </dgm:t>
    </dgm:pt>
    <dgm:pt modelId="{8A86024C-4DE7-48C8-B606-A2F68CABA90E}" type="pres">
      <dgm:prSet presAssocID="{D022673E-8791-43C5-994B-789F068DF644}" presName="linear" presStyleCnt="0">
        <dgm:presLayoutVars>
          <dgm:animLvl val="lvl"/>
          <dgm:resizeHandles val="exact"/>
        </dgm:presLayoutVars>
      </dgm:prSet>
      <dgm:spPr/>
    </dgm:pt>
    <dgm:pt modelId="{A7D1B409-3A5C-449D-BF98-7DF4E02BAF29}" type="pres">
      <dgm:prSet presAssocID="{A8B5185E-EF1E-4A8A-BAB5-A1C0171504DD}" presName="parentText" presStyleLbl="node1" presStyleIdx="0" presStyleCnt="5" custLinFactNeighborX="-841" custLinFactNeighborY="81960">
        <dgm:presLayoutVars>
          <dgm:chMax val="0"/>
          <dgm:bulletEnabled val="1"/>
        </dgm:presLayoutVars>
      </dgm:prSet>
      <dgm:spPr/>
    </dgm:pt>
    <dgm:pt modelId="{BACD12EF-D5CF-4647-9E61-99E06BC6114D}" type="pres">
      <dgm:prSet presAssocID="{C132A253-467E-43DF-92BE-060E992ED761}" presName="spacer" presStyleCnt="0"/>
      <dgm:spPr/>
    </dgm:pt>
    <dgm:pt modelId="{2CCF7BFD-8F1D-4812-ADCE-90C2555A614D}" type="pres">
      <dgm:prSet presAssocID="{9398CC3B-6036-4079-B24D-3298AD80BEC3}" presName="parentText" presStyleLbl="node1" presStyleIdx="1" presStyleCnt="5" custScaleY="93713">
        <dgm:presLayoutVars>
          <dgm:chMax val="0"/>
          <dgm:bulletEnabled val="1"/>
        </dgm:presLayoutVars>
      </dgm:prSet>
      <dgm:spPr/>
    </dgm:pt>
    <dgm:pt modelId="{AED2DA10-960D-4CFD-B27B-D94334B7C925}" type="pres">
      <dgm:prSet presAssocID="{F181BC27-BA5E-4CBE-8374-91DF1ACA6D2B}" presName="spacer" presStyleCnt="0"/>
      <dgm:spPr/>
    </dgm:pt>
    <dgm:pt modelId="{442DC004-BAE4-40D7-A40B-85E6E4355F33}" type="pres">
      <dgm:prSet presAssocID="{034F66FF-4B98-4378-B90E-C793E6678589}" presName="parentText" presStyleLbl="node1" presStyleIdx="2" presStyleCnt="5" custLinFactY="-2030" custLinFactNeighborX="-2424" custLinFactNeighborY="-100000">
        <dgm:presLayoutVars>
          <dgm:chMax val="0"/>
          <dgm:bulletEnabled val="1"/>
        </dgm:presLayoutVars>
      </dgm:prSet>
      <dgm:spPr/>
    </dgm:pt>
    <dgm:pt modelId="{ED884747-4C95-4BEF-9FA9-8E304A0CB12A}" type="pres">
      <dgm:prSet presAssocID="{5B8C87EB-064B-4A2B-A5FC-06BE69047E1F}" presName="spacer" presStyleCnt="0"/>
      <dgm:spPr/>
    </dgm:pt>
    <dgm:pt modelId="{4F6783D3-ABF9-4007-A3DC-1C85A40EB654}" type="pres">
      <dgm:prSet presAssocID="{2D09C862-2BA2-4DD9-8431-E1A1DA2142D3}" presName="parentText" presStyleLbl="node1" presStyleIdx="3" presStyleCnt="5">
        <dgm:presLayoutVars>
          <dgm:chMax val="0"/>
          <dgm:bulletEnabled val="1"/>
        </dgm:presLayoutVars>
      </dgm:prSet>
      <dgm:spPr/>
    </dgm:pt>
    <dgm:pt modelId="{80A3D215-9D66-45AE-A95F-0BDA377DC19A}" type="pres">
      <dgm:prSet presAssocID="{2D09C862-2BA2-4DD9-8431-E1A1DA2142D3}" presName="childText" presStyleLbl="revTx" presStyleIdx="0" presStyleCnt="1">
        <dgm:presLayoutVars>
          <dgm:bulletEnabled val="1"/>
        </dgm:presLayoutVars>
      </dgm:prSet>
      <dgm:spPr/>
    </dgm:pt>
    <dgm:pt modelId="{7951BAED-8180-43E5-9C52-FAD4B49F6AEC}" type="pres">
      <dgm:prSet presAssocID="{77B9C3F0-8091-431F-B2A2-49F6E8E6DCA0}" presName="parentText" presStyleLbl="node1" presStyleIdx="4" presStyleCnt="5" custLinFactNeighborY="-59421">
        <dgm:presLayoutVars>
          <dgm:chMax val="0"/>
          <dgm:bulletEnabled val="1"/>
        </dgm:presLayoutVars>
      </dgm:prSet>
      <dgm:spPr/>
    </dgm:pt>
  </dgm:ptLst>
  <dgm:cxnLst>
    <dgm:cxn modelId="{1AE3931F-99AF-48CB-863F-113064143717}" type="presOf" srcId="{A8B5185E-EF1E-4A8A-BAB5-A1C0171504DD}" destId="{A7D1B409-3A5C-449D-BF98-7DF4E02BAF29}" srcOrd="0" destOrd="0" presId="urn:microsoft.com/office/officeart/2005/8/layout/vList2"/>
    <dgm:cxn modelId="{CE974829-ABA4-4474-ADCF-76E9E1B8C2B6}" type="presOf" srcId="{034F66FF-4B98-4378-B90E-C793E6678589}" destId="{442DC004-BAE4-40D7-A40B-85E6E4355F33}" srcOrd="0" destOrd="0" presId="urn:microsoft.com/office/officeart/2005/8/layout/vList2"/>
    <dgm:cxn modelId="{64C7882B-6ACA-403C-A3D7-FB44689646C8}" type="presOf" srcId="{D022673E-8791-43C5-994B-789F068DF644}" destId="{8A86024C-4DE7-48C8-B606-A2F68CABA90E}" srcOrd="0" destOrd="0" presId="urn:microsoft.com/office/officeart/2005/8/layout/vList2"/>
    <dgm:cxn modelId="{FA77122C-5CFD-49D9-9BF5-293A7BF6434B}" type="presOf" srcId="{77B9C3F0-8091-431F-B2A2-49F6E8E6DCA0}" destId="{7951BAED-8180-43E5-9C52-FAD4B49F6AEC}" srcOrd="0" destOrd="0" presId="urn:microsoft.com/office/officeart/2005/8/layout/vList2"/>
    <dgm:cxn modelId="{D4D04265-F969-44D9-A1C4-65450C8142C1}" type="presOf" srcId="{2D09C862-2BA2-4DD9-8431-E1A1DA2142D3}" destId="{4F6783D3-ABF9-4007-A3DC-1C85A40EB654}" srcOrd="0" destOrd="0" presId="urn:microsoft.com/office/officeart/2005/8/layout/vList2"/>
    <dgm:cxn modelId="{CC85EE46-3637-4B4B-98A6-89932FA3D5A6}" srcId="{2D09C862-2BA2-4DD9-8431-E1A1DA2142D3}" destId="{7CED369D-4B77-49F0-870E-3E54A9708FC4}" srcOrd="0" destOrd="0" parTransId="{01A76519-C7CD-4775-924A-87FECFB9957A}" sibTransId="{0367B923-BBDD-4469-B15E-D5BFF4746034}"/>
    <dgm:cxn modelId="{797D3472-CE68-4850-A4A7-AA382EBCA419}" srcId="{D022673E-8791-43C5-994B-789F068DF644}" destId="{A8B5185E-EF1E-4A8A-BAB5-A1C0171504DD}" srcOrd="0" destOrd="0" parTransId="{D72A7CDA-33BC-40AF-8DE7-474DC9C967A7}" sibTransId="{C132A253-467E-43DF-92BE-060E992ED761}"/>
    <dgm:cxn modelId="{4EE3807D-04B2-4E9F-85B0-8451600F60F2}" srcId="{D022673E-8791-43C5-994B-789F068DF644}" destId="{77B9C3F0-8091-431F-B2A2-49F6E8E6DCA0}" srcOrd="4" destOrd="0" parTransId="{CE45C247-DF9F-4B72-B1CC-413C6A807BC0}" sibTransId="{20E66E3B-99F1-4389-AC2F-BB67B62E4375}"/>
    <dgm:cxn modelId="{0352847D-213E-4E68-97AE-1A4C3C8B1B6B}" type="presOf" srcId="{7CED369D-4B77-49F0-870E-3E54A9708FC4}" destId="{80A3D215-9D66-45AE-A95F-0BDA377DC19A}" srcOrd="0" destOrd="0" presId="urn:microsoft.com/office/officeart/2005/8/layout/vList2"/>
    <dgm:cxn modelId="{A6C10BAB-4D8A-4A2C-9A72-D9AD788DCEE9}" srcId="{D022673E-8791-43C5-994B-789F068DF644}" destId="{034F66FF-4B98-4378-B90E-C793E6678589}" srcOrd="2" destOrd="0" parTransId="{620E02D0-D1A2-4E9B-BDC3-307D3A3490A4}" sibTransId="{5B8C87EB-064B-4A2B-A5FC-06BE69047E1F}"/>
    <dgm:cxn modelId="{CDEA11B6-9810-425B-82A4-52A67A47BCA6}" srcId="{D022673E-8791-43C5-994B-789F068DF644}" destId="{2D09C862-2BA2-4DD9-8431-E1A1DA2142D3}" srcOrd="3" destOrd="0" parTransId="{F078AFE4-AFED-4E30-9E42-8EF14044F31D}" sibTransId="{9EB505DF-1E2F-4DA3-BE9E-2AA6357910C4}"/>
    <dgm:cxn modelId="{18D6D4D9-755A-47DE-8EBD-3AF0BE114121}" type="presOf" srcId="{9398CC3B-6036-4079-B24D-3298AD80BEC3}" destId="{2CCF7BFD-8F1D-4812-ADCE-90C2555A614D}" srcOrd="0" destOrd="0" presId="urn:microsoft.com/office/officeart/2005/8/layout/vList2"/>
    <dgm:cxn modelId="{9A9A43F0-89F2-4B22-A10E-034D725A2532}" srcId="{D022673E-8791-43C5-994B-789F068DF644}" destId="{9398CC3B-6036-4079-B24D-3298AD80BEC3}" srcOrd="1" destOrd="0" parTransId="{9E8CC35F-35A0-4FEA-9797-D43BE079A196}" sibTransId="{F181BC27-BA5E-4CBE-8374-91DF1ACA6D2B}"/>
    <dgm:cxn modelId="{EEBD1737-CB63-462B-952B-A957C7A7A04D}" type="presParOf" srcId="{8A86024C-4DE7-48C8-B606-A2F68CABA90E}" destId="{A7D1B409-3A5C-449D-BF98-7DF4E02BAF29}" srcOrd="0" destOrd="0" presId="urn:microsoft.com/office/officeart/2005/8/layout/vList2"/>
    <dgm:cxn modelId="{AC09F01D-7702-408D-9BF1-7540E9318B7A}" type="presParOf" srcId="{8A86024C-4DE7-48C8-B606-A2F68CABA90E}" destId="{BACD12EF-D5CF-4647-9E61-99E06BC6114D}" srcOrd="1" destOrd="0" presId="urn:microsoft.com/office/officeart/2005/8/layout/vList2"/>
    <dgm:cxn modelId="{2DE20D80-95B4-4514-8344-F6F84501A954}" type="presParOf" srcId="{8A86024C-4DE7-48C8-B606-A2F68CABA90E}" destId="{2CCF7BFD-8F1D-4812-ADCE-90C2555A614D}" srcOrd="2" destOrd="0" presId="urn:microsoft.com/office/officeart/2005/8/layout/vList2"/>
    <dgm:cxn modelId="{4AAC6546-A508-4810-B924-E1EE763317A2}" type="presParOf" srcId="{8A86024C-4DE7-48C8-B606-A2F68CABA90E}" destId="{AED2DA10-960D-4CFD-B27B-D94334B7C925}" srcOrd="3" destOrd="0" presId="urn:microsoft.com/office/officeart/2005/8/layout/vList2"/>
    <dgm:cxn modelId="{2B2E9F9C-9346-411C-9B4A-76980404D9AB}" type="presParOf" srcId="{8A86024C-4DE7-48C8-B606-A2F68CABA90E}" destId="{442DC004-BAE4-40D7-A40B-85E6E4355F33}" srcOrd="4" destOrd="0" presId="urn:microsoft.com/office/officeart/2005/8/layout/vList2"/>
    <dgm:cxn modelId="{FF58EC48-CC5D-431A-9999-4B901A427334}" type="presParOf" srcId="{8A86024C-4DE7-48C8-B606-A2F68CABA90E}" destId="{ED884747-4C95-4BEF-9FA9-8E304A0CB12A}" srcOrd="5" destOrd="0" presId="urn:microsoft.com/office/officeart/2005/8/layout/vList2"/>
    <dgm:cxn modelId="{343EB3EC-2D7C-4B66-8B23-942CEA2BDFD7}" type="presParOf" srcId="{8A86024C-4DE7-48C8-B606-A2F68CABA90E}" destId="{4F6783D3-ABF9-4007-A3DC-1C85A40EB654}" srcOrd="6" destOrd="0" presId="urn:microsoft.com/office/officeart/2005/8/layout/vList2"/>
    <dgm:cxn modelId="{48FA912C-55A5-42BF-95C0-434031BF563B}" type="presParOf" srcId="{8A86024C-4DE7-48C8-B606-A2F68CABA90E}" destId="{80A3D215-9D66-45AE-A95F-0BDA377DC19A}" srcOrd="7" destOrd="0" presId="urn:microsoft.com/office/officeart/2005/8/layout/vList2"/>
    <dgm:cxn modelId="{C7867675-9EC0-4B53-B62F-D4F7D32F69E3}" type="presParOf" srcId="{8A86024C-4DE7-48C8-B606-A2F68CABA90E}" destId="{7951BAED-8180-43E5-9C52-FAD4B49F6AE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B2609A-BB20-43A7-B2D5-3551E854C86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5B88529-DF65-44C4-AE61-D3D044DC24B0}">
      <dgm:prSet phldrT="[Text]"/>
      <dgm:spPr>
        <a:solidFill>
          <a:schemeClr val="accent6"/>
        </a:solidFill>
      </dgm:spPr>
      <dgm:t>
        <a:bodyPr/>
        <a:lstStyle/>
        <a:p>
          <a:r>
            <a:rPr lang="en-US" b="1" dirty="0"/>
            <a:t>ALCALDIA LOCAL DE SUMAPAZ </a:t>
          </a:r>
        </a:p>
      </dgm:t>
    </dgm:pt>
    <dgm:pt modelId="{587AFAAF-FE5E-417B-AF5E-DE36A4B6A68C}" type="parTrans" cxnId="{5A43D996-D830-4055-8399-29B5568C8CBD}">
      <dgm:prSet/>
      <dgm:spPr/>
      <dgm:t>
        <a:bodyPr/>
        <a:lstStyle/>
        <a:p>
          <a:endParaRPr lang="en-US"/>
        </a:p>
      </dgm:t>
    </dgm:pt>
    <dgm:pt modelId="{3B65CBBB-59EA-485E-993D-A8BE2034FD10}" type="sibTrans" cxnId="{5A43D996-D830-4055-8399-29B5568C8CBD}">
      <dgm:prSet/>
      <dgm:spPr/>
      <dgm:t>
        <a:bodyPr/>
        <a:lstStyle/>
        <a:p>
          <a:endParaRPr lang="en-US"/>
        </a:p>
      </dgm:t>
    </dgm:pt>
    <dgm:pt modelId="{D482E951-D2E8-4041-87A2-F825957E8073}">
      <dgm:prSet phldrT="[Text]"/>
      <dgm:spPr>
        <a:solidFill>
          <a:srgbClr val="BED100">
            <a:alpha val="90000"/>
          </a:srgbClr>
        </a:solidFill>
      </dgm:spPr>
      <dgm:t>
        <a:bodyPr/>
        <a:lstStyle/>
        <a:p>
          <a:r>
            <a:rPr lang="en-US" dirty="0">
              <a:solidFill>
                <a:schemeClr val="bg1"/>
              </a:solidFill>
            </a:rPr>
            <a:t>Ejecución de obras de drenaje . Realizado</a:t>
          </a:r>
        </a:p>
      </dgm:t>
    </dgm:pt>
    <dgm:pt modelId="{B3585DEE-3AE6-4CE5-A9A3-E50785C6AF7E}" type="parTrans" cxnId="{7894468B-27F7-4C84-85EF-0275B0880818}">
      <dgm:prSet/>
      <dgm:spPr/>
      <dgm:t>
        <a:bodyPr/>
        <a:lstStyle/>
        <a:p>
          <a:endParaRPr lang="en-US"/>
        </a:p>
      </dgm:t>
    </dgm:pt>
    <dgm:pt modelId="{1524D2A8-F440-4A6B-9A54-9865A4801416}" type="sibTrans" cxnId="{7894468B-27F7-4C84-85EF-0275B0880818}">
      <dgm:prSet/>
      <dgm:spPr/>
      <dgm:t>
        <a:bodyPr/>
        <a:lstStyle/>
        <a:p>
          <a:endParaRPr lang="en-US"/>
        </a:p>
      </dgm:t>
    </dgm:pt>
    <dgm:pt modelId="{7471A883-A751-4F2B-841B-27A68A4017A3}">
      <dgm:prSet phldrT="[Text]"/>
      <dgm:spPr>
        <a:solidFill>
          <a:srgbClr val="BED100">
            <a:alpha val="90000"/>
          </a:srgbClr>
        </a:solidFill>
      </dgm:spPr>
      <dgm:t>
        <a:bodyPr/>
        <a:lstStyle/>
        <a:p>
          <a:r>
            <a:rPr lang="en-US" dirty="0">
              <a:solidFill>
                <a:schemeClr val="bg1"/>
              </a:solidFill>
            </a:rPr>
            <a:t>Atención de puntos inestables . No se pudo realizar generó la Modificación No.1 del convenio 1554 de 2018. </a:t>
          </a:r>
        </a:p>
      </dgm:t>
    </dgm:pt>
    <dgm:pt modelId="{94AB93C0-CC57-47F4-9CD7-757CE3DFA57C}" type="parTrans" cxnId="{6F0A0BA4-4FD6-4D28-87C8-34D7AB4D3D74}">
      <dgm:prSet/>
      <dgm:spPr/>
      <dgm:t>
        <a:bodyPr/>
        <a:lstStyle/>
        <a:p>
          <a:endParaRPr lang="en-US"/>
        </a:p>
      </dgm:t>
    </dgm:pt>
    <dgm:pt modelId="{A6FFD32E-6322-4BFB-8912-C7AFAD5914B5}" type="sibTrans" cxnId="{6F0A0BA4-4FD6-4D28-87C8-34D7AB4D3D74}">
      <dgm:prSet/>
      <dgm:spPr/>
      <dgm:t>
        <a:bodyPr/>
        <a:lstStyle/>
        <a:p>
          <a:endParaRPr lang="en-US"/>
        </a:p>
      </dgm:t>
    </dgm:pt>
    <dgm:pt modelId="{623CFB07-6125-467B-A244-B69BAC1D2AA4}">
      <dgm:prSet phldrT="[Text]"/>
      <dgm:spPr>
        <a:solidFill>
          <a:schemeClr val="accent6"/>
        </a:solidFill>
      </dgm:spPr>
      <dgm:t>
        <a:bodyPr/>
        <a:lstStyle/>
        <a:p>
          <a:r>
            <a:rPr lang="en-US" b="1" dirty="0"/>
            <a:t>UNIDAD DE MANTENIMIENTO VIAL </a:t>
          </a:r>
        </a:p>
      </dgm:t>
    </dgm:pt>
    <dgm:pt modelId="{63B10D0C-8655-4D6A-8B64-FF642FA34DE8}" type="parTrans" cxnId="{FB58BA2B-A27D-49E7-BC77-737E56464F8B}">
      <dgm:prSet/>
      <dgm:spPr/>
      <dgm:t>
        <a:bodyPr/>
        <a:lstStyle/>
        <a:p>
          <a:endParaRPr lang="en-US"/>
        </a:p>
      </dgm:t>
    </dgm:pt>
    <dgm:pt modelId="{315D5D44-27B8-483E-BD0D-61F546D464E2}" type="sibTrans" cxnId="{FB58BA2B-A27D-49E7-BC77-737E56464F8B}">
      <dgm:prSet/>
      <dgm:spPr/>
      <dgm:t>
        <a:bodyPr/>
        <a:lstStyle/>
        <a:p>
          <a:endParaRPr lang="en-US"/>
        </a:p>
      </dgm:t>
    </dgm:pt>
    <dgm:pt modelId="{A264AFD7-1026-4DF1-B27B-A9B3B09EB8E8}">
      <dgm:prSet phldrT="[Text]"/>
      <dgm:spPr>
        <a:solidFill>
          <a:srgbClr val="BED100">
            <a:alpha val="90000"/>
          </a:srgbClr>
        </a:solidFill>
      </dgm:spPr>
      <dgm:t>
        <a:bodyPr/>
        <a:lstStyle/>
        <a:p>
          <a:r>
            <a:rPr lang="en-US" dirty="0">
              <a:solidFill>
                <a:schemeClr val="bg1"/>
              </a:solidFill>
            </a:rPr>
            <a:t>Evaluación de la condición de la rasante y definición de una alternativa de intervención de la superficie actual. Realizado </a:t>
          </a:r>
        </a:p>
      </dgm:t>
    </dgm:pt>
    <dgm:pt modelId="{F38B6E44-B93D-42D0-9607-A194BD2EAA83}" type="parTrans" cxnId="{B69B3753-F07D-4482-97D1-EB3DDB7072EB}">
      <dgm:prSet/>
      <dgm:spPr/>
      <dgm:t>
        <a:bodyPr/>
        <a:lstStyle/>
        <a:p>
          <a:endParaRPr lang="en-US"/>
        </a:p>
      </dgm:t>
    </dgm:pt>
    <dgm:pt modelId="{55731CC4-3F73-4279-8F34-9BE29DEE6C9C}" type="sibTrans" cxnId="{B69B3753-F07D-4482-97D1-EB3DDB7072EB}">
      <dgm:prSet/>
      <dgm:spPr/>
      <dgm:t>
        <a:bodyPr/>
        <a:lstStyle/>
        <a:p>
          <a:endParaRPr lang="en-US"/>
        </a:p>
      </dgm:t>
    </dgm:pt>
    <dgm:pt modelId="{3440D583-DA18-48BE-8AEE-2CD040941782}">
      <dgm:prSet phldrT="[Text]"/>
      <dgm:spPr>
        <a:solidFill>
          <a:srgbClr val="BED100">
            <a:alpha val="90000"/>
          </a:srgbClr>
        </a:solidFill>
      </dgm:spPr>
      <dgm:t>
        <a:bodyPr/>
        <a:lstStyle/>
        <a:p>
          <a:r>
            <a:rPr lang="en-US" dirty="0">
              <a:solidFill>
                <a:schemeClr val="bg1"/>
              </a:solidFill>
            </a:rPr>
            <a:t>Intervención del Sector Vegas – </a:t>
          </a:r>
          <a:r>
            <a:rPr lang="en-US" dirty="0" err="1">
              <a:solidFill>
                <a:schemeClr val="bg1"/>
              </a:solidFill>
            </a:rPr>
            <a:t>Chorreras</a:t>
          </a:r>
          <a:r>
            <a:rPr lang="en-US" dirty="0">
              <a:solidFill>
                <a:schemeClr val="bg1"/>
              </a:solidFill>
            </a:rPr>
            <a:t> . </a:t>
          </a:r>
          <a:r>
            <a:rPr lang="en-US" dirty="0" err="1">
              <a:solidFill>
                <a:schemeClr val="bg1"/>
              </a:solidFill>
            </a:rPr>
            <a:t>En</a:t>
          </a:r>
          <a:r>
            <a:rPr lang="en-US" dirty="0">
              <a:solidFill>
                <a:schemeClr val="bg1"/>
              </a:solidFill>
            </a:rPr>
            <a:t> </a:t>
          </a:r>
          <a:r>
            <a:rPr lang="en-US" dirty="0" err="1">
              <a:solidFill>
                <a:schemeClr val="bg1"/>
              </a:solidFill>
            </a:rPr>
            <a:t>ejecución</a:t>
          </a:r>
          <a:r>
            <a:rPr lang="en-US" dirty="0">
              <a:solidFill>
                <a:schemeClr val="bg1"/>
              </a:solidFill>
            </a:rPr>
            <a:t>.  </a:t>
          </a:r>
        </a:p>
      </dgm:t>
    </dgm:pt>
    <dgm:pt modelId="{EDB98F0D-B180-437B-9118-ED7C544EC5D5}" type="parTrans" cxnId="{DA3E3BC4-89E5-49A9-9F52-B994B922E87A}">
      <dgm:prSet/>
      <dgm:spPr/>
      <dgm:t>
        <a:bodyPr/>
        <a:lstStyle/>
        <a:p>
          <a:endParaRPr lang="en-US"/>
        </a:p>
      </dgm:t>
    </dgm:pt>
    <dgm:pt modelId="{79028AC3-6C2C-466B-8F9E-1EE8FDE8455C}" type="sibTrans" cxnId="{DA3E3BC4-89E5-49A9-9F52-B994B922E87A}">
      <dgm:prSet/>
      <dgm:spPr/>
      <dgm:t>
        <a:bodyPr/>
        <a:lstStyle/>
        <a:p>
          <a:endParaRPr lang="en-US"/>
        </a:p>
      </dgm:t>
    </dgm:pt>
    <dgm:pt modelId="{22AFD358-889C-41B0-8D49-5E873F0E79B1}">
      <dgm:prSet phldrT="[Text]"/>
      <dgm:spPr>
        <a:solidFill>
          <a:schemeClr val="accent6"/>
        </a:solidFill>
      </dgm:spPr>
      <dgm:t>
        <a:bodyPr/>
        <a:lstStyle/>
        <a:p>
          <a:r>
            <a:rPr lang="en-US" b="1" dirty="0"/>
            <a:t>IDU </a:t>
          </a:r>
        </a:p>
      </dgm:t>
    </dgm:pt>
    <dgm:pt modelId="{3A7D4E3D-D534-41CC-83CE-C626202C5610}" type="parTrans" cxnId="{9E8FA90D-D52C-45E7-8210-12E08203A33C}">
      <dgm:prSet/>
      <dgm:spPr/>
      <dgm:t>
        <a:bodyPr/>
        <a:lstStyle/>
        <a:p>
          <a:endParaRPr lang="en-US"/>
        </a:p>
      </dgm:t>
    </dgm:pt>
    <dgm:pt modelId="{5FC42D2C-D242-4156-A0EE-6989B5AE568E}" type="sibTrans" cxnId="{9E8FA90D-D52C-45E7-8210-12E08203A33C}">
      <dgm:prSet/>
      <dgm:spPr/>
      <dgm:t>
        <a:bodyPr/>
        <a:lstStyle/>
        <a:p>
          <a:endParaRPr lang="en-US"/>
        </a:p>
      </dgm:t>
    </dgm:pt>
    <dgm:pt modelId="{68BCF20A-85C9-43EF-BD1E-A92E8C26059B}">
      <dgm:prSet phldrT="[Text]"/>
      <dgm:spPr>
        <a:solidFill>
          <a:srgbClr val="BED100">
            <a:alpha val="90000"/>
          </a:srgbClr>
        </a:solidFill>
      </dgm:spPr>
      <dgm:t>
        <a:bodyPr/>
        <a:lstStyle/>
        <a:p>
          <a:r>
            <a:rPr lang="en-US" dirty="0">
              <a:solidFill>
                <a:schemeClr val="bg1"/>
              </a:solidFill>
            </a:rPr>
            <a:t>Aportar los Recursos. Realizado de acuerdo a lo indicado en el convenio</a:t>
          </a:r>
        </a:p>
      </dgm:t>
    </dgm:pt>
    <dgm:pt modelId="{83B53185-AEC6-44D1-8F90-5FD43341CF3B}" type="parTrans" cxnId="{2433146A-1FAD-4EDE-A83F-8A91D371C70D}">
      <dgm:prSet/>
      <dgm:spPr/>
      <dgm:t>
        <a:bodyPr/>
        <a:lstStyle/>
        <a:p>
          <a:endParaRPr lang="en-US"/>
        </a:p>
      </dgm:t>
    </dgm:pt>
    <dgm:pt modelId="{A90EB192-7AB5-4FE4-A807-53C244E6BE99}" type="sibTrans" cxnId="{2433146A-1FAD-4EDE-A83F-8A91D371C70D}">
      <dgm:prSet/>
      <dgm:spPr/>
      <dgm:t>
        <a:bodyPr/>
        <a:lstStyle/>
        <a:p>
          <a:endParaRPr lang="en-US"/>
        </a:p>
      </dgm:t>
    </dgm:pt>
    <dgm:pt modelId="{3602A4AD-6C66-4D4C-804E-59D7E8E56344}">
      <dgm:prSet phldrT="[Text]"/>
      <dgm:spPr>
        <a:solidFill>
          <a:srgbClr val="BED100">
            <a:alpha val="90000"/>
          </a:srgbClr>
        </a:solidFill>
      </dgm:spPr>
      <dgm:t>
        <a:bodyPr/>
        <a:lstStyle/>
        <a:p>
          <a:r>
            <a:rPr lang="en-US" dirty="0">
              <a:solidFill>
                <a:schemeClr val="bg1"/>
              </a:solidFill>
            </a:rPr>
            <a:t>Apoyar administrativa, técnica y jurídicamente. Permanente. </a:t>
          </a:r>
        </a:p>
      </dgm:t>
    </dgm:pt>
    <dgm:pt modelId="{78DD0230-D66B-4BE0-A705-4B9A23A2BF79}" type="parTrans" cxnId="{8EF43837-F36D-4566-8F27-6E4193A74171}">
      <dgm:prSet/>
      <dgm:spPr/>
      <dgm:t>
        <a:bodyPr/>
        <a:lstStyle/>
        <a:p>
          <a:endParaRPr lang="en-US"/>
        </a:p>
      </dgm:t>
    </dgm:pt>
    <dgm:pt modelId="{D06F796E-F67F-4F46-AD6C-A94966C65A9D}" type="sibTrans" cxnId="{8EF43837-F36D-4566-8F27-6E4193A74171}">
      <dgm:prSet/>
      <dgm:spPr/>
      <dgm:t>
        <a:bodyPr/>
        <a:lstStyle/>
        <a:p>
          <a:endParaRPr lang="en-US"/>
        </a:p>
      </dgm:t>
    </dgm:pt>
    <dgm:pt modelId="{7BE7593B-6A52-42AE-AD6C-D876B3974A60}">
      <dgm:prSet phldrT="[Text]"/>
      <dgm:spPr>
        <a:solidFill>
          <a:srgbClr val="BED100">
            <a:alpha val="90000"/>
          </a:srgbClr>
        </a:solidFill>
      </dgm:spPr>
      <dgm:t>
        <a:bodyPr/>
        <a:lstStyle/>
        <a:p>
          <a:r>
            <a:rPr lang="en-US" dirty="0">
              <a:solidFill>
                <a:schemeClr val="bg1"/>
              </a:solidFill>
            </a:rPr>
            <a:t>Inscribir el Proyecto ante las autoridades ambientales. Pendiente</a:t>
          </a:r>
        </a:p>
      </dgm:t>
    </dgm:pt>
    <dgm:pt modelId="{273D3CE5-E276-41DB-9B33-B14DD5B6FD8D}" type="parTrans" cxnId="{3B9B8F18-C7F2-401D-B99B-B479ADFD4FAC}">
      <dgm:prSet/>
      <dgm:spPr/>
      <dgm:t>
        <a:bodyPr/>
        <a:lstStyle/>
        <a:p>
          <a:endParaRPr lang="en-US"/>
        </a:p>
      </dgm:t>
    </dgm:pt>
    <dgm:pt modelId="{87CE7B2E-A1EB-460A-8C73-C2B9F8794EA4}" type="sibTrans" cxnId="{3B9B8F18-C7F2-401D-B99B-B479ADFD4FAC}">
      <dgm:prSet/>
      <dgm:spPr/>
      <dgm:t>
        <a:bodyPr/>
        <a:lstStyle/>
        <a:p>
          <a:endParaRPr lang="en-US"/>
        </a:p>
      </dgm:t>
    </dgm:pt>
    <dgm:pt modelId="{4B8F0255-5C77-436D-B092-2232E4AFDFE8}" type="pres">
      <dgm:prSet presAssocID="{87B2609A-BB20-43A7-B2D5-3551E854C869}" presName="Name0" presStyleCnt="0">
        <dgm:presLayoutVars>
          <dgm:dir/>
          <dgm:animLvl val="lvl"/>
          <dgm:resizeHandles val="exact"/>
        </dgm:presLayoutVars>
      </dgm:prSet>
      <dgm:spPr/>
    </dgm:pt>
    <dgm:pt modelId="{6A287E6B-BC9B-426E-B2A6-27D7F6786251}" type="pres">
      <dgm:prSet presAssocID="{35B88529-DF65-44C4-AE61-D3D044DC24B0}" presName="composite" presStyleCnt="0"/>
      <dgm:spPr/>
    </dgm:pt>
    <dgm:pt modelId="{3012500E-4BB0-46E9-9A67-132708525B69}" type="pres">
      <dgm:prSet presAssocID="{35B88529-DF65-44C4-AE61-D3D044DC24B0}" presName="parTx" presStyleLbl="alignNode1" presStyleIdx="0" presStyleCnt="3">
        <dgm:presLayoutVars>
          <dgm:chMax val="0"/>
          <dgm:chPref val="0"/>
          <dgm:bulletEnabled val="1"/>
        </dgm:presLayoutVars>
      </dgm:prSet>
      <dgm:spPr/>
    </dgm:pt>
    <dgm:pt modelId="{A41F3805-A5CF-4D5A-88F6-73702F1B4295}" type="pres">
      <dgm:prSet presAssocID="{35B88529-DF65-44C4-AE61-D3D044DC24B0}" presName="desTx" presStyleLbl="alignAccFollowNode1" presStyleIdx="0" presStyleCnt="3">
        <dgm:presLayoutVars>
          <dgm:bulletEnabled val="1"/>
        </dgm:presLayoutVars>
      </dgm:prSet>
      <dgm:spPr/>
    </dgm:pt>
    <dgm:pt modelId="{A865262C-C1A3-4D24-A2AB-E3838B934173}" type="pres">
      <dgm:prSet presAssocID="{3B65CBBB-59EA-485E-993D-A8BE2034FD10}" presName="space" presStyleCnt="0"/>
      <dgm:spPr/>
    </dgm:pt>
    <dgm:pt modelId="{843F6C00-61B0-41B0-BDFC-C2414D105C11}" type="pres">
      <dgm:prSet presAssocID="{623CFB07-6125-467B-A244-B69BAC1D2AA4}" presName="composite" presStyleCnt="0"/>
      <dgm:spPr/>
    </dgm:pt>
    <dgm:pt modelId="{DDC54AC8-E205-4D27-A037-3E18422E4ACE}" type="pres">
      <dgm:prSet presAssocID="{623CFB07-6125-467B-A244-B69BAC1D2AA4}" presName="parTx" presStyleLbl="alignNode1" presStyleIdx="1" presStyleCnt="3">
        <dgm:presLayoutVars>
          <dgm:chMax val="0"/>
          <dgm:chPref val="0"/>
          <dgm:bulletEnabled val="1"/>
        </dgm:presLayoutVars>
      </dgm:prSet>
      <dgm:spPr/>
    </dgm:pt>
    <dgm:pt modelId="{830D141E-1368-4D3C-A14C-863FAA9092CA}" type="pres">
      <dgm:prSet presAssocID="{623CFB07-6125-467B-A244-B69BAC1D2AA4}" presName="desTx" presStyleLbl="alignAccFollowNode1" presStyleIdx="1" presStyleCnt="3">
        <dgm:presLayoutVars>
          <dgm:bulletEnabled val="1"/>
        </dgm:presLayoutVars>
      </dgm:prSet>
      <dgm:spPr/>
    </dgm:pt>
    <dgm:pt modelId="{ACF613D9-D82E-4048-B99B-718B36EA0028}" type="pres">
      <dgm:prSet presAssocID="{315D5D44-27B8-483E-BD0D-61F546D464E2}" presName="space" presStyleCnt="0"/>
      <dgm:spPr/>
    </dgm:pt>
    <dgm:pt modelId="{3FDAA541-E273-419B-993A-2A6A0FF68622}" type="pres">
      <dgm:prSet presAssocID="{22AFD358-889C-41B0-8D49-5E873F0E79B1}" presName="composite" presStyleCnt="0"/>
      <dgm:spPr/>
    </dgm:pt>
    <dgm:pt modelId="{DC1572FC-EBA8-4652-B521-F424E22D39EF}" type="pres">
      <dgm:prSet presAssocID="{22AFD358-889C-41B0-8D49-5E873F0E79B1}" presName="parTx" presStyleLbl="alignNode1" presStyleIdx="2" presStyleCnt="3">
        <dgm:presLayoutVars>
          <dgm:chMax val="0"/>
          <dgm:chPref val="0"/>
          <dgm:bulletEnabled val="1"/>
        </dgm:presLayoutVars>
      </dgm:prSet>
      <dgm:spPr/>
    </dgm:pt>
    <dgm:pt modelId="{906B776D-2951-47C3-987A-E8938C374178}" type="pres">
      <dgm:prSet presAssocID="{22AFD358-889C-41B0-8D49-5E873F0E79B1}" presName="desTx" presStyleLbl="alignAccFollowNode1" presStyleIdx="2" presStyleCnt="3" custScaleX="98748" custLinFactNeighborX="103" custLinFactNeighborY="674">
        <dgm:presLayoutVars>
          <dgm:bulletEnabled val="1"/>
        </dgm:presLayoutVars>
      </dgm:prSet>
      <dgm:spPr/>
    </dgm:pt>
  </dgm:ptLst>
  <dgm:cxnLst>
    <dgm:cxn modelId="{2FFE970A-BDF8-4A2E-82F3-59C98EA8B56A}" type="presOf" srcId="{68BCF20A-85C9-43EF-BD1E-A92E8C26059B}" destId="{906B776D-2951-47C3-987A-E8938C374178}" srcOrd="0" destOrd="0" presId="urn:microsoft.com/office/officeart/2005/8/layout/hList1"/>
    <dgm:cxn modelId="{9E8FA90D-D52C-45E7-8210-12E08203A33C}" srcId="{87B2609A-BB20-43A7-B2D5-3551E854C869}" destId="{22AFD358-889C-41B0-8D49-5E873F0E79B1}" srcOrd="2" destOrd="0" parTransId="{3A7D4E3D-D534-41CC-83CE-C626202C5610}" sibTransId="{5FC42D2C-D242-4156-A0EE-6989B5AE568E}"/>
    <dgm:cxn modelId="{1EEADA15-E01E-47EA-9248-C824B32F13E7}" type="presOf" srcId="{A264AFD7-1026-4DF1-B27B-A9B3B09EB8E8}" destId="{830D141E-1368-4D3C-A14C-863FAA9092CA}" srcOrd="0" destOrd="0" presId="urn:microsoft.com/office/officeart/2005/8/layout/hList1"/>
    <dgm:cxn modelId="{3B9B8F18-C7F2-401D-B99B-B479ADFD4FAC}" srcId="{22AFD358-889C-41B0-8D49-5E873F0E79B1}" destId="{7BE7593B-6A52-42AE-AD6C-D876B3974A60}" srcOrd="2" destOrd="0" parTransId="{273D3CE5-E276-41DB-9B33-B14DD5B6FD8D}" sibTransId="{87CE7B2E-A1EB-460A-8C73-C2B9F8794EA4}"/>
    <dgm:cxn modelId="{D9FF1924-FFEE-4FFF-886E-D1D1EEFA2F97}" type="presOf" srcId="{3440D583-DA18-48BE-8AEE-2CD040941782}" destId="{830D141E-1368-4D3C-A14C-863FAA9092CA}" srcOrd="0" destOrd="1" presId="urn:microsoft.com/office/officeart/2005/8/layout/hList1"/>
    <dgm:cxn modelId="{FB58BA2B-A27D-49E7-BC77-737E56464F8B}" srcId="{87B2609A-BB20-43A7-B2D5-3551E854C869}" destId="{623CFB07-6125-467B-A244-B69BAC1D2AA4}" srcOrd="1" destOrd="0" parTransId="{63B10D0C-8655-4D6A-8B64-FF642FA34DE8}" sibTransId="{315D5D44-27B8-483E-BD0D-61F546D464E2}"/>
    <dgm:cxn modelId="{8EF43837-F36D-4566-8F27-6E4193A74171}" srcId="{22AFD358-889C-41B0-8D49-5E873F0E79B1}" destId="{3602A4AD-6C66-4D4C-804E-59D7E8E56344}" srcOrd="1" destOrd="0" parTransId="{78DD0230-D66B-4BE0-A705-4B9A23A2BF79}" sibTransId="{D06F796E-F67F-4F46-AD6C-A94966C65A9D}"/>
    <dgm:cxn modelId="{9AF3F241-CAE7-4F08-9103-5720DF3F07BB}" type="presOf" srcId="{7BE7593B-6A52-42AE-AD6C-D876B3974A60}" destId="{906B776D-2951-47C3-987A-E8938C374178}" srcOrd="0" destOrd="2" presId="urn:microsoft.com/office/officeart/2005/8/layout/hList1"/>
    <dgm:cxn modelId="{2433146A-1FAD-4EDE-A83F-8A91D371C70D}" srcId="{22AFD358-889C-41B0-8D49-5E873F0E79B1}" destId="{68BCF20A-85C9-43EF-BD1E-A92E8C26059B}" srcOrd="0" destOrd="0" parTransId="{83B53185-AEC6-44D1-8F90-5FD43341CF3B}" sibTransId="{A90EB192-7AB5-4FE4-A807-53C244E6BE99}"/>
    <dgm:cxn modelId="{8044E06D-0586-4EA1-9A92-DB7841447363}" type="presOf" srcId="{35B88529-DF65-44C4-AE61-D3D044DC24B0}" destId="{3012500E-4BB0-46E9-9A67-132708525B69}" srcOrd="0" destOrd="0" presId="urn:microsoft.com/office/officeart/2005/8/layout/hList1"/>
    <dgm:cxn modelId="{B69B3753-F07D-4482-97D1-EB3DDB7072EB}" srcId="{623CFB07-6125-467B-A244-B69BAC1D2AA4}" destId="{A264AFD7-1026-4DF1-B27B-A9B3B09EB8E8}" srcOrd="0" destOrd="0" parTransId="{F38B6E44-B93D-42D0-9607-A194BD2EAA83}" sibTransId="{55731CC4-3F73-4279-8F34-9BE29DEE6C9C}"/>
    <dgm:cxn modelId="{7894468B-27F7-4C84-85EF-0275B0880818}" srcId="{35B88529-DF65-44C4-AE61-D3D044DC24B0}" destId="{D482E951-D2E8-4041-87A2-F825957E8073}" srcOrd="0" destOrd="0" parTransId="{B3585DEE-3AE6-4CE5-A9A3-E50785C6AF7E}" sibTransId="{1524D2A8-F440-4A6B-9A54-9865A4801416}"/>
    <dgm:cxn modelId="{5A43D996-D830-4055-8399-29B5568C8CBD}" srcId="{87B2609A-BB20-43A7-B2D5-3551E854C869}" destId="{35B88529-DF65-44C4-AE61-D3D044DC24B0}" srcOrd="0" destOrd="0" parTransId="{587AFAAF-FE5E-417B-AF5E-DE36A4B6A68C}" sibTransId="{3B65CBBB-59EA-485E-993D-A8BE2034FD10}"/>
    <dgm:cxn modelId="{626E489F-4662-455E-BE65-6FF3DF36C063}" type="presOf" srcId="{87B2609A-BB20-43A7-B2D5-3551E854C869}" destId="{4B8F0255-5C77-436D-B092-2232E4AFDFE8}" srcOrd="0" destOrd="0" presId="urn:microsoft.com/office/officeart/2005/8/layout/hList1"/>
    <dgm:cxn modelId="{6F0A0BA4-4FD6-4D28-87C8-34D7AB4D3D74}" srcId="{35B88529-DF65-44C4-AE61-D3D044DC24B0}" destId="{7471A883-A751-4F2B-841B-27A68A4017A3}" srcOrd="1" destOrd="0" parTransId="{94AB93C0-CC57-47F4-9CD7-757CE3DFA57C}" sibTransId="{A6FFD32E-6322-4BFB-8912-C7AFAD5914B5}"/>
    <dgm:cxn modelId="{C6EB31C0-4F73-43B1-A312-DBEE104B96BB}" type="presOf" srcId="{3602A4AD-6C66-4D4C-804E-59D7E8E56344}" destId="{906B776D-2951-47C3-987A-E8938C374178}" srcOrd="0" destOrd="1" presId="urn:microsoft.com/office/officeart/2005/8/layout/hList1"/>
    <dgm:cxn modelId="{DE3B89C1-0FA1-413A-B11A-52F7D66147F7}" type="presOf" srcId="{7471A883-A751-4F2B-841B-27A68A4017A3}" destId="{A41F3805-A5CF-4D5A-88F6-73702F1B4295}" srcOrd="0" destOrd="1" presId="urn:microsoft.com/office/officeart/2005/8/layout/hList1"/>
    <dgm:cxn modelId="{DA3E3BC4-89E5-49A9-9F52-B994B922E87A}" srcId="{623CFB07-6125-467B-A244-B69BAC1D2AA4}" destId="{3440D583-DA18-48BE-8AEE-2CD040941782}" srcOrd="1" destOrd="0" parTransId="{EDB98F0D-B180-437B-9118-ED7C544EC5D5}" sibTransId="{79028AC3-6C2C-466B-8F9E-1EE8FDE8455C}"/>
    <dgm:cxn modelId="{DEC892C7-98AC-4CA7-A080-ABBA8D69ADC4}" type="presOf" srcId="{22AFD358-889C-41B0-8D49-5E873F0E79B1}" destId="{DC1572FC-EBA8-4652-B521-F424E22D39EF}" srcOrd="0" destOrd="0" presId="urn:microsoft.com/office/officeart/2005/8/layout/hList1"/>
    <dgm:cxn modelId="{4A2106E3-EDF2-4EA1-8D32-E97C21B18F3E}" type="presOf" srcId="{D482E951-D2E8-4041-87A2-F825957E8073}" destId="{A41F3805-A5CF-4D5A-88F6-73702F1B4295}" srcOrd="0" destOrd="0" presId="urn:microsoft.com/office/officeart/2005/8/layout/hList1"/>
    <dgm:cxn modelId="{9455BFED-9E2E-4852-A132-04DBF3AE8AA9}" type="presOf" srcId="{623CFB07-6125-467B-A244-B69BAC1D2AA4}" destId="{DDC54AC8-E205-4D27-A037-3E18422E4ACE}" srcOrd="0" destOrd="0" presId="urn:microsoft.com/office/officeart/2005/8/layout/hList1"/>
    <dgm:cxn modelId="{C183EFDA-299A-4DE2-B4D9-33753E1562CD}" type="presParOf" srcId="{4B8F0255-5C77-436D-B092-2232E4AFDFE8}" destId="{6A287E6B-BC9B-426E-B2A6-27D7F6786251}" srcOrd="0" destOrd="0" presId="urn:microsoft.com/office/officeart/2005/8/layout/hList1"/>
    <dgm:cxn modelId="{3954F18B-6DEA-4808-9BF2-977F6E33EE77}" type="presParOf" srcId="{6A287E6B-BC9B-426E-B2A6-27D7F6786251}" destId="{3012500E-4BB0-46E9-9A67-132708525B69}" srcOrd="0" destOrd="0" presId="urn:microsoft.com/office/officeart/2005/8/layout/hList1"/>
    <dgm:cxn modelId="{1C3EB0CC-0824-4057-B29A-FE3A109A0C35}" type="presParOf" srcId="{6A287E6B-BC9B-426E-B2A6-27D7F6786251}" destId="{A41F3805-A5CF-4D5A-88F6-73702F1B4295}" srcOrd="1" destOrd="0" presId="urn:microsoft.com/office/officeart/2005/8/layout/hList1"/>
    <dgm:cxn modelId="{F6B917B1-6C37-4418-82C3-A6F8C4C4D256}" type="presParOf" srcId="{4B8F0255-5C77-436D-B092-2232E4AFDFE8}" destId="{A865262C-C1A3-4D24-A2AB-E3838B934173}" srcOrd="1" destOrd="0" presId="urn:microsoft.com/office/officeart/2005/8/layout/hList1"/>
    <dgm:cxn modelId="{80A0BC73-AFFA-4E39-8C73-83F0AE5DF57A}" type="presParOf" srcId="{4B8F0255-5C77-436D-B092-2232E4AFDFE8}" destId="{843F6C00-61B0-41B0-BDFC-C2414D105C11}" srcOrd="2" destOrd="0" presId="urn:microsoft.com/office/officeart/2005/8/layout/hList1"/>
    <dgm:cxn modelId="{8D6ED0FC-6E17-4218-948E-A113FE71E9C6}" type="presParOf" srcId="{843F6C00-61B0-41B0-BDFC-C2414D105C11}" destId="{DDC54AC8-E205-4D27-A037-3E18422E4ACE}" srcOrd="0" destOrd="0" presId="urn:microsoft.com/office/officeart/2005/8/layout/hList1"/>
    <dgm:cxn modelId="{86FA86ED-8C32-47B2-BF4E-10ADCF636107}" type="presParOf" srcId="{843F6C00-61B0-41B0-BDFC-C2414D105C11}" destId="{830D141E-1368-4D3C-A14C-863FAA9092CA}" srcOrd="1" destOrd="0" presId="urn:microsoft.com/office/officeart/2005/8/layout/hList1"/>
    <dgm:cxn modelId="{20896D95-B7E5-41A5-AB41-7563C6C26601}" type="presParOf" srcId="{4B8F0255-5C77-436D-B092-2232E4AFDFE8}" destId="{ACF613D9-D82E-4048-B99B-718B36EA0028}" srcOrd="3" destOrd="0" presId="urn:microsoft.com/office/officeart/2005/8/layout/hList1"/>
    <dgm:cxn modelId="{EDEF04D1-2EAA-4F01-AA81-2C3046F4BD30}" type="presParOf" srcId="{4B8F0255-5C77-436D-B092-2232E4AFDFE8}" destId="{3FDAA541-E273-419B-993A-2A6A0FF68622}" srcOrd="4" destOrd="0" presId="urn:microsoft.com/office/officeart/2005/8/layout/hList1"/>
    <dgm:cxn modelId="{E4492209-6C69-440C-9FC7-2A9883C88FA7}" type="presParOf" srcId="{3FDAA541-E273-419B-993A-2A6A0FF68622}" destId="{DC1572FC-EBA8-4652-B521-F424E22D39EF}" srcOrd="0" destOrd="0" presId="urn:microsoft.com/office/officeart/2005/8/layout/hList1"/>
    <dgm:cxn modelId="{C7DC6227-C9B5-422E-B225-FF2BE1DDFBF5}" type="presParOf" srcId="{3FDAA541-E273-419B-993A-2A6A0FF68622}" destId="{906B776D-2951-47C3-987A-E8938C37417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9EB1E9-50D9-447A-AA8D-81542055934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s-CO"/>
        </a:p>
      </dgm:t>
    </dgm:pt>
    <dgm:pt modelId="{492BC716-2B44-476A-88B9-7C7E79ECC6F8}">
      <dgm:prSet custT="1"/>
      <dgm:spPr>
        <a:xfrm>
          <a:off x="59854" y="874641"/>
          <a:ext cx="3090301" cy="1099934"/>
        </a:xfrm>
        <a:prstGeom prst="roundRect">
          <a:avLst/>
        </a:prstGeom>
        <a:solidFill>
          <a:srgbClr val="FB7400"/>
        </a:solidFill>
        <a:ln w="10795" cap="flat" cmpd="sng" algn="ctr">
          <a:solidFill>
            <a:sysClr val="window" lastClr="FFFFFF">
              <a:hueOff val="0"/>
              <a:satOff val="0"/>
              <a:lumOff val="0"/>
              <a:alphaOff val="0"/>
            </a:sysClr>
          </a:solidFill>
          <a:prstDash val="solid"/>
        </a:ln>
        <a:effectLst/>
      </dgm:spPr>
      <dgm:t>
        <a:bodyPr/>
        <a:lstStyle/>
        <a:p>
          <a:pPr>
            <a:buNone/>
          </a:pPr>
          <a:r>
            <a:rPr lang="es-CO" sz="4000" b="1" dirty="0">
              <a:solidFill>
                <a:sysClr val="window" lastClr="FFFFFF"/>
              </a:solidFill>
              <a:latin typeface="Calibri" panose="020F0502020204030204"/>
              <a:ea typeface="+mn-ea"/>
              <a:cs typeface="+mn-cs"/>
            </a:rPr>
            <a:t>Plazo: </a:t>
          </a:r>
        </a:p>
        <a:p>
          <a:pPr>
            <a:buNone/>
          </a:pPr>
          <a:r>
            <a:rPr lang="es-CO" sz="4000" dirty="0">
              <a:solidFill>
                <a:sysClr val="window" lastClr="FFFFFF"/>
              </a:solidFill>
              <a:latin typeface="Calibri" panose="020F0502020204030204"/>
              <a:ea typeface="+mn-ea"/>
              <a:cs typeface="+mn-cs"/>
            </a:rPr>
            <a:t>13 meses </a:t>
          </a:r>
        </a:p>
      </dgm:t>
    </dgm:pt>
    <dgm:pt modelId="{138F1CA5-8EE1-4007-B2F9-7D65B4746367}" type="parTrans" cxnId="{26D615B3-D12E-45D5-B899-EE5BEB615161}">
      <dgm:prSet/>
      <dgm:spPr/>
      <dgm:t>
        <a:bodyPr/>
        <a:lstStyle/>
        <a:p>
          <a:endParaRPr lang="es-CO"/>
        </a:p>
      </dgm:t>
    </dgm:pt>
    <dgm:pt modelId="{1FF35CDF-8854-49F2-8E3A-882C0BCFD7F9}" type="sibTrans" cxnId="{26D615B3-D12E-45D5-B899-EE5BEB615161}">
      <dgm:prSet/>
      <dgm:spPr/>
      <dgm:t>
        <a:bodyPr/>
        <a:lstStyle/>
        <a:p>
          <a:endParaRPr lang="es-CO"/>
        </a:p>
      </dgm:t>
    </dgm:pt>
    <dgm:pt modelId="{83BE8FDD-EC4F-4CFB-BC68-EB58BE7DDF1F}">
      <dgm:prSet custT="1"/>
      <dgm:spPr>
        <a:solidFill>
          <a:srgbClr val="FB7400"/>
        </a:solidFill>
        <a:ln w="10795" cap="flat" cmpd="sng" algn="ctr">
          <a:solidFill>
            <a:sysClr val="window" lastClr="FFFFFF">
              <a:hueOff val="0"/>
              <a:satOff val="0"/>
              <a:lumOff val="0"/>
              <a:alphaOff val="0"/>
            </a:sysClr>
          </a:solidFill>
          <a:prstDash val="solid"/>
          <a:miter lim="800000"/>
        </a:ln>
        <a:effectLst/>
      </dgm:spPr>
      <dgm:t>
        <a:bodyPr spcFirstLastPara="0" vert="horz" wrap="square" lIns="152400" tIns="152400" rIns="152400" bIns="152400" numCol="1" spcCol="1270" anchor="ctr" anchorCtr="0"/>
        <a:lstStyle/>
        <a:p>
          <a:pPr>
            <a:buNone/>
          </a:pPr>
          <a:r>
            <a:rPr lang="es-CO" sz="4000" b="1" kern="1200" dirty="0">
              <a:solidFill>
                <a:sysClr val="window" lastClr="FFFFFF"/>
              </a:solidFill>
              <a:latin typeface="Calibri" panose="020F0502020204030204"/>
              <a:ea typeface="+mn-ea"/>
              <a:cs typeface="+mn-cs"/>
            </a:rPr>
            <a:t>Inició</a:t>
          </a:r>
          <a:r>
            <a:rPr lang="es-CO" sz="4000" b="1" i="0" kern="1200" baseline="0" dirty="0">
              <a:solidFill>
                <a:sysClr val="window" lastClr="FFFFFF"/>
              </a:solidFill>
              <a:latin typeface="Calibri" panose="020F0502020204030204"/>
              <a:ea typeface="+mn-ea"/>
              <a:cs typeface="+mn-cs"/>
            </a:rPr>
            <a:t>	</a:t>
          </a:r>
        </a:p>
        <a:p>
          <a:pPr>
            <a:buNone/>
          </a:pPr>
          <a:r>
            <a:rPr lang="es-CO" sz="4000" i="0" kern="1200" baseline="0" dirty="0">
              <a:solidFill>
                <a:sysClr val="window" lastClr="FFFFFF"/>
              </a:solidFill>
              <a:latin typeface="Calibri" panose="020F0502020204030204"/>
              <a:ea typeface="+mn-ea"/>
              <a:cs typeface="+mn-cs"/>
            </a:rPr>
            <a:t>25 de noviembre de 2019</a:t>
          </a:r>
          <a:endParaRPr lang="es-CO" sz="4000" kern="1200" dirty="0">
            <a:solidFill>
              <a:sysClr val="window" lastClr="FFFFFF"/>
            </a:solidFill>
            <a:latin typeface="Calibri" panose="020F0502020204030204"/>
            <a:ea typeface="+mn-ea"/>
            <a:cs typeface="+mn-cs"/>
          </a:endParaRPr>
        </a:p>
      </dgm:t>
    </dgm:pt>
    <dgm:pt modelId="{33C8239D-DF13-403B-AEE5-EF537B5D0A4B}" type="parTrans" cxnId="{BE185B38-26F9-4E34-A4E4-3967195700C2}">
      <dgm:prSet/>
      <dgm:spPr/>
      <dgm:t>
        <a:bodyPr/>
        <a:lstStyle/>
        <a:p>
          <a:endParaRPr lang="es-CO"/>
        </a:p>
      </dgm:t>
    </dgm:pt>
    <dgm:pt modelId="{EC127DFF-A4BC-4F21-B79C-2F3CD4AD8593}" type="sibTrans" cxnId="{BE185B38-26F9-4E34-A4E4-3967195700C2}">
      <dgm:prSet/>
      <dgm:spPr/>
      <dgm:t>
        <a:bodyPr/>
        <a:lstStyle/>
        <a:p>
          <a:endParaRPr lang="es-CO"/>
        </a:p>
      </dgm:t>
    </dgm:pt>
    <dgm:pt modelId="{F304CF24-8B6D-4AF1-BB36-647615BE1DDC}">
      <dgm:prSet custT="1"/>
      <dgm:spPr>
        <a:solidFill>
          <a:srgbClr val="FB7400"/>
        </a:solidFill>
        <a:ln w="10795" cap="flat" cmpd="sng" algn="ctr">
          <a:solidFill>
            <a:sysClr val="window" lastClr="FFFFFF">
              <a:hueOff val="0"/>
              <a:satOff val="0"/>
              <a:lumOff val="0"/>
              <a:alphaOff val="0"/>
            </a:sysClr>
          </a:solidFill>
          <a:prstDash val="solid"/>
          <a:miter lim="800000"/>
        </a:ln>
        <a:effectLst/>
      </dgm:spPr>
      <dgm:t>
        <a:bodyPr spcFirstLastPara="0" vert="horz" wrap="square" lIns="152400" tIns="152400" rIns="152400" bIns="152400" numCol="1" spcCol="1270" anchor="ctr" anchorCtr="0"/>
        <a:lstStyle/>
        <a:p>
          <a:pPr>
            <a:buNone/>
          </a:pPr>
          <a:r>
            <a:rPr lang="es-CO" sz="4000" b="1" kern="1200" dirty="0">
              <a:solidFill>
                <a:sysClr val="window" lastClr="FFFFFF"/>
              </a:solidFill>
              <a:latin typeface="Calibri" panose="020F0502020204030204"/>
              <a:ea typeface="+mn-ea"/>
              <a:cs typeface="+mn-cs"/>
            </a:rPr>
            <a:t>Terminó</a:t>
          </a:r>
          <a:r>
            <a:rPr lang="es-CO" sz="4000" b="1" i="0" kern="1200" baseline="0" dirty="0">
              <a:solidFill>
                <a:sysClr val="window" lastClr="FFFFFF"/>
              </a:solidFill>
              <a:latin typeface="Calibri" panose="020F0502020204030204"/>
              <a:ea typeface="+mn-ea"/>
              <a:cs typeface="+mn-cs"/>
            </a:rPr>
            <a:t>:	</a:t>
          </a:r>
        </a:p>
        <a:p>
          <a:pPr>
            <a:buNone/>
          </a:pPr>
          <a:r>
            <a:rPr lang="es-CO" sz="4000" i="0" kern="1200" baseline="0" dirty="0">
              <a:solidFill>
                <a:sysClr val="window" lastClr="FFFFFF"/>
              </a:solidFill>
              <a:latin typeface="Calibri" panose="020F0502020204030204"/>
              <a:ea typeface="+mn-ea"/>
              <a:cs typeface="+mn-cs"/>
            </a:rPr>
            <a:t>10 de febrero de 2021</a:t>
          </a:r>
          <a:endParaRPr lang="es-CO" sz="4000" kern="1200" dirty="0">
            <a:solidFill>
              <a:sysClr val="window" lastClr="FFFFFF"/>
            </a:solidFill>
            <a:latin typeface="Calibri" panose="020F0502020204030204"/>
            <a:ea typeface="+mn-ea"/>
            <a:cs typeface="+mn-cs"/>
          </a:endParaRPr>
        </a:p>
      </dgm:t>
    </dgm:pt>
    <dgm:pt modelId="{87819050-639F-4C57-96FB-E19016BBECF3}" type="parTrans" cxnId="{98404C3C-C37B-403C-92CB-D5137B7385EE}">
      <dgm:prSet/>
      <dgm:spPr/>
      <dgm:t>
        <a:bodyPr/>
        <a:lstStyle/>
        <a:p>
          <a:endParaRPr lang="es-CO"/>
        </a:p>
      </dgm:t>
    </dgm:pt>
    <dgm:pt modelId="{CB12F266-1742-47B8-85B0-418F73CF0F45}" type="sibTrans" cxnId="{98404C3C-C37B-403C-92CB-D5137B7385EE}">
      <dgm:prSet/>
      <dgm:spPr/>
      <dgm:t>
        <a:bodyPr/>
        <a:lstStyle/>
        <a:p>
          <a:endParaRPr lang="es-CO"/>
        </a:p>
      </dgm:t>
    </dgm:pt>
    <dgm:pt modelId="{0F0747FB-D58F-4433-AA6B-28F24325522E}" type="pres">
      <dgm:prSet presAssocID="{5B9EB1E9-50D9-447A-AA8D-815420559344}" presName="CompostProcess" presStyleCnt="0">
        <dgm:presLayoutVars>
          <dgm:dir/>
          <dgm:resizeHandles val="exact"/>
        </dgm:presLayoutVars>
      </dgm:prSet>
      <dgm:spPr/>
    </dgm:pt>
    <dgm:pt modelId="{FDEB172D-EE49-439C-8A39-7620DFB02AD7}" type="pres">
      <dgm:prSet presAssocID="{5B9EB1E9-50D9-447A-AA8D-815420559344}" presName="arrow" presStyleLbl="bgShp" presStyleIdx="0" presStyleCnt="1" custScaleX="117647" custLinFactNeighborX="-790" custLinFactNeighborY="-31924"/>
      <dgm:spPr>
        <a:xfrm>
          <a:off x="2" y="0"/>
          <a:ext cx="10301000" cy="2849218"/>
        </a:xfrm>
        <a:prstGeom prst="rightArrow">
          <a:avLst/>
        </a:prstGeom>
        <a:solidFill>
          <a:srgbClr val="4C531E">
            <a:tint val="40000"/>
            <a:hueOff val="0"/>
            <a:satOff val="0"/>
            <a:lumOff val="0"/>
            <a:alphaOff val="0"/>
          </a:srgbClr>
        </a:solidFill>
        <a:ln>
          <a:noFill/>
        </a:ln>
        <a:effectLst/>
      </dgm:spPr>
    </dgm:pt>
    <dgm:pt modelId="{9BFBE4BE-6CBA-4BB2-B7EF-ACB2EF70B5F0}" type="pres">
      <dgm:prSet presAssocID="{5B9EB1E9-50D9-447A-AA8D-815420559344}" presName="linearProcess" presStyleCnt="0"/>
      <dgm:spPr/>
    </dgm:pt>
    <dgm:pt modelId="{230DA6C5-B8B8-4772-9900-C1A6FE1D09B4}" type="pres">
      <dgm:prSet presAssocID="{492BC716-2B44-476A-88B9-7C7E79ECC6F8}" presName="textNode" presStyleLbl="node1" presStyleIdx="0" presStyleCnt="3" custScaleY="96512">
        <dgm:presLayoutVars>
          <dgm:bulletEnabled val="1"/>
        </dgm:presLayoutVars>
      </dgm:prSet>
      <dgm:spPr/>
    </dgm:pt>
    <dgm:pt modelId="{DE143DEF-DBED-4D00-A2E7-EC980B4173FC}" type="pres">
      <dgm:prSet presAssocID="{1FF35CDF-8854-49F2-8E3A-882C0BCFD7F9}" presName="sibTrans" presStyleCnt="0"/>
      <dgm:spPr/>
    </dgm:pt>
    <dgm:pt modelId="{6F01D73B-E369-452B-9622-23068EF22284}" type="pres">
      <dgm:prSet presAssocID="{83BE8FDD-EC4F-4CFB-BC68-EB58BE7DDF1F}" presName="textNode" presStyleLbl="node1" presStyleIdx="1" presStyleCnt="3" custLinFactNeighborX="-86041" custLinFactNeighborY="-3625">
        <dgm:presLayoutVars>
          <dgm:bulletEnabled val="1"/>
        </dgm:presLayoutVars>
      </dgm:prSet>
      <dgm:spPr>
        <a:xfrm>
          <a:off x="6112761" y="1040136"/>
          <a:ext cx="5973781" cy="1457284"/>
        </a:xfrm>
        <a:prstGeom prst="roundRect">
          <a:avLst/>
        </a:prstGeom>
      </dgm:spPr>
    </dgm:pt>
    <dgm:pt modelId="{2F501221-D287-4829-A10B-BF23015A1240}" type="pres">
      <dgm:prSet presAssocID="{EC127DFF-A4BC-4F21-B79C-2F3CD4AD8593}" presName="sibTrans" presStyleCnt="0"/>
      <dgm:spPr/>
    </dgm:pt>
    <dgm:pt modelId="{35EFB810-C178-4EB0-A3BE-29CD2F36D6FB}" type="pres">
      <dgm:prSet presAssocID="{F304CF24-8B6D-4AF1-BB36-647615BE1DDC}" presName="textNode" presStyleLbl="node1" presStyleIdx="2" presStyleCnt="3" custLinFactX="-7906" custLinFactNeighborX="-100000" custLinFactNeighborY="-3625">
        <dgm:presLayoutVars>
          <dgm:bulletEnabled val="1"/>
        </dgm:presLayoutVars>
      </dgm:prSet>
      <dgm:spPr>
        <a:xfrm>
          <a:off x="12470906" y="1040136"/>
          <a:ext cx="5973781" cy="1457284"/>
        </a:xfrm>
        <a:prstGeom prst="roundRect">
          <a:avLst/>
        </a:prstGeom>
      </dgm:spPr>
    </dgm:pt>
  </dgm:ptLst>
  <dgm:cxnLst>
    <dgm:cxn modelId="{B5682B33-5DC5-441D-BB0B-6120815F5DE0}" type="presOf" srcId="{492BC716-2B44-476A-88B9-7C7E79ECC6F8}" destId="{230DA6C5-B8B8-4772-9900-C1A6FE1D09B4}" srcOrd="0" destOrd="0" presId="urn:microsoft.com/office/officeart/2005/8/layout/hProcess9"/>
    <dgm:cxn modelId="{BE185B38-26F9-4E34-A4E4-3967195700C2}" srcId="{5B9EB1E9-50D9-447A-AA8D-815420559344}" destId="{83BE8FDD-EC4F-4CFB-BC68-EB58BE7DDF1F}" srcOrd="1" destOrd="0" parTransId="{33C8239D-DF13-403B-AEE5-EF537B5D0A4B}" sibTransId="{EC127DFF-A4BC-4F21-B79C-2F3CD4AD8593}"/>
    <dgm:cxn modelId="{98404C3C-C37B-403C-92CB-D5137B7385EE}" srcId="{5B9EB1E9-50D9-447A-AA8D-815420559344}" destId="{F304CF24-8B6D-4AF1-BB36-647615BE1DDC}" srcOrd="2" destOrd="0" parTransId="{87819050-639F-4C57-96FB-E19016BBECF3}" sibTransId="{CB12F266-1742-47B8-85B0-418F73CF0F45}"/>
    <dgm:cxn modelId="{2C79564D-1A0D-41E9-B310-8A4294750666}" type="presOf" srcId="{F304CF24-8B6D-4AF1-BB36-647615BE1DDC}" destId="{35EFB810-C178-4EB0-A3BE-29CD2F36D6FB}" srcOrd="0" destOrd="0" presId="urn:microsoft.com/office/officeart/2005/8/layout/hProcess9"/>
    <dgm:cxn modelId="{82096A59-7F66-44DD-842C-7152EF7AFA5D}" type="presOf" srcId="{5B9EB1E9-50D9-447A-AA8D-815420559344}" destId="{0F0747FB-D58F-4433-AA6B-28F24325522E}" srcOrd="0" destOrd="0" presId="urn:microsoft.com/office/officeart/2005/8/layout/hProcess9"/>
    <dgm:cxn modelId="{26D615B3-D12E-45D5-B899-EE5BEB615161}" srcId="{5B9EB1E9-50D9-447A-AA8D-815420559344}" destId="{492BC716-2B44-476A-88B9-7C7E79ECC6F8}" srcOrd="0" destOrd="0" parTransId="{138F1CA5-8EE1-4007-B2F9-7D65B4746367}" sibTransId="{1FF35CDF-8854-49F2-8E3A-882C0BCFD7F9}"/>
    <dgm:cxn modelId="{9B200AE4-CD63-4C33-9782-F9F17E908AD7}" type="presOf" srcId="{83BE8FDD-EC4F-4CFB-BC68-EB58BE7DDF1F}" destId="{6F01D73B-E369-452B-9622-23068EF22284}" srcOrd="0" destOrd="0" presId="urn:microsoft.com/office/officeart/2005/8/layout/hProcess9"/>
    <dgm:cxn modelId="{460908FD-2AC2-431E-B8D4-E1AE9645E5BF}" type="presParOf" srcId="{0F0747FB-D58F-4433-AA6B-28F24325522E}" destId="{FDEB172D-EE49-439C-8A39-7620DFB02AD7}" srcOrd="0" destOrd="0" presId="urn:microsoft.com/office/officeart/2005/8/layout/hProcess9"/>
    <dgm:cxn modelId="{C6A33CAC-53DE-46EE-90F8-D62752A3FC73}" type="presParOf" srcId="{0F0747FB-D58F-4433-AA6B-28F24325522E}" destId="{9BFBE4BE-6CBA-4BB2-B7EF-ACB2EF70B5F0}" srcOrd="1" destOrd="0" presId="urn:microsoft.com/office/officeart/2005/8/layout/hProcess9"/>
    <dgm:cxn modelId="{0D29427F-B6FA-4760-A184-9F03706A44D5}" type="presParOf" srcId="{9BFBE4BE-6CBA-4BB2-B7EF-ACB2EF70B5F0}" destId="{230DA6C5-B8B8-4772-9900-C1A6FE1D09B4}" srcOrd="0" destOrd="0" presId="urn:microsoft.com/office/officeart/2005/8/layout/hProcess9"/>
    <dgm:cxn modelId="{64B8958C-59A3-44F9-859D-E9318CFB87F7}" type="presParOf" srcId="{9BFBE4BE-6CBA-4BB2-B7EF-ACB2EF70B5F0}" destId="{DE143DEF-DBED-4D00-A2E7-EC980B4173FC}" srcOrd="1" destOrd="0" presId="urn:microsoft.com/office/officeart/2005/8/layout/hProcess9"/>
    <dgm:cxn modelId="{EC197072-81E7-45D8-8851-66DD40375599}" type="presParOf" srcId="{9BFBE4BE-6CBA-4BB2-B7EF-ACB2EF70B5F0}" destId="{6F01D73B-E369-452B-9622-23068EF22284}" srcOrd="2" destOrd="0" presId="urn:microsoft.com/office/officeart/2005/8/layout/hProcess9"/>
    <dgm:cxn modelId="{503293EB-33D8-4981-9A02-633FF095C0FA}" type="presParOf" srcId="{9BFBE4BE-6CBA-4BB2-B7EF-ACB2EF70B5F0}" destId="{2F501221-D287-4829-A10B-BF23015A1240}" srcOrd="3" destOrd="0" presId="urn:microsoft.com/office/officeart/2005/8/layout/hProcess9"/>
    <dgm:cxn modelId="{C8A74930-EED3-463C-A128-D459F370284C}" type="presParOf" srcId="{9BFBE4BE-6CBA-4BB2-B7EF-ACB2EF70B5F0}" destId="{35EFB810-C178-4EB0-A3BE-29CD2F36D6F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3BD208-B463-4137-9385-106AA3191EE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CO"/>
        </a:p>
      </dgm:t>
    </dgm:pt>
    <dgm:pt modelId="{0BC91004-282A-4259-9326-0B5163F7A6EA}">
      <dgm:prSet/>
      <dgm:spPr>
        <a:xfrm>
          <a:off x="0" y="229782"/>
          <a:ext cx="10685631" cy="1319175"/>
        </a:xfrm>
        <a:prstGeom prst="roundRect">
          <a:avLst/>
        </a:prstGeom>
        <a:solidFill>
          <a:srgbClr val="00B050"/>
        </a:solidFill>
        <a:ln w="10795" cap="flat" cmpd="sng" algn="ctr">
          <a:solidFill>
            <a:sysClr val="window" lastClr="FFFFFF">
              <a:hueOff val="0"/>
              <a:satOff val="0"/>
              <a:lumOff val="0"/>
              <a:alphaOff val="0"/>
            </a:sysClr>
          </a:solidFill>
          <a:prstDash val="solid"/>
        </a:ln>
        <a:effectLst/>
      </dgm:spPr>
      <dgm:t>
        <a:bodyPr/>
        <a:lstStyle/>
        <a:p>
          <a:pPr algn="ctr">
            <a:buNone/>
          </a:pPr>
          <a:r>
            <a:rPr lang="es-ES" b="1" i="0" baseline="0" dirty="0">
              <a:solidFill>
                <a:sysClr val="window" lastClr="FFFFFF"/>
              </a:solidFill>
              <a:latin typeface="Calibri" panose="020F0502020204030204"/>
              <a:ea typeface="+mn-ea"/>
              <a:cs typeface="+mn-cs"/>
            </a:rPr>
            <a:t>VALOR CONTRATO $ 6.316.535.314</a:t>
          </a:r>
          <a:endParaRPr lang="es-CO" dirty="0">
            <a:solidFill>
              <a:sysClr val="window" lastClr="FFFFFF"/>
            </a:solidFill>
            <a:latin typeface="Calibri" panose="020F0502020204030204"/>
            <a:ea typeface="+mn-ea"/>
            <a:cs typeface="+mn-cs"/>
          </a:endParaRPr>
        </a:p>
      </dgm:t>
    </dgm:pt>
    <dgm:pt modelId="{C429C1A1-1275-4F9C-BD6C-311E09784EA0}" type="parTrans" cxnId="{66803101-2A79-4535-9E1A-7C1762E16CDA}">
      <dgm:prSet/>
      <dgm:spPr/>
      <dgm:t>
        <a:bodyPr/>
        <a:lstStyle/>
        <a:p>
          <a:endParaRPr lang="es-CO"/>
        </a:p>
      </dgm:t>
    </dgm:pt>
    <dgm:pt modelId="{A00A8E83-B302-45F2-A848-B099738080D4}" type="sibTrans" cxnId="{66803101-2A79-4535-9E1A-7C1762E16CDA}">
      <dgm:prSet/>
      <dgm:spPr/>
      <dgm:t>
        <a:bodyPr/>
        <a:lstStyle/>
        <a:p>
          <a:endParaRPr lang="es-CO"/>
        </a:p>
      </dgm:t>
    </dgm:pt>
    <dgm:pt modelId="{D76EBFBA-D048-4A34-80C8-30BD95C9A10A}" type="pres">
      <dgm:prSet presAssocID="{B93BD208-B463-4137-9385-106AA3191EEA}" presName="linear" presStyleCnt="0">
        <dgm:presLayoutVars>
          <dgm:animLvl val="lvl"/>
          <dgm:resizeHandles val="exact"/>
        </dgm:presLayoutVars>
      </dgm:prSet>
      <dgm:spPr/>
    </dgm:pt>
    <dgm:pt modelId="{CF47D9AB-E268-4FCD-993D-3550EC97EA39}" type="pres">
      <dgm:prSet presAssocID="{0BC91004-282A-4259-9326-0B5163F7A6EA}" presName="parentText" presStyleLbl="node1" presStyleIdx="0" presStyleCnt="1" custLinFactNeighborX="165" custLinFactNeighborY="-12028">
        <dgm:presLayoutVars>
          <dgm:chMax val="0"/>
          <dgm:bulletEnabled val="1"/>
        </dgm:presLayoutVars>
      </dgm:prSet>
      <dgm:spPr/>
    </dgm:pt>
  </dgm:ptLst>
  <dgm:cxnLst>
    <dgm:cxn modelId="{66803101-2A79-4535-9E1A-7C1762E16CDA}" srcId="{B93BD208-B463-4137-9385-106AA3191EEA}" destId="{0BC91004-282A-4259-9326-0B5163F7A6EA}" srcOrd="0" destOrd="0" parTransId="{C429C1A1-1275-4F9C-BD6C-311E09784EA0}" sibTransId="{A00A8E83-B302-45F2-A848-B099738080D4}"/>
    <dgm:cxn modelId="{A391FC9C-3351-4A8B-A8E4-31790572E4B5}" type="presOf" srcId="{0BC91004-282A-4259-9326-0B5163F7A6EA}" destId="{CF47D9AB-E268-4FCD-993D-3550EC97EA39}" srcOrd="0" destOrd="0" presId="urn:microsoft.com/office/officeart/2005/8/layout/vList2"/>
    <dgm:cxn modelId="{921DDDE3-1201-4708-8171-647162F403A2}" type="presOf" srcId="{B93BD208-B463-4137-9385-106AA3191EEA}" destId="{D76EBFBA-D048-4A34-80C8-30BD95C9A10A}" srcOrd="0" destOrd="0" presId="urn:microsoft.com/office/officeart/2005/8/layout/vList2"/>
    <dgm:cxn modelId="{0A12268D-920B-4AC3-B2A8-5F1BB6249FF4}" type="presParOf" srcId="{D76EBFBA-D048-4A34-80C8-30BD95C9A10A}" destId="{CF47D9AB-E268-4FCD-993D-3550EC97EA3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9BEAA-E44A-40C5-9270-949903E1EC40}">
      <dsp:nvSpPr>
        <dsp:cNvPr id="0" name=""/>
        <dsp:cNvSpPr/>
      </dsp:nvSpPr>
      <dsp:spPr>
        <a:xfrm>
          <a:off x="0" y="584080"/>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254A2A-3F33-41F3-ADDD-C9845B1505B9}">
      <dsp:nvSpPr>
        <dsp:cNvPr id="0" name=""/>
        <dsp:cNvSpPr/>
      </dsp:nvSpPr>
      <dsp:spPr>
        <a:xfrm>
          <a:off x="812747" y="144629"/>
          <a:ext cx="13508165" cy="675611"/>
        </a:xfrm>
        <a:prstGeom prst="roundRect">
          <a:avLst/>
        </a:prstGeom>
        <a:solidFill>
          <a:srgbClr val="BED1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rPr>
            <a:t>1. Vía a Cota - vía de integración con el municipio de cota</a:t>
          </a:r>
          <a:endParaRPr lang="es-CO" sz="3600" b="1" kern="1200" dirty="0">
            <a:solidFill>
              <a:schemeClr val="tx1"/>
            </a:solidFill>
          </a:endParaRPr>
        </a:p>
      </dsp:txBody>
      <dsp:txXfrm>
        <a:off x="845728" y="177610"/>
        <a:ext cx="13442203" cy="609649"/>
      </dsp:txXfrm>
    </dsp:sp>
    <dsp:sp modelId="{F4E104A9-81B3-4768-A415-F1FC39D4B374}">
      <dsp:nvSpPr>
        <dsp:cNvPr id="0" name=""/>
        <dsp:cNvSpPr/>
      </dsp:nvSpPr>
      <dsp:spPr>
        <a:xfrm>
          <a:off x="0" y="1555531"/>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17DB19-1362-4713-9332-810D2953B44C}">
      <dsp:nvSpPr>
        <dsp:cNvPr id="0" name=""/>
        <dsp:cNvSpPr/>
      </dsp:nvSpPr>
      <dsp:spPr>
        <a:xfrm>
          <a:off x="812747" y="1073680"/>
          <a:ext cx="13508279" cy="718011"/>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latin typeface="Calibri" panose="020F0502020204030204"/>
              <a:ea typeface="+mn-ea"/>
              <a:cs typeface="+mn-cs"/>
            </a:rPr>
            <a:t>2. Vía a La Calera</a:t>
          </a:r>
          <a:endParaRPr lang="es-CO" sz="3600" b="1" i="1" kern="1200" dirty="0">
            <a:solidFill>
              <a:schemeClr val="tx1"/>
            </a:solidFill>
            <a:latin typeface="Calibri" panose="020F0502020204030204"/>
            <a:ea typeface="+mn-ea"/>
            <a:cs typeface="+mn-cs"/>
          </a:endParaRPr>
        </a:p>
      </dsp:txBody>
      <dsp:txXfrm>
        <a:off x="847797" y="1108730"/>
        <a:ext cx="13438179" cy="647911"/>
      </dsp:txXfrm>
    </dsp:sp>
    <dsp:sp modelId="{6A746CC2-6DA6-4C1A-BA14-92E2F1220390}">
      <dsp:nvSpPr>
        <dsp:cNvPr id="0" name=""/>
        <dsp:cNvSpPr/>
      </dsp:nvSpPr>
      <dsp:spPr>
        <a:xfrm>
          <a:off x="0" y="2705675"/>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9CE56F-4393-4D75-93CA-82588384F6B1}">
      <dsp:nvSpPr>
        <dsp:cNvPr id="0" name=""/>
        <dsp:cNvSpPr/>
      </dsp:nvSpPr>
      <dsp:spPr>
        <a:xfrm>
          <a:off x="812747" y="2045131"/>
          <a:ext cx="13561985" cy="896704"/>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latin typeface="Calibri" panose="020F0502020204030204"/>
              <a:ea typeface="+mn-ea"/>
              <a:cs typeface="+mn-cs"/>
            </a:rPr>
            <a:t>3. Vía El Codito-La Calera.</a:t>
          </a:r>
        </a:p>
      </dsp:txBody>
      <dsp:txXfrm>
        <a:off x="856520" y="2088904"/>
        <a:ext cx="13474439" cy="809158"/>
      </dsp:txXfrm>
    </dsp:sp>
    <dsp:sp modelId="{44540518-39DC-4C1F-8815-5FA0196907B5}">
      <dsp:nvSpPr>
        <dsp:cNvPr id="0" name=""/>
        <dsp:cNvSpPr/>
      </dsp:nvSpPr>
      <dsp:spPr>
        <a:xfrm>
          <a:off x="0" y="3711266"/>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BE3CCC-F5C5-485C-A6B9-1F57DA6577E4}">
      <dsp:nvSpPr>
        <dsp:cNvPr id="0" name=""/>
        <dsp:cNvSpPr/>
      </dsp:nvSpPr>
      <dsp:spPr>
        <a:xfrm>
          <a:off x="812747" y="3195275"/>
          <a:ext cx="13583718" cy="752150"/>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a:solidFill>
                <a:schemeClr val="tx1"/>
              </a:solidFill>
              <a:latin typeface="Calibri" panose="020F0502020204030204"/>
              <a:ea typeface="+mn-ea"/>
              <a:cs typeface="+mn-cs"/>
            </a:rPr>
            <a:t>4. Vía a Choachí.</a:t>
          </a:r>
          <a:endParaRPr lang="es-ES_tradnl" sz="3600" b="1" i="1" kern="1200" dirty="0">
            <a:solidFill>
              <a:schemeClr val="tx1"/>
            </a:solidFill>
            <a:latin typeface="Calibri" panose="020F0502020204030204"/>
            <a:ea typeface="+mn-ea"/>
            <a:cs typeface="+mn-cs"/>
          </a:endParaRPr>
        </a:p>
      </dsp:txBody>
      <dsp:txXfrm>
        <a:off x="849464" y="3231992"/>
        <a:ext cx="13510284" cy="678716"/>
      </dsp:txXfrm>
    </dsp:sp>
    <dsp:sp modelId="{E3B56C5D-5A52-4693-B303-CB137D119CA2}">
      <dsp:nvSpPr>
        <dsp:cNvPr id="0" name=""/>
        <dsp:cNvSpPr/>
      </dsp:nvSpPr>
      <dsp:spPr>
        <a:xfrm>
          <a:off x="0" y="5068008"/>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C21BF9-0C3D-4FB0-A92F-4D897A922580}">
      <dsp:nvSpPr>
        <dsp:cNvPr id="0" name=""/>
        <dsp:cNvSpPr/>
      </dsp:nvSpPr>
      <dsp:spPr>
        <a:xfrm>
          <a:off x="812747" y="4200866"/>
          <a:ext cx="13637538" cy="1103301"/>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rPr>
            <a:t>5. Vía a Cabrera - </a:t>
          </a:r>
          <a:r>
            <a:rPr lang="es-ES_tradnl" sz="3600" b="1" i="1" kern="1200" dirty="0">
              <a:solidFill>
                <a:schemeClr val="tx1"/>
              </a:solidFill>
              <a:latin typeface="Calibri" panose="020F0502020204030204"/>
              <a:ea typeface="+mn-ea"/>
              <a:cs typeface="+mn-cs"/>
            </a:rPr>
            <a:t>Colombia</a:t>
          </a:r>
          <a:r>
            <a:rPr lang="es-ES_tradnl" sz="3600" b="1" i="1" kern="1200" dirty="0">
              <a:solidFill>
                <a:schemeClr val="tx1"/>
              </a:solidFill>
            </a:rPr>
            <a:t> (Huila) a través de Usme, San Juan y La Unión.</a:t>
          </a:r>
        </a:p>
      </dsp:txBody>
      <dsp:txXfrm>
        <a:off x="866606" y="4254725"/>
        <a:ext cx="13529820" cy="995583"/>
      </dsp:txXfrm>
    </dsp:sp>
    <dsp:sp modelId="{C7BB8ABA-2B50-48C0-B2FE-77ED26D8FF8D}">
      <dsp:nvSpPr>
        <dsp:cNvPr id="0" name=""/>
        <dsp:cNvSpPr/>
      </dsp:nvSpPr>
      <dsp:spPr>
        <a:xfrm>
          <a:off x="0" y="5980622"/>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687AA-822E-4E46-82EF-4A2C3420C158}">
      <dsp:nvSpPr>
        <dsp:cNvPr id="0" name=""/>
        <dsp:cNvSpPr/>
      </dsp:nvSpPr>
      <dsp:spPr>
        <a:xfrm>
          <a:off x="812747" y="5557608"/>
          <a:ext cx="13669512" cy="659174"/>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latin typeface="Calibri" panose="020F0502020204030204"/>
              <a:ea typeface="+mn-ea"/>
              <a:cs typeface="+mn-cs"/>
            </a:rPr>
            <a:t>6. Vía a Une, a través de Santa Rosa (Sumapaz) y Nazareth.</a:t>
          </a:r>
        </a:p>
      </dsp:txBody>
      <dsp:txXfrm>
        <a:off x="844925" y="5589786"/>
        <a:ext cx="13605156" cy="594818"/>
      </dsp:txXfrm>
    </dsp:sp>
    <dsp:sp modelId="{C8924E4F-C358-4000-B1C8-82510C18B9DA}">
      <dsp:nvSpPr>
        <dsp:cNvPr id="0" name=""/>
        <dsp:cNvSpPr/>
      </dsp:nvSpPr>
      <dsp:spPr>
        <a:xfrm>
          <a:off x="0" y="6945584"/>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33DD3A-03CE-44D1-94ED-A9A65047A6F4}">
      <dsp:nvSpPr>
        <dsp:cNvPr id="0" name=""/>
        <dsp:cNvSpPr/>
      </dsp:nvSpPr>
      <dsp:spPr>
        <a:xfrm>
          <a:off x="812747" y="6470222"/>
          <a:ext cx="13637538" cy="711521"/>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rPr>
            <a:t>7. Vía a </a:t>
          </a:r>
          <a:r>
            <a:rPr lang="es-ES_tradnl" sz="3600" b="1" i="1" kern="1200" dirty="0" err="1">
              <a:solidFill>
                <a:schemeClr val="tx1"/>
              </a:solidFill>
            </a:rPr>
            <a:t>Pasquilla</a:t>
          </a:r>
          <a:r>
            <a:rPr lang="es-ES_tradnl" sz="3600" b="1" i="1" kern="1200" dirty="0">
              <a:solidFill>
                <a:schemeClr val="tx1"/>
              </a:solidFill>
            </a:rPr>
            <a:t>.</a:t>
          </a:r>
        </a:p>
      </dsp:txBody>
      <dsp:txXfrm>
        <a:off x="847481" y="6504956"/>
        <a:ext cx="13568070" cy="642053"/>
      </dsp:txXfrm>
    </dsp:sp>
    <dsp:sp modelId="{25F94709-E730-40F5-A6B1-06E4C3657571}">
      <dsp:nvSpPr>
        <dsp:cNvPr id="0" name=""/>
        <dsp:cNvSpPr/>
      </dsp:nvSpPr>
      <dsp:spPr>
        <a:xfrm>
          <a:off x="0" y="7888375"/>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E2A48-64E2-4A10-9A5D-9F4EE524D285}">
      <dsp:nvSpPr>
        <dsp:cNvPr id="0" name=""/>
        <dsp:cNvSpPr/>
      </dsp:nvSpPr>
      <dsp:spPr>
        <a:xfrm>
          <a:off x="812747" y="7435184"/>
          <a:ext cx="13561985" cy="689351"/>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rPr>
            <a:t>8. Vía a </a:t>
          </a:r>
          <a:r>
            <a:rPr lang="es-ES_tradnl" sz="3600" b="1" i="1" kern="1200" dirty="0">
              <a:solidFill>
                <a:schemeClr val="tx1"/>
              </a:solidFill>
              <a:latin typeface="Calibri" panose="020F0502020204030204"/>
              <a:ea typeface="+mn-ea"/>
              <a:cs typeface="+mn-cs"/>
            </a:rPr>
            <a:t>Betania</a:t>
          </a:r>
          <a:r>
            <a:rPr lang="es-ES_tradnl" sz="3600" b="1" i="1" kern="1200" dirty="0">
              <a:solidFill>
                <a:schemeClr val="tx1"/>
              </a:solidFill>
            </a:rPr>
            <a:t>.</a:t>
          </a:r>
        </a:p>
      </dsp:txBody>
      <dsp:txXfrm>
        <a:off x="846398" y="7468835"/>
        <a:ext cx="13494683" cy="622049"/>
      </dsp:txXfrm>
    </dsp:sp>
    <dsp:sp modelId="{AF8CA35D-D47B-4A0E-A766-91FC3A9FE154}">
      <dsp:nvSpPr>
        <dsp:cNvPr id="0" name=""/>
        <dsp:cNvSpPr/>
      </dsp:nvSpPr>
      <dsp:spPr>
        <a:xfrm>
          <a:off x="0" y="9176904"/>
          <a:ext cx="16254942"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2F91CD-76D1-49CD-B0EA-4A2888AF69A5}">
      <dsp:nvSpPr>
        <dsp:cNvPr id="0" name=""/>
        <dsp:cNvSpPr/>
      </dsp:nvSpPr>
      <dsp:spPr>
        <a:xfrm>
          <a:off x="812747" y="8377975"/>
          <a:ext cx="13561985" cy="1035089"/>
        </a:xfrm>
        <a:prstGeom prst="roundRect">
          <a:avLst/>
        </a:prstGeom>
        <a:solidFill>
          <a:srgbClr val="BED1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079" tIns="0" rIns="430079" bIns="0" numCol="1" spcCol="1270" anchor="ctr" anchorCtr="0">
          <a:noAutofit/>
        </a:bodyPr>
        <a:lstStyle/>
        <a:p>
          <a:pPr marL="0" lvl="0" indent="0" algn="l" defTabSz="1600200">
            <a:lnSpc>
              <a:spcPct val="90000"/>
            </a:lnSpc>
            <a:spcBef>
              <a:spcPct val="0"/>
            </a:spcBef>
            <a:spcAft>
              <a:spcPct val="35000"/>
            </a:spcAft>
            <a:buNone/>
          </a:pPr>
          <a:r>
            <a:rPr lang="es-ES_tradnl" sz="3600" b="1" i="1" kern="1200" dirty="0">
              <a:solidFill>
                <a:schemeClr val="tx1"/>
              </a:solidFill>
            </a:rPr>
            <a:t>9. Vía Troncal </a:t>
          </a:r>
          <a:r>
            <a:rPr lang="es-ES_tradnl" sz="3600" b="1" i="1" kern="1200" dirty="0">
              <a:solidFill>
                <a:schemeClr val="tx1"/>
              </a:solidFill>
              <a:latin typeface="Calibri" panose="020F0502020204030204"/>
              <a:ea typeface="+mn-ea"/>
              <a:cs typeface="+mn-cs"/>
            </a:rPr>
            <a:t>Bolivariana</a:t>
          </a:r>
          <a:r>
            <a:rPr lang="es-ES_tradnl" sz="3600" b="1" i="1" kern="1200" dirty="0">
              <a:solidFill>
                <a:schemeClr val="tx1"/>
              </a:solidFill>
            </a:rPr>
            <a:t> (Usme-Chorreras-Puente del </a:t>
          </a:r>
          <a:r>
            <a:rPr lang="es-ES_tradnl" sz="3600" b="1" i="1" kern="1200" dirty="0" err="1">
              <a:solidFill>
                <a:schemeClr val="tx1"/>
              </a:solidFill>
            </a:rPr>
            <a:t>Aguila</a:t>
          </a:r>
          <a:r>
            <a:rPr lang="es-ES_tradnl" sz="3600" b="1" i="1" kern="1200" dirty="0">
              <a:solidFill>
                <a:schemeClr val="tx1"/>
              </a:solidFill>
            </a:rPr>
            <a:t> a Colombia Huila).</a:t>
          </a:r>
        </a:p>
      </dsp:txBody>
      <dsp:txXfrm>
        <a:off x="863276" y="8428504"/>
        <a:ext cx="13460927" cy="934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0CC14-73BF-4DCB-A5D8-5A28DE236A52}">
      <dsp:nvSpPr>
        <dsp:cNvPr id="0" name=""/>
        <dsp:cNvSpPr/>
      </dsp:nvSpPr>
      <dsp:spPr>
        <a:xfrm>
          <a:off x="513068" y="0"/>
          <a:ext cx="20496260" cy="4019549"/>
        </a:xfrm>
        <a:prstGeom prst="rightArrow">
          <a:avLst/>
        </a:prstGeom>
        <a:solidFill>
          <a:srgbClr val="4C53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7D252F9-FF32-4CC4-81FD-2CE9A2651C40}">
      <dsp:nvSpPr>
        <dsp:cNvPr id="0" name=""/>
        <dsp:cNvSpPr/>
      </dsp:nvSpPr>
      <dsp:spPr>
        <a:xfrm>
          <a:off x="0" y="824988"/>
          <a:ext cx="3372326" cy="2335068"/>
        </a:xfrm>
        <a:prstGeom prst="roundRect">
          <a:avLst/>
        </a:prstGeom>
        <a:solidFill>
          <a:srgbClr val="00B05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kern="1200" dirty="0">
              <a:solidFill>
                <a:sysClr val="window" lastClr="FFFFFF"/>
              </a:solidFill>
              <a:latin typeface="Calibri" panose="020F0502020204030204"/>
              <a:ea typeface="+mn-ea"/>
              <a:cs typeface="+mn-cs"/>
            </a:rPr>
            <a:t>ENTIDADES:	</a:t>
          </a:r>
        </a:p>
      </dsp:txBody>
      <dsp:txXfrm>
        <a:off x="113989" y="938977"/>
        <a:ext cx="3144348" cy="2107090"/>
      </dsp:txXfrm>
    </dsp:sp>
    <dsp:sp modelId="{64B9915F-633A-4EBF-BDEE-3F8D5CA53AA1}">
      <dsp:nvSpPr>
        <dsp:cNvPr id="0" name=""/>
        <dsp:cNvSpPr/>
      </dsp:nvSpPr>
      <dsp:spPr>
        <a:xfrm>
          <a:off x="3279948" y="792325"/>
          <a:ext cx="11652733" cy="2421521"/>
        </a:xfrm>
        <a:prstGeom prst="roundRect">
          <a:avLst/>
        </a:prstGeom>
        <a:solidFill>
          <a:srgbClr val="00B050"/>
        </a:solidFill>
        <a:ln w="10795"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CO" sz="3200" kern="1200" dirty="0">
              <a:solidFill>
                <a:sysClr val="window" lastClr="FFFFFF"/>
              </a:solidFill>
              <a:latin typeface="Calibri" panose="020F0502020204030204"/>
              <a:ea typeface="+mn-ea"/>
              <a:cs typeface="+mn-cs"/>
            </a:rPr>
            <a:t>INSTITUTO DE DESARROLLO URBANO                                                                                         </a:t>
          </a:r>
        </a:p>
        <a:p>
          <a:pPr marL="0" lvl="0" indent="0" algn="l" defTabSz="1422400">
            <a:lnSpc>
              <a:spcPct val="90000"/>
            </a:lnSpc>
            <a:spcBef>
              <a:spcPct val="0"/>
            </a:spcBef>
            <a:spcAft>
              <a:spcPct val="35000"/>
            </a:spcAft>
            <a:buNone/>
          </a:pPr>
          <a:r>
            <a:rPr lang="es-CO" sz="3200" kern="1200" dirty="0">
              <a:solidFill>
                <a:sysClr val="window" lastClr="FFFFFF"/>
              </a:solidFill>
              <a:latin typeface="Calibri" panose="020F0502020204030204"/>
              <a:ea typeface="+mn-ea"/>
              <a:cs typeface="+mn-cs"/>
            </a:rPr>
            <a:t>UNIDAD ADMINISTRATIVA ESPECIAL DE REHABILITACION Y MANTENIMIENTO VIAL</a:t>
          </a:r>
        </a:p>
        <a:p>
          <a:pPr marL="285750" lvl="1" indent="-285750" algn="l" defTabSz="1422400">
            <a:lnSpc>
              <a:spcPct val="90000"/>
            </a:lnSpc>
            <a:spcBef>
              <a:spcPct val="0"/>
            </a:spcBef>
            <a:spcAft>
              <a:spcPct val="15000"/>
            </a:spcAft>
            <a:buNone/>
          </a:pPr>
          <a:r>
            <a:rPr lang="es-CO" sz="3200" kern="1200" dirty="0">
              <a:solidFill>
                <a:sysClr val="window" lastClr="FFFFFF"/>
              </a:solidFill>
              <a:latin typeface="Calibri" panose="020F0502020204030204"/>
              <a:ea typeface="+mn-ea"/>
              <a:cs typeface="+mn-cs"/>
            </a:rPr>
            <a:t>ALCALDÍA LOCAL DE SUMAPAZ</a:t>
          </a:r>
        </a:p>
      </dsp:txBody>
      <dsp:txXfrm>
        <a:off x="3398157" y="910534"/>
        <a:ext cx="11416315" cy="2185103"/>
      </dsp:txXfrm>
    </dsp:sp>
    <dsp:sp modelId="{66B337DD-98CE-4DAE-B05B-DA775FF29C5A}">
      <dsp:nvSpPr>
        <dsp:cNvPr id="0" name=""/>
        <dsp:cNvSpPr/>
      </dsp:nvSpPr>
      <dsp:spPr>
        <a:xfrm>
          <a:off x="14971206" y="840021"/>
          <a:ext cx="5312320" cy="2266253"/>
        </a:xfrm>
        <a:prstGeom prst="roundRect">
          <a:avLst/>
        </a:prstGeom>
        <a:solidFill>
          <a:srgbClr val="00B05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CO" sz="3200" b="1" kern="1200" dirty="0">
              <a:solidFill>
                <a:sysClr val="window" lastClr="FFFFFF"/>
              </a:solidFill>
              <a:latin typeface="Calibri" panose="020F0502020204030204"/>
              <a:ea typeface="+mn-ea"/>
              <a:cs typeface="+mn-cs"/>
            </a:rPr>
            <a:t>SITUACIÓN ACTUAL: </a:t>
          </a:r>
          <a:r>
            <a:rPr lang="es-CO" sz="3200" kern="1200" dirty="0">
              <a:solidFill>
                <a:sysClr val="window" lastClr="FFFFFF"/>
              </a:solidFill>
              <a:latin typeface="Calibri" panose="020F0502020204030204"/>
              <a:ea typeface="+mn-ea"/>
              <a:cs typeface="+mn-cs"/>
            </a:rPr>
            <a:t>	          SE TRAMITA PRÓRROGA POR UN (1) AÑO</a:t>
          </a:r>
        </a:p>
      </dsp:txBody>
      <dsp:txXfrm>
        <a:off x="15081835" y="950650"/>
        <a:ext cx="5091062" cy="2044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320F5-466A-4B0F-B2A6-6FBD9DA549CC}">
      <dsp:nvSpPr>
        <dsp:cNvPr id="0" name=""/>
        <dsp:cNvSpPr/>
      </dsp:nvSpPr>
      <dsp:spPr>
        <a:xfrm>
          <a:off x="10" y="0"/>
          <a:ext cx="20466056" cy="3202939"/>
        </a:xfrm>
        <a:prstGeom prst="rightArrow">
          <a:avLst/>
        </a:prstGeom>
        <a:solidFill>
          <a:srgbClr val="4C53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2F553CF-A8A4-401A-B997-7695536860B8}">
      <dsp:nvSpPr>
        <dsp:cNvPr id="0" name=""/>
        <dsp:cNvSpPr/>
      </dsp:nvSpPr>
      <dsp:spPr>
        <a:xfrm>
          <a:off x="0" y="975192"/>
          <a:ext cx="9445700" cy="1281175"/>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kern="1200" dirty="0">
              <a:solidFill>
                <a:sysClr val="window" lastClr="FFFFFF"/>
              </a:solidFill>
              <a:latin typeface="Calibri" panose="020F0502020204030204"/>
              <a:ea typeface="+mn-ea"/>
              <a:cs typeface="+mn-cs"/>
            </a:rPr>
            <a:t>Inició:		6 de febrero de 2018</a:t>
          </a:r>
        </a:p>
      </dsp:txBody>
      <dsp:txXfrm>
        <a:off x="62542" y="1037734"/>
        <a:ext cx="9320616" cy="1156091"/>
      </dsp:txXfrm>
    </dsp:sp>
    <dsp:sp modelId="{DC4F6169-660F-4D82-8ED8-9279C3A5986E}">
      <dsp:nvSpPr>
        <dsp:cNvPr id="0" name=""/>
        <dsp:cNvSpPr/>
      </dsp:nvSpPr>
      <dsp:spPr>
        <a:xfrm>
          <a:off x="9434006" y="964712"/>
          <a:ext cx="10145790" cy="1281175"/>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0" i="0" kern="1200" baseline="0" dirty="0">
              <a:solidFill>
                <a:sysClr val="window" lastClr="FFFFFF"/>
              </a:solidFill>
              <a:latin typeface="Calibri" panose="020F0502020204030204"/>
              <a:ea typeface="+mn-ea"/>
              <a:cs typeface="+mn-cs"/>
            </a:rPr>
            <a:t>Termina:	13 de agosto de 2021</a:t>
          </a:r>
          <a:endParaRPr lang="es-CO" sz="4000" kern="1200" dirty="0">
            <a:solidFill>
              <a:sysClr val="window" lastClr="FFFFFF"/>
            </a:solidFill>
            <a:latin typeface="Calibri" panose="020F0502020204030204"/>
            <a:ea typeface="+mn-ea"/>
            <a:cs typeface="+mn-cs"/>
          </a:endParaRPr>
        </a:p>
      </dsp:txBody>
      <dsp:txXfrm>
        <a:off x="9496548" y="1027254"/>
        <a:ext cx="10020706" cy="11560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B172D-EE49-439C-8A39-7620DFB02AD7}">
      <dsp:nvSpPr>
        <dsp:cNvPr id="0" name=""/>
        <dsp:cNvSpPr/>
      </dsp:nvSpPr>
      <dsp:spPr>
        <a:xfrm>
          <a:off x="0" y="0"/>
          <a:ext cx="19912596" cy="3643211"/>
        </a:xfrm>
        <a:prstGeom prst="rightArrow">
          <a:avLst/>
        </a:prstGeom>
        <a:solidFill>
          <a:srgbClr val="4C53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30DA6C5-B8B8-4772-9900-C1A6FE1D09B4}">
      <dsp:nvSpPr>
        <dsp:cNvPr id="0" name=""/>
        <dsp:cNvSpPr/>
      </dsp:nvSpPr>
      <dsp:spPr>
        <a:xfrm>
          <a:off x="0" y="1118378"/>
          <a:ext cx="5973781" cy="1406454"/>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Plazo: </a:t>
          </a:r>
        </a:p>
        <a:p>
          <a:pPr marL="0" lvl="0" indent="0" algn="ctr" defTabSz="1778000">
            <a:lnSpc>
              <a:spcPct val="90000"/>
            </a:lnSpc>
            <a:spcBef>
              <a:spcPct val="0"/>
            </a:spcBef>
            <a:spcAft>
              <a:spcPct val="35000"/>
            </a:spcAft>
            <a:buNone/>
          </a:pPr>
          <a:r>
            <a:rPr lang="es-CO" sz="4000" kern="1200" dirty="0">
              <a:solidFill>
                <a:sysClr val="window" lastClr="FFFFFF"/>
              </a:solidFill>
              <a:latin typeface="Calibri" panose="020F0502020204030204"/>
              <a:ea typeface="+mn-ea"/>
              <a:cs typeface="+mn-cs"/>
            </a:rPr>
            <a:t>16 meses </a:t>
          </a:r>
        </a:p>
      </dsp:txBody>
      <dsp:txXfrm>
        <a:off x="68657" y="1187035"/>
        <a:ext cx="5836467" cy="1269140"/>
      </dsp:txXfrm>
    </dsp:sp>
    <dsp:sp modelId="{6F01D73B-E369-452B-9622-23068EF22284}">
      <dsp:nvSpPr>
        <dsp:cNvPr id="0" name=""/>
        <dsp:cNvSpPr/>
      </dsp:nvSpPr>
      <dsp:spPr>
        <a:xfrm>
          <a:off x="6112761" y="1040136"/>
          <a:ext cx="5973781" cy="1457284"/>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Inició</a:t>
          </a:r>
          <a:r>
            <a:rPr lang="es-CO" sz="4000" b="1" i="0" kern="1200" baseline="0" dirty="0">
              <a:solidFill>
                <a:sysClr val="window" lastClr="FFFFFF"/>
              </a:solidFill>
              <a:latin typeface="Calibri" panose="020F0502020204030204"/>
              <a:ea typeface="+mn-ea"/>
              <a:cs typeface="+mn-cs"/>
            </a:rPr>
            <a:t>	</a:t>
          </a:r>
        </a:p>
        <a:p>
          <a:pPr marL="0" lvl="0" indent="0" algn="ctr" defTabSz="1778000">
            <a:lnSpc>
              <a:spcPct val="90000"/>
            </a:lnSpc>
            <a:spcBef>
              <a:spcPct val="0"/>
            </a:spcBef>
            <a:spcAft>
              <a:spcPct val="35000"/>
            </a:spcAft>
            <a:buNone/>
          </a:pPr>
          <a:r>
            <a:rPr lang="es-CO" sz="4000" i="0" kern="1200" baseline="0" dirty="0">
              <a:solidFill>
                <a:sysClr val="window" lastClr="FFFFFF"/>
              </a:solidFill>
              <a:latin typeface="Calibri" panose="020F0502020204030204"/>
              <a:ea typeface="+mn-ea"/>
              <a:cs typeface="+mn-cs"/>
            </a:rPr>
            <a:t>9 de marzo de 2020</a:t>
          </a:r>
          <a:endParaRPr lang="es-CO" sz="4000" kern="1200" dirty="0">
            <a:solidFill>
              <a:sysClr val="window" lastClr="FFFFFF"/>
            </a:solidFill>
            <a:latin typeface="Calibri" panose="020F0502020204030204"/>
            <a:ea typeface="+mn-ea"/>
            <a:cs typeface="+mn-cs"/>
          </a:endParaRPr>
        </a:p>
      </dsp:txBody>
      <dsp:txXfrm>
        <a:off x="6183900" y="1111275"/>
        <a:ext cx="5831503" cy="1315006"/>
      </dsp:txXfrm>
    </dsp:sp>
    <dsp:sp modelId="{35EFB810-C178-4EB0-A3BE-29CD2F36D6FB}">
      <dsp:nvSpPr>
        <dsp:cNvPr id="0" name=""/>
        <dsp:cNvSpPr/>
      </dsp:nvSpPr>
      <dsp:spPr>
        <a:xfrm>
          <a:off x="12470906" y="1040136"/>
          <a:ext cx="5973781" cy="1457284"/>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Termina</a:t>
          </a:r>
          <a:r>
            <a:rPr lang="es-CO" sz="4000" b="1" i="0" kern="1200" baseline="0" dirty="0">
              <a:solidFill>
                <a:sysClr val="window" lastClr="FFFFFF"/>
              </a:solidFill>
              <a:latin typeface="Calibri" panose="020F0502020204030204"/>
              <a:ea typeface="+mn-ea"/>
              <a:cs typeface="+mn-cs"/>
            </a:rPr>
            <a:t>:	</a:t>
          </a:r>
        </a:p>
        <a:p>
          <a:pPr marL="0" lvl="0" indent="0" algn="ctr" defTabSz="1778000">
            <a:lnSpc>
              <a:spcPct val="90000"/>
            </a:lnSpc>
            <a:spcBef>
              <a:spcPct val="0"/>
            </a:spcBef>
            <a:spcAft>
              <a:spcPct val="35000"/>
            </a:spcAft>
            <a:buNone/>
          </a:pPr>
          <a:r>
            <a:rPr lang="es-CO" sz="4000" i="0" kern="1200" baseline="0" dirty="0">
              <a:solidFill>
                <a:sysClr val="window" lastClr="FFFFFF"/>
              </a:solidFill>
              <a:latin typeface="Calibri" panose="020F0502020204030204"/>
              <a:ea typeface="+mn-ea"/>
              <a:cs typeface="+mn-cs"/>
            </a:rPr>
            <a:t>16 de enero de 2022</a:t>
          </a:r>
          <a:endParaRPr lang="es-CO" sz="4000" kern="1200" dirty="0">
            <a:solidFill>
              <a:sysClr val="window" lastClr="FFFFFF"/>
            </a:solidFill>
            <a:latin typeface="Calibri" panose="020F0502020204030204"/>
            <a:ea typeface="+mn-ea"/>
            <a:cs typeface="+mn-cs"/>
          </a:endParaRPr>
        </a:p>
      </dsp:txBody>
      <dsp:txXfrm>
        <a:off x="12542045" y="1111275"/>
        <a:ext cx="5831503" cy="1315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7D9AB-E268-4FCD-993D-3550EC97EA39}">
      <dsp:nvSpPr>
        <dsp:cNvPr id="0" name=""/>
        <dsp:cNvSpPr/>
      </dsp:nvSpPr>
      <dsp:spPr>
        <a:xfrm>
          <a:off x="0" y="754995"/>
          <a:ext cx="19728907" cy="1559025"/>
        </a:xfrm>
        <a:prstGeom prst="roundRect">
          <a:avLst/>
        </a:prstGeom>
        <a:solidFill>
          <a:srgbClr val="00B05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ES" sz="6500" b="1" i="0" kern="1200" baseline="0" dirty="0">
              <a:solidFill>
                <a:sysClr val="window" lastClr="FFFFFF"/>
              </a:solidFill>
              <a:latin typeface="Calibri" panose="020F0502020204030204"/>
              <a:ea typeface="+mn-ea"/>
              <a:cs typeface="+mn-cs"/>
            </a:rPr>
            <a:t>VALOR CONVENIO $ 8.021.321.614</a:t>
          </a:r>
          <a:endParaRPr lang="es-CO" sz="6500" kern="1200" dirty="0">
            <a:solidFill>
              <a:sysClr val="window" lastClr="FFFFFF"/>
            </a:solidFill>
            <a:latin typeface="Calibri" panose="020F0502020204030204"/>
            <a:ea typeface="+mn-ea"/>
            <a:cs typeface="+mn-cs"/>
          </a:endParaRPr>
        </a:p>
      </dsp:txBody>
      <dsp:txXfrm>
        <a:off x="76105" y="831100"/>
        <a:ext cx="19576697" cy="1406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1B409-3A5C-449D-BF98-7DF4E02BAF29}">
      <dsp:nvSpPr>
        <dsp:cNvPr id="0" name=""/>
        <dsp:cNvSpPr/>
      </dsp:nvSpPr>
      <dsp:spPr>
        <a:xfrm>
          <a:off x="0" y="7881"/>
          <a:ext cx="18930934" cy="1717234"/>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Entidad			Aporte en dinero	                     Otros Aportes										</a:t>
          </a:r>
        </a:p>
      </dsp:txBody>
      <dsp:txXfrm>
        <a:off x="83828" y="91709"/>
        <a:ext cx="18763278" cy="1549578"/>
      </dsp:txXfrm>
    </dsp:sp>
    <dsp:sp modelId="{2CCF7BFD-8F1D-4812-ADCE-90C2555A614D}">
      <dsp:nvSpPr>
        <dsp:cNvPr id="0" name=""/>
        <dsp:cNvSpPr/>
      </dsp:nvSpPr>
      <dsp:spPr>
        <a:xfrm>
          <a:off x="0" y="1726275"/>
          <a:ext cx="18930934" cy="1609271"/>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IDU			 $ 3.500.000.000 </a:t>
          </a:r>
          <a:r>
            <a:rPr lang="es-CO" sz="3600" b="1" kern="1200" dirty="0"/>
            <a:t>																</a:t>
          </a:r>
          <a:endParaRPr lang="es-CO" sz="3600" kern="1200" dirty="0"/>
        </a:p>
      </dsp:txBody>
      <dsp:txXfrm>
        <a:off x="78558" y="1804833"/>
        <a:ext cx="18773818" cy="1452155"/>
      </dsp:txXfrm>
    </dsp:sp>
    <dsp:sp modelId="{442DC004-BAE4-40D7-A40B-85E6E4355F33}">
      <dsp:nvSpPr>
        <dsp:cNvPr id="0" name=""/>
        <dsp:cNvSpPr/>
      </dsp:nvSpPr>
      <dsp:spPr>
        <a:xfrm>
          <a:off x="0" y="3300687"/>
          <a:ext cx="18930934" cy="1717234"/>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UAERMV 		                                     (5.850) m3     Suministro  fresado 						      estabilizado, Aprox.  ( $ 1.550.000.000)</a:t>
          </a:r>
          <a:r>
            <a:rPr lang="es-CO" sz="3600" b="1" kern="1200" dirty="0"/>
            <a:t>	</a:t>
          </a:r>
          <a:r>
            <a:rPr lang="es-CO" sz="1800" b="1" kern="1200" dirty="0"/>
            <a:t>	</a:t>
          </a:r>
          <a:r>
            <a:rPr lang="es-CO" sz="1200" b="1" kern="1200" dirty="0"/>
            <a:t>		</a:t>
          </a:r>
          <a:endParaRPr lang="es-CO" sz="1200" kern="1200" dirty="0"/>
        </a:p>
      </dsp:txBody>
      <dsp:txXfrm>
        <a:off x="83828" y="3384515"/>
        <a:ext cx="18763278" cy="1549578"/>
      </dsp:txXfrm>
    </dsp:sp>
    <dsp:sp modelId="{4F6783D3-ABF9-4007-A3DC-1C85A40EB654}">
      <dsp:nvSpPr>
        <dsp:cNvPr id="0" name=""/>
        <dsp:cNvSpPr/>
      </dsp:nvSpPr>
      <dsp:spPr>
        <a:xfrm>
          <a:off x="0" y="5065649"/>
          <a:ext cx="18930934" cy="1717234"/>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CO" sz="3600" b="1" kern="1200" dirty="0"/>
            <a:t>		</a:t>
          </a:r>
        </a:p>
        <a:p>
          <a:pPr marL="0" lvl="0" indent="0" algn="l" defTabSz="16002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Alcaldía Local de Sumapaz - FDL			Obras de drenaje tramo Vegas-Chorreras 						Entre el Km 74+200 - Km 79+260 			                                                         $ 2.971.321.614				</a:t>
          </a:r>
        </a:p>
      </dsp:txBody>
      <dsp:txXfrm>
        <a:off x="83828" y="5149477"/>
        <a:ext cx="18763278" cy="1549578"/>
      </dsp:txXfrm>
    </dsp:sp>
    <dsp:sp modelId="{80A3D215-9D66-45AE-A95F-0BDA377DC19A}">
      <dsp:nvSpPr>
        <dsp:cNvPr id="0" name=""/>
        <dsp:cNvSpPr/>
      </dsp:nvSpPr>
      <dsp:spPr>
        <a:xfrm>
          <a:off x="0" y="6782883"/>
          <a:ext cx="18930934" cy="36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1057"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s-CO" sz="400" kern="1200"/>
        </a:p>
      </dsp:txBody>
      <dsp:txXfrm>
        <a:off x="0" y="6782883"/>
        <a:ext cx="18930934" cy="36993"/>
      </dsp:txXfrm>
    </dsp:sp>
    <dsp:sp modelId="{7951BAED-8180-43E5-9C52-FAD4B49F6AEC}">
      <dsp:nvSpPr>
        <dsp:cNvPr id="0" name=""/>
        <dsp:cNvSpPr/>
      </dsp:nvSpPr>
      <dsp:spPr>
        <a:xfrm>
          <a:off x="0" y="6797894"/>
          <a:ext cx="18930934" cy="1717234"/>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52400" tIns="152400" rIns="152400" bIns="152400" numCol="1" spcCol="1270" anchor="ctr" anchorCtr="0">
          <a:noAutofit/>
        </a:bodyPr>
        <a:lstStyle/>
        <a:p>
          <a:pPr marL="0" lvl="0" indent="0" algn="l" defTabSz="1600200">
            <a:lnSpc>
              <a:spcPct val="90000"/>
            </a:lnSpc>
            <a:spcBef>
              <a:spcPct val="0"/>
            </a:spcBef>
            <a:spcAft>
              <a:spcPct val="35000"/>
            </a:spcAft>
            <a:buNone/>
          </a:pPr>
          <a:endParaRPr lang="es-CO" sz="4000" b="1" kern="1200" dirty="0">
            <a:solidFill>
              <a:srgbClr val="1D8A72"/>
            </a:solidFill>
            <a:latin typeface="Calibri Light" panose="020F0302020204030204"/>
            <a:ea typeface="+mn-ea"/>
            <a:cs typeface="+mn-cs"/>
          </a:endParaRPr>
        </a:p>
        <a:p>
          <a:pPr marL="0" lvl="0" indent="0" algn="l" defTabSz="16002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TOTAL APORTES EN DINERO	                  	$ 3.500.000.000	</a:t>
          </a:r>
        </a:p>
        <a:p>
          <a:pPr marL="0" lvl="0" indent="0" algn="l" defTabSz="1600200">
            <a:lnSpc>
              <a:spcPct val="90000"/>
            </a:lnSpc>
            <a:spcBef>
              <a:spcPct val="0"/>
            </a:spcBef>
            <a:spcAft>
              <a:spcPct val="35000"/>
            </a:spcAft>
            <a:buNone/>
          </a:pPr>
          <a:r>
            <a:rPr lang="es-CO" sz="4000" b="1" kern="1200" dirty="0">
              <a:solidFill>
                <a:srgbClr val="1D8A72"/>
              </a:solidFill>
              <a:latin typeface="Calibri Light" panose="020F0302020204030204"/>
              <a:ea typeface="+mn-ea"/>
              <a:cs typeface="+mn-cs"/>
            </a:rPr>
            <a:t>TOTAL OTROS APORTES                   	    	$ 4.521.321.614 	</a:t>
          </a:r>
          <a:r>
            <a:rPr lang="es-CO" sz="3600" b="1" kern="1200" dirty="0"/>
            <a:t>			</a:t>
          </a:r>
          <a:endParaRPr lang="es-CO" sz="3600" kern="1200" dirty="0"/>
        </a:p>
      </dsp:txBody>
      <dsp:txXfrm>
        <a:off x="83828" y="6881722"/>
        <a:ext cx="18763278" cy="15495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2500E-4BB0-46E9-9A67-132708525B69}">
      <dsp:nvSpPr>
        <dsp:cNvPr id="0" name=""/>
        <dsp:cNvSpPr/>
      </dsp:nvSpPr>
      <dsp:spPr>
        <a:xfrm>
          <a:off x="5473" y="136318"/>
          <a:ext cx="5336938" cy="2052793"/>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t>ALCALDIA LOCAL DE SUMAPAZ </a:t>
          </a:r>
        </a:p>
      </dsp:txBody>
      <dsp:txXfrm>
        <a:off x="5473" y="136318"/>
        <a:ext cx="5336938" cy="2052793"/>
      </dsp:txXfrm>
    </dsp:sp>
    <dsp:sp modelId="{A41F3805-A5CF-4D5A-88F6-73702F1B4295}">
      <dsp:nvSpPr>
        <dsp:cNvPr id="0" name=""/>
        <dsp:cNvSpPr/>
      </dsp:nvSpPr>
      <dsp:spPr>
        <a:xfrm>
          <a:off x="5473" y="2189111"/>
          <a:ext cx="5336938" cy="8252713"/>
        </a:xfrm>
        <a:prstGeom prst="rect">
          <a:avLst/>
        </a:prstGeom>
        <a:solidFill>
          <a:srgbClr val="BED1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solidFill>
                <a:schemeClr val="bg1"/>
              </a:solidFill>
            </a:rPr>
            <a:t>Ejecución de obras de drenaje . Realizado</a:t>
          </a:r>
        </a:p>
        <a:p>
          <a:pPr marL="285750" lvl="1" indent="-285750" algn="l" defTabSz="1778000">
            <a:lnSpc>
              <a:spcPct val="90000"/>
            </a:lnSpc>
            <a:spcBef>
              <a:spcPct val="0"/>
            </a:spcBef>
            <a:spcAft>
              <a:spcPct val="15000"/>
            </a:spcAft>
            <a:buChar char="•"/>
          </a:pPr>
          <a:r>
            <a:rPr lang="en-US" sz="4000" kern="1200" dirty="0">
              <a:solidFill>
                <a:schemeClr val="bg1"/>
              </a:solidFill>
            </a:rPr>
            <a:t>Atención de puntos inestables . No se pudo realizar generó la Modificación No.1 del convenio 1554 de 2018. </a:t>
          </a:r>
        </a:p>
      </dsp:txBody>
      <dsp:txXfrm>
        <a:off x="5473" y="2189111"/>
        <a:ext cx="5336938" cy="8252713"/>
      </dsp:txXfrm>
    </dsp:sp>
    <dsp:sp modelId="{DDC54AC8-E205-4D27-A037-3E18422E4ACE}">
      <dsp:nvSpPr>
        <dsp:cNvPr id="0" name=""/>
        <dsp:cNvSpPr/>
      </dsp:nvSpPr>
      <dsp:spPr>
        <a:xfrm>
          <a:off x="6089583" y="136318"/>
          <a:ext cx="5336938" cy="2052793"/>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t>UNIDAD DE MANTENIMIENTO VIAL </a:t>
          </a:r>
        </a:p>
      </dsp:txBody>
      <dsp:txXfrm>
        <a:off x="6089583" y="136318"/>
        <a:ext cx="5336938" cy="2052793"/>
      </dsp:txXfrm>
    </dsp:sp>
    <dsp:sp modelId="{830D141E-1368-4D3C-A14C-863FAA9092CA}">
      <dsp:nvSpPr>
        <dsp:cNvPr id="0" name=""/>
        <dsp:cNvSpPr/>
      </dsp:nvSpPr>
      <dsp:spPr>
        <a:xfrm>
          <a:off x="6089583" y="2189111"/>
          <a:ext cx="5336938" cy="8252713"/>
        </a:xfrm>
        <a:prstGeom prst="rect">
          <a:avLst/>
        </a:prstGeom>
        <a:solidFill>
          <a:srgbClr val="BED1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solidFill>
                <a:schemeClr val="bg1"/>
              </a:solidFill>
            </a:rPr>
            <a:t>Evaluación de la condición de la rasante y definición de una alternativa de intervención de la superficie actual. Realizado </a:t>
          </a:r>
        </a:p>
        <a:p>
          <a:pPr marL="285750" lvl="1" indent="-285750" algn="l" defTabSz="1778000">
            <a:lnSpc>
              <a:spcPct val="90000"/>
            </a:lnSpc>
            <a:spcBef>
              <a:spcPct val="0"/>
            </a:spcBef>
            <a:spcAft>
              <a:spcPct val="15000"/>
            </a:spcAft>
            <a:buChar char="•"/>
          </a:pPr>
          <a:r>
            <a:rPr lang="en-US" sz="4000" kern="1200" dirty="0">
              <a:solidFill>
                <a:schemeClr val="bg1"/>
              </a:solidFill>
            </a:rPr>
            <a:t>Intervención del Sector Vegas – </a:t>
          </a:r>
          <a:r>
            <a:rPr lang="en-US" sz="4000" kern="1200" dirty="0" err="1">
              <a:solidFill>
                <a:schemeClr val="bg1"/>
              </a:solidFill>
            </a:rPr>
            <a:t>Chorreras</a:t>
          </a:r>
          <a:r>
            <a:rPr lang="en-US" sz="4000" kern="1200" dirty="0">
              <a:solidFill>
                <a:schemeClr val="bg1"/>
              </a:solidFill>
            </a:rPr>
            <a:t> . </a:t>
          </a:r>
          <a:r>
            <a:rPr lang="en-US" sz="4000" kern="1200" dirty="0" err="1">
              <a:solidFill>
                <a:schemeClr val="bg1"/>
              </a:solidFill>
            </a:rPr>
            <a:t>En</a:t>
          </a:r>
          <a:r>
            <a:rPr lang="en-US" sz="4000" kern="1200" dirty="0">
              <a:solidFill>
                <a:schemeClr val="bg1"/>
              </a:solidFill>
            </a:rPr>
            <a:t> </a:t>
          </a:r>
          <a:r>
            <a:rPr lang="en-US" sz="4000" kern="1200" dirty="0" err="1">
              <a:solidFill>
                <a:schemeClr val="bg1"/>
              </a:solidFill>
            </a:rPr>
            <a:t>ejecución</a:t>
          </a:r>
          <a:r>
            <a:rPr lang="en-US" sz="4000" kern="1200" dirty="0">
              <a:solidFill>
                <a:schemeClr val="bg1"/>
              </a:solidFill>
            </a:rPr>
            <a:t>.  </a:t>
          </a:r>
        </a:p>
      </dsp:txBody>
      <dsp:txXfrm>
        <a:off x="6089583" y="2189111"/>
        <a:ext cx="5336938" cy="8252713"/>
      </dsp:txXfrm>
    </dsp:sp>
    <dsp:sp modelId="{DC1572FC-EBA8-4652-B521-F424E22D39EF}">
      <dsp:nvSpPr>
        <dsp:cNvPr id="0" name=""/>
        <dsp:cNvSpPr/>
      </dsp:nvSpPr>
      <dsp:spPr>
        <a:xfrm>
          <a:off x="12173692" y="136318"/>
          <a:ext cx="5336938" cy="2052793"/>
        </a:xfrm>
        <a:prstGeom prst="rect">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t>IDU </a:t>
          </a:r>
        </a:p>
      </dsp:txBody>
      <dsp:txXfrm>
        <a:off x="12173692" y="136318"/>
        <a:ext cx="5336938" cy="2052793"/>
      </dsp:txXfrm>
    </dsp:sp>
    <dsp:sp modelId="{906B776D-2951-47C3-987A-E8938C374178}">
      <dsp:nvSpPr>
        <dsp:cNvPr id="0" name=""/>
        <dsp:cNvSpPr/>
      </dsp:nvSpPr>
      <dsp:spPr>
        <a:xfrm>
          <a:off x="12212599" y="2244734"/>
          <a:ext cx="5270119" cy="8252713"/>
        </a:xfrm>
        <a:prstGeom prst="rect">
          <a:avLst/>
        </a:prstGeom>
        <a:solidFill>
          <a:srgbClr val="BED1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solidFill>
                <a:schemeClr val="bg1"/>
              </a:solidFill>
            </a:rPr>
            <a:t>Aportar los Recursos. Realizado de acuerdo a lo indicado en el convenio</a:t>
          </a:r>
        </a:p>
        <a:p>
          <a:pPr marL="285750" lvl="1" indent="-285750" algn="l" defTabSz="1778000">
            <a:lnSpc>
              <a:spcPct val="90000"/>
            </a:lnSpc>
            <a:spcBef>
              <a:spcPct val="0"/>
            </a:spcBef>
            <a:spcAft>
              <a:spcPct val="15000"/>
            </a:spcAft>
            <a:buChar char="•"/>
          </a:pPr>
          <a:r>
            <a:rPr lang="en-US" sz="4000" kern="1200" dirty="0">
              <a:solidFill>
                <a:schemeClr val="bg1"/>
              </a:solidFill>
            </a:rPr>
            <a:t>Apoyar administrativa, técnica y jurídicamente. Permanente. </a:t>
          </a:r>
        </a:p>
        <a:p>
          <a:pPr marL="285750" lvl="1" indent="-285750" algn="l" defTabSz="1778000">
            <a:lnSpc>
              <a:spcPct val="90000"/>
            </a:lnSpc>
            <a:spcBef>
              <a:spcPct val="0"/>
            </a:spcBef>
            <a:spcAft>
              <a:spcPct val="15000"/>
            </a:spcAft>
            <a:buChar char="•"/>
          </a:pPr>
          <a:r>
            <a:rPr lang="en-US" sz="4000" kern="1200" dirty="0">
              <a:solidFill>
                <a:schemeClr val="bg1"/>
              </a:solidFill>
            </a:rPr>
            <a:t>Inscribir el Proyecto ante las autoridades ambientales. Pendiente</a:t>
          </a:r>
        </a:p>
      </dsp:txBody>
      <dsp:txXfrm>
        <a:off x="12212599" y="2244734"/>
        <a:ext cx="5270119" cy="82527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B172D-EE49-439C-8A39-7620DFB02AD7}">
      <dsp:nvSpPr>
        <dsp:cNvPr id="0" name=""/>
        <dsp:cNvSpPr/>
      </dsp:nvSpPr>
      <dsp:spPr>
        <a:xfrm>
          <a:off x="0" y="0"/>
          <a:ext cx="19912596" cy="3643211"/>
        </a:xfrm>
        <a:prstGeom prst="rightArrow">
          <a:avLst/>
        </a:prstGeom>
        <a:solidFill>
          <a:srgbClr val="4C531E">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30DA6C5-B8B8-4772-9900-C1A6FE1D09B4}">
      <dsp:nvSpPr>
        <dsp:cNvPr id="0" name=""/>
        <dsp:cNvSpPr/>
      </dsp:nvSpPr>
      <dsp:spPr>
        <a:xfrm>
          <a:off x="0" y="1118378"/>
          <a:ext cx="5973781" cy="1406454"/>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Plazo: </a:t>
          </a:r>
        </a:p>
        <a:p>
          <a:pPr marL="0" lvl="0" indent="0" algn="ctr" defTabSz="1778000">
            <a:lnSpc>
              <a:spcPct val="90000"/>
            </a:lnSpc>
            <a:spcBef>
              <a:spcPct val="0"/>
            </a:spcBef>
            <a:spcAft>
              <a:spcPct val="35000"/>
            </a:spcAft>
            <a:buNone/>
          </a:pPr>
          <a:r>
            <a:rPr lang="es-CO" sz="4000" kern="1200" dirty="0">
              <a:solidFill>
                <a:sysClr val="window" lastClr="FFFFFF"/>
              </a:solidFill>
              <a:latin typeface="Calibri" panose="020F0502020204030204"/>
              <a:ea typeface="+mn-ea"/>
              <a:cs typeface="+mn-cs"/>
            </a:rPr>
            <a:t>13 meses </a:t>
          </a:r>
        </a:p>
      </dsp:txBody>
      <dsp:txXfrm>
        <a:off x="68657" y="1187035"/>
        <a:ext cx="5836467" cy="1269140"/>
      </dsp:txXfrm>
    </dsp:sp>
    <dsp:sp modelId="{6F01D73B-E369-452B-9622-23068EF22284}">
      <dsp:nvSpPr>
        <dsp:cNvPr id="0" name=""/>
        <dsp:cNvSpPr/>
      </dsp:nvSpPr>
      <dsp:spPr>
        <a:xfrm>
          <a:off x="6112761" y="1040136"/>
          <a:ext cx="5973781" cy="1457284"/>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Inició</a:t>
          </a:r>
          <a:r>
            <a:rPr lang="es-CO" sz="4000" b="1" i="0" kern="1200" baseline="0" dirty="0">
              <a:solidFill>
                <a:sysClr val="window" lastClr="FFFFFF"/>
              </a:solidFill>
              <a:latin typeface="Calibri" panose="020F0502020204030204"/>
              <a:ea typeface="+mn-ea"/>
              <a:cs typeface="+mn-cs"/>
            </a:rPr>
            <a:t>	</a:t>
          </a:r>
        </a:p>
        <a:p>
          <a:pPr marL="0" lvl="0" indent="0" algn="ctr" defTabSz="1778000">
            <a:lnSpc>
              <a:spcPct val="90000"/>
            </a:lnSpc>
            <a:spcBef>
              <a:spcPct val="0"/>
            </a:spcBef>
            <a:spcAft>
              <a:spcPct val="35000"/>
            </a:spcAft>
            <a:buNone/>
          </a:pPr>
          <a:r>
            <a:rPr lang="es-CO" sz="4000" i="0" kern="1200" baseline="0" dirty="0">
              <a:solidFill>
                <a:sysClr val="window" lastClr="FFFFFF"/>
              </a:solidFill>
              <a:latin typeface="Calibri" panose="020F0502020204030204"/>
              <a:ea typeface="+mn-ea"/>
              <a:cs typeface="+mn-cs"/>
            </a:rPr>
            <a:t>25 de noviembre de 2019</a:t>
          </a:r>
          <a:endParaRPr lang="es-CO" sz="4000" kern="1200" dirty="0">
            <a:solidFill>
              <a:sysClr val="window" lastClr="FFFFFF"/>
            </a:solidFill>
            <a:latin typeface="Calibri" panose="020F0502020204030204"/>
            <a:ea typeface="+mn-ea"/>
            <a:cs typeface="+mn-cs"/>
          </a:endParaRPr>
        </a:p>
      </dsp:txBody>
      <dsp:txXfrm>
        <a:off x="6183900" y="1111275"/>
        <a:ext cx="5831503" cy="1315006"/>
      </dsp:txXfrm>
    </dsp:sp>
    <dsp:sp modelId="{35EFB810-C178-4EB0-A3BE-29CD2F36D6FB}">
      <dsp:nvSpPr>
        <dsp:cNvPr id="0" name=""/>
        <dsp:cNvSpPr/>
      </dsp:nvSpPr>
      <dsp:spPr>
        <a:xfrm>
          <a:off x="12470906" y="1040136"/>
          <a:ext cx="5973781" cy="1457284"/>
        </a:xfrm>
        <a:prstGeom prst="roundRect">
          <a:avLst/>
        </a:prstGeom>
        <a:solidFill>
          <a:srgbClr val="FB740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Terminó</a:t>
          </a:r>
          <a:r>
            <a:rPr lang="es-CO" sz="4000" b="1" i="0" kern="1200" baseline="0" dirty="0">
              <a:solidFill>
                <a:sysClr val="window" lastClr="FFFFFF"/>
              </a:solidFill>
              <a:latin typeface="Calibri" panose="020F0502020204030204"/>
              <a:ea typeface="+mn-ea"/>
              <a:cs typeface="+mn-cs"/>
            </a:rPr>
            <a:t>:	</a:t>
          </a:r>
        </a:p>
        <a:p>
          <a:pPr marL="0" lvl="0" indent="0" algn="ctr" defTabSz="1778000">
            <a:lnSpc>
              <a:spcPct val="90000"/>
            </a:lnSpc>
            <a:spcBef>
              <a:spcPct val="0"/>
            </a:spcBef>
            <a:spcAft>
              <a:spcPct val="35000"/>
            </a:spcAft>
            <a:buNone/>
          </a:pPr>
          <a:r>
            <a:rPr lang="es-CO" sz="4000" i="0" kern="1200" baseline="0" dirty="0">
              <a:solidFill>
                <a:sysClr val="window" lastClr="FFFFFF"/>
              </a:solidFill>
              <a:latin typeface="Calibri" panose="020F0502020204030204"/>
              <a:ea typeface="+mn-ea"/>
              <a:cs typeface="+mn-cs"/>
            </a:rPr>
            <a:t>10 de febrero de 2021</a:t>
          </a:r>
          <a:endParaRPr lang="es-CO" sz="4000" kern="1200" dirty="0">
            <a:solidFill>
              <a:sysClr val="window" lastClr="FFFFFF"/>
            </a:solidFill>
            <a:latin typeface="Calibri" panose="020F0502020204030204"/>
            <a:ea typeface="+mn-ea"/>
            <a:cs typeface="+mn-cs"/>
          </a:endParaRPr>
        </a:p>
      </dsp:txBody>
      <dsp:txXfrm>
        <a:off x="12542045" y="1111275"/>
        <a:ext cx="5831503" cy="13150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7D9AB-E268-4FCD-993D-3550EC97EA39}">
      <dsp:nvSpPr>
        <dsp:cNvPr id="0" name=""/>
        <dsp:cNvSpPr/>
      </dsp:nvSpPr>
      <dsp:spPr>
        <a:xfrm>
          <a:off x="0" y="754995"/>
          <a:ext cx="19728907" cy="1559025"/>
        </a:xfrm>
        <a:prstGeom prst="roundRect">
          <a:avLst/>
        </a:prstGeom>
        <a:solidFill>
          <a:srgbClr val="00B050"/>
        </a:solidFill>
        <a:ln w="1079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ES" sz="6500" b="1" i="0" kern="1200" baseline="0" dirty="0">
              <a:solidFill>
                <a:sysClr val="window" lastClr="FFFFFF"/>
              </a:solidFill>
              <a:latin typeface="Calibri" panose="020F0502020204030204"/>
              <a:ea typeface="+mn-ea"/>
              <a:cs typeface="+mn-cs"/>
            </a:rPr>
            <a:t>VALOR CONTRATO $ 6.316.535.314</a:t>
          </a:r>
          <a:endParaRPr lang="es-CO" sz="6500" kern="1200" dirty="0">
            <a:solidFill>
              <a:sysClr val="window" lastClr="FFFFFF"/>
            </a:solidFill>
            <a:latin typeface="Calibri" panose="020F0502020204030204"/>
            <a:ea typeface="+mn-ea"/>
            <a:cs typeface="+mn-cs"/>
          </a:endParaRPr>
        </a:p>
      </dsp:txBody>
      <dsp:txXfrm>
        <a:off x="76105" y="831100"/>
        <a:ext cx="19576697"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66DB279-3E44-7843-8AED-95899E671E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87056A59-68A3-484B-B4F0-B11472DBE8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ED4A96-E8BA-0B4F-858E-BA07104D512F}" type="datetimeFigureOut">
              <a:rPr lang="es-CO" smtClean="0"/>
              <a:t>16/06/2021</a:t>
            </a:fld>
            <a:endParaRPr lang="es-CO"/>
          </a:p>
        </p:txBody>
      </p:sp>
      <p:sp>
        <p:nvSpPr>
          <p:cNvPr id="4" name="Marcador de pie de página 3">
            <a:extLst>
              <a:ext uri="{FF2B5EF4-FFF2-40B4-BE49-F238E27FC236}">
                <a16:creationId xmlns:a16="http://schemas.microsoft.com/office/drawing/2014/main" id="{05688362-43A2-6849-BC96-967C3A125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DC985A24-660A-1D48-AAAD-6CE5EE9917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0A2C58-84C5-B941-9377-D24BF9893056}" type="slidenum">
              <a:rPr lang="es-CO" smtClean="0"/>
              <a:t>‹Nº›</a:t>
            </a:fld>
            <a:endParaRPr lang="es-CO"/>
          </a:p>
        </p:txBody>
      </p:sp>
    </p:spTree>
    <p:extLst>
      <p:ext uri="{BB962C8B-B14F-4D97-AF65-F5344CB8AC3E}">
        <p14:creationId xmlns:p14="http://schemas.microsoft.com/office/powerpoint/2010/main" val="4110460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A9385-9A8C-46C8-8DC9-C05356B4D231}" type="datetimeFigureOut">
              <a:rPr lang="es-CO" smtClean="0"/>
              <a:t>16/06/2021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3E6AB-ED99-4F29-B627-20EF04452FEA}" type="slidenum">
              <a:rPr lang="es-CO" smtClean="0"/>
              <a:t>‹Nº›</a:t>
            </a:fld>
            <a:endParaRPr lang="es-CO"/>
          </a:p>
        </p:txBody>
      </p:sp>
    </p:spTree>
    <p:extLst>
      <p:ext uri="{BB962C8B-B14F-4D97-AF65-F5344CB8AC3E}">
        <p14:creationId xmlns:p14="http://schemas.microsoft.com/office/powerpoint/2010/main" val="2071311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a:t>
            </a:fld>
            <a:endParaRPr lang="es-CO"/>
          </a:p>
        </p:txBody>
      </p:sp>
    </p:spTree>
    <p:extLst>
      <p:ext uri="{BB962C8B-B14F-4D97-AF65-F5344CB8AC3E}">
        <p14:creationId xmlns:p14="http://schemas.microsoft.com/office/powerpoint/2010/main" val="3693891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10</a:t>
            </a:fld>
            <a:endParaRPr lang="es-CO"/>
          </a:p>
        </p:txBody>
      </p:sp>
    </p:spTree>
    <p:extLst>
      <p:ext uri="{BB962C8B-B14F-4D97-AF65-F5344CB8AC3E}">
        <p14:creationId xmlns:p14="http://schemas.microsoft.com/office/powerpoint/2010/main" val="252752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11</a:t>
            </a:fld>
            <a:endParaRPr lang="es-CO"/>
          </a:p>
        </p:txBody>
      </p:sp>
    </p:spTree>
    <p:extLst>
      <p:ext uri="{BB962C8B-B14F-4D97-AF65-F5344CB8AC3E}">
        <p14:creationId xmlns:p14="http://schemas.microsoft.com/office/powerpoint/2010/main" val="221130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13</a:t>
            </a:fld>
            <a:endParaRPr lang="es-CO"/>
          </a:p>
        </p:txBody>
      </p:sp>
    </p:spTree>
    <p:extLst>
      <p:ext uri="{BB962C8B-B14F-4D97-AF65-F5344CB8AC3E}">
        <p14:creationId xmlns:p14="http://schemas.microsoft.com/office/powerpoint/2010/main" val="3189816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14</a:t>
            </a:fld>
            <a:endParaRPr lang="es-CO"/>
          </a:p>
        </p:txBody>
      </p:sp>
    </p:spTree>
    <p:extLst>
      <p:ext uri="{BB962C8B-B14F-4D97-AF65-F5344CB8AC3E}">
        <p14:creationId xmlns:p14="http://schemas.microsoft.com/office/powerpoint/2010/main" val="1531856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16</a:t>
            </a:fld>
            <a:endParaRPr lang="es-CO"/>
          </a:p>
        </p:txBody>
      </p:sp>
    </p:spTree>
    <p:extLst>
      <p:ext uri="{BB962C8B-B14F-4D97-AF65-F5344CB8AC3E}">
        <p14:creationId xmlns:p14="http://schemas.microsoft.com/office/powerpoint/2010/main" val="228453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17</a:t>
            </a:fld>
            <a:endParaRPr lang="es-CO"/>
          </a:p>
        </p:txBody>
      </p:sp>
    </p:spTree>
    <p:extLst>
      <p:ext uri="{BB962C8B-B14F-4D97-AF65-F5344CB8AC3E}">
        <p14:creationId xmlns:p14="http://schemas.microsoft.com/office/powerpoint/2010/main" val="243408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18</a:t>
            </a:fld>
            <a:endParaRPr lang="es-CO"/>
          </a:p>
        </p:txBody>
      </p:sp>
    </p:spTree>
    <p:extLst>
      <p:ext uri="{BB962C8B-B14F-4D97-AF65-F5344CB8AC3E}">
        <p14:creationId xmlns:p14="http://schemas.microsoft.com/office/powerpoint/2010/main" val="336330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20</a:t>
            </a:fld>
            <a:endParaRPr lang="es-CO"/>
          </a:p>
        </p:txBody>
      </p:sp>
    </p:spTree>
    <p:extLst>
      <p:ext uri="{BB962C8B-B14F-4D97-AF65-F5344CB8AC3E}">
        <p14:creationId xmlns:p14="http://schemas.microsoft.com/office/powerpoint/2010/main" val="396272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2</a:t>
            </a:fld>
            <a:endParaRPr lang="es-CO"/>
          </a:p>
        </p:txBody>
      </p:sp>
    </p:spTree>
    <p:extLst>
      <p:ext uri="{BB962C8B-B14F-4D97-AF65-F5344CB8AC3E}">
        <p14:creationId xmlns:p14="http://schemas.microsoft.com/office/powerpoint/2010/main" val="209704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3</a:t>
            </a:fld>
            <a:endParaRPr lang="es-CO"/>
          </a:p>
        </p:txBody>
      </p:sp>
    </p:spTree>
    <p:extLst>
      <p:ext uri="{BB962C8B-B14F-4D97-AF65-F5344CB8AC3E}">
        <p14:creationId xmlns:p14="http://schemas.microsoft.com/office/powerpoint/2010/main" val="2411835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4</a:t>
            </a:fld>
            <a:endParaRPr lang="es-CO"/>
          </a:p>
        </p:txBody>
      </p:sp>
    </p:spTree>
    <p:extLst>
      <p:ext uri="{BB962C8B-B14F-4D97-AF65-F5344CB8AC3E}">
        <p14:creationId xmlns:p14="http://schemas.microsoft.com/office/powerpoint/2010/main" val="192736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5</a:t>
            </a:fld>
            <a:endParaRPr lang="es-CO"/>
          </a:p>
        </p:txBody>
      </p:sp>
    </p:spTree>
    <p:extLst>
      <p:ext uri="{BB962C8B-B14F-4D97-AF65-F5344CB8AC3E}">
        <p14:creationId xmlns:p14="http://schemas.microsoft.com/office/powerpoint/2010/main" val="175381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6</a:t>
            </a:fld>
            <a:endParaRPr lang="es-CO"/>
          </a:p>
        </p:txBody>
      </p:sp>
    </p:spTree>
    <p:extLst>
      <p:ext uri="{BB962C8B-B14F-4D97-AF65-F5344CB8AC3E}">
        <p14:creationId xmlns:p14="http://schemas.microsoft.com/office/powerpoint/2010/main" val="37798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7</a:t>
            </a:fld>
            <a:endParaRPr lang="es-CO"/>
          </a:p>
        </p:txBody>
      </p:sp>
    </p:spTree>
    <p:extLst>
      <p:ext uri="{BB962C8B-B14F-4D97-AF65-F5344CB8AC3E}">
        <p14:creationId xmlns:p14="http://schemas.microsoft.com/office/powerpoint/2010/main" val="401326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8</a:t>
            </a:fld>
            <a:endParaRPr lang="es-CO"/>
          </a:p>
        </p:txBody>
      </p:sp>
    </p:spTree>
    <p:extLst>
      <p:ext uri="{BB962C8B-B14F-4D97-AF65-F5344CB8AC3E}">
        <p14:creationId xmlns:p14="http://schemas.microsoft.com/office/powerpoint/2010/main" val="15153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b="1" dirty="0">
              <a:solidFill>
                <a:srgbClr val="FF0000"/>
              </a:solidFill>
            </a:endParaRPr>
          </a:p>
        </p:txBody>
      </p:sp>
      <p:sp>
        <p:nvSpPr>
          <p:cNvPr id="4" name="Marcador de número de diapositiva 3"/>
          <p:cNvSpPr>
            <a:spLocks noGrp="1"/>
          </p:cNvSpPr>
          <p:nvPr>
            <p:ph type="sldNum" sz="quarter" idx="10"/>
          </p:nvPr>
        </p:nvSpPr>
        <p:spPr/>
        <p:txBody>
          <a:bodyPr/>
          <a:lstStyle/>
          <a:p>
            <a:fld id="{72C3E6AB-ED99-4F29-B627-20EF04452FEA}" type="slidenum">
              <a:rPr lang="es-CO" smtClean="0"/>
              <a:t>9</a:t>
            </a:fld>
            <a:endParaRPr lang="es-CO"/>
          </a:p>
        </p:txBody>
      </p:sp>
    </p:spTree>
    <p:extLst>
      <p:ext uri="{BB962C8B-B14F-4D97-AF65-F5344CB8AC3E}">
        <p14:creationId xmlns:p14="http://schemas.microsoft.com/office/powerpoint/2010/main" val="2844269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s://twitter.com/idubogota?lang=en" TargetMode="External"/><Relationship Id="rId7" Type="http://schemas.openxmlformats.org/officeDocument/2006/relationships/hyperlink" Target="https://www.instagram.com/idubogota/"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hyperlink" Target="https://www.facebook.com/IduBogota/?hc_ref=ARTLewPK_EkEJARPM14PLwBhh0-orDSl0P21c53a-mzv6WLEpyO2Qr6Dh0SvKxlNpXk&amp;fref=nf&amp;__tn__=kC-R" TargetMode="External"/><Relationship Id="rId4" Type="http://schemas.openxmlformats.org/officeDocument/2006/relationships/image" Target="../media/image6.emf"/><Relationship Id="rId9" Type="http://schemas.openxmlformats.org/officeDocument/2006/relationships/hyperlink" Target="https://www.idu.gov.co/"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D4DEFC8-1D92-0C42-93F0-269746E52F89}"/>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2" name="Título 1"/>
          <p:cNvSpPr>
            <a:spLocks noGrp="1"/>
          </p:cNvSpPr>
          <p:nvPr>
            <p:ph type="title" hasCustomPrompt="1"/>
          </p:nvPr>
        </p:nvSpPr>
        <p:spPr>
          <a:xfrm>
            <a:off x="3180736" y="5266963"/>
            <a:ext cx="13986387" cy="2651125"/>
          </a:xfrm>
          <a:prstGeom prst="rect">
            <a:avLst/>
          </a:prstGeom>
        </p:spPr>
        <p:txBody>
          <a:bodyPr anchor="ctr"/>
          <a:lstStyle>
            <a:lvl1pPr>
              <a:defRPr sz="9600" b="1">
                <a:solidFill>
                  <a:srgbClr val="094456"/>
                </a:solidFill>
                <a:latin typeface="+mn-lt"/>
              </a:defRPr>
            </a:lvl1pPr>
          </a:lstStyle>
          <a:p>
            <a:r>
              <a:rPr lang="es-ES" dirty="0"/>
              <a:t>TÍTULO DE LA </a:t>
            </a:r>
            <a:br>
              <a:rPr lang="es-ES" dirty="0"/>
            </a:br>
            <a:r>
              <a:rPr lang="es-ES" dirty="0"/>
              <a:t>PRESENTACIÓN</a:t>
            </a:r>
            <a:endParaRPr lang="es-CO" dirty="0"/>
          </a:p>
        </p:txBody>
      </p:sp>
      <p:sp>
        <p:nvSpPr>
          <p:cNvPr id="6" name="Marcador de texto 5"/>
          <p:cNvSpPr>
            <a:spLocks noGrp="1"/>
          </p:cNvSpPr>
          <p:nvPr>
            <p:ph type="body" sz="quarter" idx="10" hasCustomPrompt="1"/>
          </p:nvPr>
        </p:nvSpPr>
        <p:spPr>
          <a:xfrm>
            <a:off x="3180736" y="8141928"/>
            <a:ext cx="13986387" cy="1533525"/>
          </a:xfrm>
          <a:prstGeom prst="rect">
            <a:avLst/>
          </a:prstGeom>
        </p:spPr>
        <p:txBody>
          <a:bodyPr anchor="ctr"/>
          <a:lstStyle>
            <a:lvl1pPr marL="0" indent="0">
              <a:buNone/>
              <a:defRPr sz="5400" b="1" baseline="0">
                <a:solidFill>
                  <a:srgbClr val="1D8A72"/>
                </a:solidFill>
                <a:latin typeface="+mj-lt"/>
              </a:defRPr>
            </a:lvl1pPr>
          </a:lstStyle>
          <a:p>
            <a:pPr lvl="0"/>
            <a:r>
              <a:rPr lang="es-ES" dirty="0"/>
              <a:t>Subtítulo si es necesario</a:t>
            </a:r>
          </a:p>
        </p:txBody>
      </p:sp>
    </p:spTree>
    <p:extLst>
      <p:ext uri="{BB962C8B-B14F-4D97-AF65-F5344CB8AC3E}">
        <p14:creationId xmlns:p14="http://schemas.microsoft.com/office/powerpoint/2010/main" val="242298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EFE921D-DD65-554D-9B72-4334C08227C5}"/>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174567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CCFA3EB-3EE7-204D-B7BA-DD1C0873256C}"/>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4216537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FD19BF-92FE-4B41-B45E-765593ED0D43}"/>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853445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7568558-3A0B-F441-982F-95E48058E02E}"/>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3" name="Título 1">
            <a:extLst>
              <a:ext uri="{FF2B5EF4-FFF2-40B4-BE49-F238E27FC236}">
                <a16:creationId xmlns:a16="http://schemas.microsoft.com/office/drawing/2014/main" id="{728EE3CE-BB0B-9E42-875D-DA858223667C}"/>
              </a:ext>
            </a:extLst>
          </p:cNvPr>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780C53"/>
                </a:solidFill>
                <a:latin typeface="+mn-lt"/>
              </a:defRPr>
            </a:lvl1pPr>
          </a:lstStyle>
          <a:p>
            <a:r>
              <a:rPr lang="es-CO" dirty="0"/>
              <a:t>¡GRACIAS!</a:t>
            </a:r>
          </a:p>
        </p:txBody>
      </p:sp>
      <p:pic>
        <p:nvPicPr>
          <p:cNvPr id="4" name="Imagen 3">
            <a:hlinkClick r:id="rId3"/>
            <a:extLst>
              <a:ext uri="{FF2B5EF4-FFF2-40B4-BE49-F238E27FC236}">
                <a16:creationId xmlns:a16="http://schemas.microsoft.com/office/drawing/2014/main" id="{5BF52F7F-8FD3-9E48-8E12-F33F20ECACC6}"/>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5" name="Imagen 4">
            <a:hlinkClick r:id="rId5"/>
            <a:extLst>
              <a:ext uri="{FF2B5EF4-FFF2-40B4-BE49-F238E27FC236}">
                <a16:creationId xmlns:a16="http://schemas.microsoft.com/office/drawing/2014/main" id="{774C4FBA-0374-DB4D-8537-E705F5F0D33D}"/>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C9A08118-330A-6E4F-AE6F-C92FE0891936}"/>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9268397B-DD3D-5F47-9935-4D42B6E0E0B8}"/>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780C53"/>
                </a:solidFill>
              </a:rPr>
              <a:t>Síguenos en</a:t>
            </a:r>
            <a:r>
              <a:rPr lang="es-CO" b="1" dirty="0">
                <a:solidFill>
                  <a:srgbClr val="780C53"/>
                </a:solidFill>
              </a:rPr>
              <a:t>:  </a:t>
            </a:r>
          </a:p>
        </p:txBody>
      </p:sp>
      <p:sp>
        <p:nvSpPr>
          <p:cNvPr id="8" name="Rectángulo 7">
            <a:hlinkClick r:id="rId9"/>
            <a:extLst>
              <a:ext uri="{FF2B5EF4-FFF2-40B4-BE49-F238E27FC236}">
                <a16:creationId xmlns:a16="http://schemas.microsoft.com/office/drawing/2014/main" id="{18C744EA-3DCD-D44B-8B7A-3521C77B1576}"/>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1497675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ECD8176-9983-8844-8E79-F53B595C922F}"/>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13436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49523FD-D4C1-F64C-85B2-0062F7E7DD36}"/>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336886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12874F4-2EFC-9A4D-9B3B-BF4E592E0137}"/>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10849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ED3DEFC-DC5F-8247-A451-D74FD0E55333}"/>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1260993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9E7DF19-0946-214C-8F59-0FEE959AF892}"/>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3" name="Título 1">
            <a:extLst>
              <a:ext uri="{FF2B5EF4-FFF2-40B4-BE49-F238E27FC236}">
                <a16:creationId xmlns:a16="http://schemas.microsoft.com/office/drawing/2014/main" id="{FC233A07-ADAD-4543-BA3E-317B9A5FF2A5}"/>
              </a:ext>
            </a:extLst>
          </p:cNvPr>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094456"/>
                </a:solidFill>
                <a:latin typeface="+mn-lt"/>
              </a:defRPr>
            </a:lvl1pPr>
          </a:lstStyle>
          <a:p>
            <a:r>
              <a:rPr lang="es-CO" dirty="0"/>
              <a:t>¡GRACIAS!</a:t>
            </a:r>
          </a:p>
        </p:txBody>
      </p:sp>
      <p:pic>
        <p:nvPicPr>
          <p:cNvPr id="4" name="Imagen 3">
            <a:hlinkClick r:id="rId3"/>
            <a:extLst>
              <a:ext uri="{FF2B5EF4-FFF2-40B4-BE49-F238E27FC236}">
                <a16:creationId xmlns:a16="http://schemas.microsoft.com/office/drawing/2014/main" id="{61B59661-C487-EF42-ABAE-5422DA535D0E}"/>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5" name="Imagen 4">
            <a:hlinkClick r:id="rId5"/>
            <a:extLst>
              <a:ext uri="{FF2B5EF4-FFF2-40B4-BE49-F238E27FC236}">
                <a16:creationId xmlns:a16="http://schemas.microsoft.com/office/drawing/2014/main" id="{359286D7-24C2-8D41-8DAE-A6C17FE8B43A}"/>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28BDFD46-D0D7-5542-9DDB-40EA5A541B3F}"/>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EB314F59-6E86-224A-8A8D-41DA4B65AEFD}"/>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084356"/>
                </a:solidFill>
              </a:rPr>
              <a:t>Síguenos en</a:t>
            </a:r>
            <a:r>
              <a:rPr lang="es-CO" b="1" dirty="0">
                <a:solidFill>
                  <a:srgbClr val="084356"/>
                </a:solidFill>
              </a:rPr>
              <a:t>:  </a:t>
            </a:r>
          </a:p>
        </p:txBody>
      </p:sp>
      <p:sp>
        <p:nvSpPr>
          <p:cNvPr id="9" name="Rectángulo 8">
            <a:hlinkClick r:id="rId9"/>
            <a:extLst>
              <a:ext uri="{FF2B5EF4-FFF2-40B4-BE49-F238E27FC236}">
                <a16:creationId xmlns:a16="http://schemas.microsoft.com/office/drawing/2014/main" id="{2D03526A-C1F1-974F-9678-2DF9BE5FF518}"/>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3005701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90C795A-D096-7047-97BC-8D91C4569650}"/>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322296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4251605-C9A8-DC4B-B0B6-01A72D568767}"/>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2" name="Título 1"/>
          <p:cNvSpPr>
            <a:spLocks noGrp="1"/>
          </p:cNvSpPr>
          <p:nvPr>
            <p:ph type="title" hasCustomPrompt="1"/>
          </p:nvPr>
        </p:nvSpPr>
        <p:spPr>
          <a:xfrm>
            <a:off x="3885406" y="4907475"/>
            <a:ext cx="16611600" cy="2651125"/>
          </a:xfrm>
          <a:prstGeom prst="rect">
            <a:avLst/>
          </a:prstGeom>
        </p:spPr>
        <p:txBody>
          <a:bodyPr anchor="ctr"/>
          <a:lstStyle>
            <a:lvl1pPr algn="ctr">
              <a:defRPr sz="11500" b="1">
                <a:solidFill>
                  <a:srgbClr val="094456"/>
                </a:solidFill>
                <a:latin typeface="+mn-lt"/>
              </a:defRPr>
            </a:lvl1pPr>
          </a:lstStyle>
          <a:p>
            <a:r>
              <a:rPr lang="es-ES" dirty="0"/>
              <a:t>TÍTULO DEL TEMA</a:t>
            </a:r>
            <a:endParaRPr lang="es-CO" dirty="0"/>
          </a:p>
        </p:txBody>
      </p:sp>
      <p:sp>
        <p:nvSpPr>
          <p:cNvPr id="4" name="Marcador de texto 3"/>
          <p:cNvSpPr>
            <a:spLocks noGrp="1"/>
          </p:cNvSpPr>
          <p:nvPr>
            <p:ph type="body" sz="quarter" idx="10" hasCustomPrompt="1"/>
          </p:nvPr>
        </p:nvSpPr>
        <p:spPr>
          <a:xfrm>
            <a:off x="3885406" y="7576836"/>
            <a:ext cx="16611600" cy="1515597"/>
          </a:xfrm>
          <a:prstGeom prst="rect">
            <a:avLst/>
          </a:prstGeom>
        </p:spPr>
        <p:txBody>
          <a:bodyPr anchor="ctr">
            <a:normAutofit/>
          </a:bodyPr>
          <a:lstStyle>
            <a:lvl1pPr marL="0" indent="0" algn="ctr">
              <a:buNone/>
              <a:defRPr sz="7200" b="1">
                <a:solidFill>
                  <a:schemeClr val="bg1"/>
                </a:solidFill>
              </a:defRPr>
            </a:lvl1pPr>
          </a:lstStyle>
          <a:p>
            <a:pPr lvl="0"/>
            <a:r>
              <a:rPr lang="es-ES" dirty="0"/>
              <a:t>Subtítulo si es necesario</a:t>
            </a:r>
          </a:p>
        </p:txBody>
      </p:sp>
    </p:spTree>
    <p:extLst>
      <p:ext uri="{BB962C8B-B14F-4D97-AF65-F5344CB8AC3E}">
        <p14:creationId xmlns:p14="http://schemas.microsoft.com/office/powerpoint/2010/main" val="346988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BCE7D89-CA98-E14E-8FE5-E654E8307E76}"/>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279145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DB946FE-6DDB-FA43-B948-8419C6571C07}"/>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2697476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63C2947-2C0A-134A-B510-C93ACC1D63C5}"/>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902060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E69DB5D-6FF2-D742-9C1D-A618D0E19253}"/>
              </a:ext>
            </a:extLst>
          </p:cNvPr>
          <p:cNvPicPr>
            <a:picLocks noChangeAspect="1"/>
          </p:cNvPicPr>
          <p:nvPr userDrawn="1"/>
        </p:nvPicPr>
        <p:blipFill>
          <a:blip r:embed="rId2"/>
          <a:stretch>
            <a:fillRect/>
          </a:stretch>
        </p:blipFill>
        <p:spPr>
          <a:xfrm>
            <a:off x="0" y="446"/>
            <a:ext cx="24382413" cy="13715107"/>
          </a:xfrm>
          <a:prstGeom prst="rect">
            <a:avLst/>
          </a:prstGeom>
        </p:spPr>
      </p:pic>
      <p:sp>
        <p:nvSpPr>
          <p:cNvPr id="3" name="Título 1">
            <a:extLst>
              <a:ext uri="{FF2B5EF4-FFF2-40B4-BE49-F238E27FC236}">
                <a16:creationId xmlns:a16="http://schemas.microsoft.com/office/drawing/2014/main" id="{17C5BC2B-994D-0949-8876-08F4C6B83DCB}"/>
              </a:ext>
            </a:extLst>
          </p:cNvPr>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FB7400"/>
                </a:solidFill>
                <a:latin typeface="+mn-lt"/>
              </a:defRPr>
            </a:lvl1pPr>
          </a:lstStyle>
          <a:p>
            <a:r>
              <a:rPr lang="es-CO" dirty="0"/>
              <a:t>¡GRACIAS!</a:t>
            </a:r>
          </a:p>
        </p:txBody>
      </p:sp>
      <p:pic>
        <p:nvPicPr>
          <p:cNvPr id="4" name="Imagen 3">
            <a:hlinkClick r:id="rId3"/>
            <a:extLst>
              <a:ext uri="{FF2B5EF4-FFF2-40B4-BE49-F238E27FC236}">
                <a16:creationId xmlns:a16="http://schemas.microsoft.com/office/drawing/2014/main" id="{D310BA4E-9A98-654B-8CFE-6AFC01E0D256}"/>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5" name="Imagen 4">
            <a:hlinkClick r:id="rId5"/>
            <a:extLst>
              <a:ext uri="{FF2B5EF4-FFF2-40B4-BE49-F238E27FC236}">
                <a16:creationId xmlns:a16="http://schemas.microsoft.com/office/drawing/2014/main" id="{A39583A5-FB8B-A344-999E-0E28BC61C630}"/>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EAE5EB10-F6E0-8741-A26B-0EB68138DF70}"/>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5D8294F2-51AF-C643-99C4-7EED3B928FD6}"/>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FB7400"/>
                </a:solidFill>
              </a:rPr>
              <a:t>Síguenos en</a:t>
            </a:r>
            <a:r>
              <a:rPr lang="es-CO" b="1" dirty="0">
                <a:solidFill>
                  <a:srgbClr val="FB7400"/>
                </a:solidFill>
              </a:rPr>
              <a:t>:  </a:t>
            </a:r>
          </a:p>
        </p:txBody>
      </p:sp>
      <p:sp>
        <p:nvSpPr>
          <p:cNvPr id="9" name="Rectángulo 8">
            <a:hlinkClick r:id="rId9"/>
            <a:extLst>
              <a:ext uri="{FF2B5EF4-FFF2-40B4-BE49-F238E27FC236}">
                <a16:creationId xmlns:a16="http://schemas.microsoft.com/office/drawing/2014/main" id="{CCF92760-80C3-704C-BCD2-77B1CCD004F4}"/>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2222399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2"/>
        <p:cNvGrpSpPr/>
        <p:nvPr/>
      </p:nvGrpSpPr>
      <p:grpSpPr>
        <a:xfrm>
          <a:off x="0" y="0"/>
          <a:ext cx="0" cy="0"/>
          <a:chOff x="0" y="0"/>
          <a:chExt cx="0" cy="0"/>
        </a:xfrm>
      </p:grpSpPr>
      <p:pic>
        <p:nvPicPr>
          <p:cNvPr id="13" name="Google Shape;13;p13"/>
          <p:cNvPicPr preferRelativeResize="0"/>
          <p:nvPr/>
        </p:nvPicPr>
        <p:blipFill rotWithShape="1">
          <a:blip r:embed="rId2">
            <a:alphaModFix/>
          </a:blip>
          <a:srcRect/>
          <a:stretch/>
        </p:blipFill>
        <p:spPr>
          <a:xfrm>
            <a:off x="1" y="446"/>
            <a:ext cx="24382415" cy="13715108"/>
          </a:xfrm>
          <a:prstGeom prst="rect">
            <a:avLst/>
          </a:prstGeom>
          <a:noFill/>
          <a:ln>
            <a:noFill/>
          </a:ln>
        </p:spPr>
      </p:pic>
      <p:sp>
        <p:nvSpPr>
          <p:cNvPr id="14" name="Google Shape;14;p13"/>
          <p:cNvSpPr txBox="1">
            <a:spLocks noGrp="1"/>
          </p:cNvSpPr>
          <p:nvPr>
            <p:ph type="title"/>
          </p:nvPr>
        </p:nvSpPr>
        <p:spPr>
          <a:xfrm>
            <a:off x="3885406" y="4907477"/>
            <a:ext cx="16611601" cy="26511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94456"/>
              </a:buClr>
              <a:buSzPts val="11500"/>
              <a:buFont typeface="Calibri"/>
              <a:buNone/>
              <a:defRPr sz="11499" b="1">
                <a:solidFill>
                  <a:srgbClr val="09445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body" idx="1"/>
          </p:nvPr>
        </p:nvSpPr>
        <p:spPr>
          <a:xfrm>
            <a:off x="3885406" y="7576837"/>
            <a:ext cx="16611601" cy="1515598"/>
          </a:xfrm>
          <a:prstGeom prst="rect">
            <a:avLst/>
          </a:prstGeom>
          <a:noFill/>
          <a:ln>
            <a:noFill/>
          </a:ln>
        </p:spPr>
        <p:txBody>
          <a:bodyPr spcFirstLastPara="1" wrap="square" lIns="91425" tIns="45700" rIns="91425" bIns="45700" anchor="ctr" anchorCtr="0">
            <a:normAutofit/>
          </a:bodyPr>
          <a:lstStyle>
            <a:lvl1pPr marL="457177" lvl="0" indent="-228589" algn="ctr">
              <a:lnSpc>
                <a:spcPct val="90000"/>
              </a:lnSpc>
              <a:spcBef>
                <a:spcPts val="2000"/>
              </a:spcBef>
              <a:spcAft>
                <a:spcPts val="0"/>
              </a:spcAft>
              <a:buClr>
                <a:schemeClr val="lt1"/>
              </a:buClr>
              <a:buSzPts val="7200"/>
              <a:buNone/>
              <a:defRPr sz="7200" b="1">
                <a:solidFill>
                  <a:schemeClr val="lt1"/>
                </a:solidFill>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5776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4"/>
        <p:cNvGrpSpPr/>
        <p:nvPr/>
      </p:nvGrpSpPr>
      <p:grpSpPr>
        <a:xfrm>
          <a:off x="0" y="0"/>
          <a:ext cx="0" cy="0"/>
          <a:chOff x="0" y="0"/>
          <a:chExt cx="0" cy="0"/>
        </a:xfrm>
      </p:grpSpPr>
      <p:pic>
        <p:nvPicPr>
          <p:cNvPr id="25" name="Google Shape;25;p14"/>
          <p:cNvPicPr preferRelativeResize="0"/>
          <p:nvPr/>
        </p:nvPicPr>
        <p:blipFill rotWithShape="1">
          <a:blip r:embed="rId2">
            <a:alphaModFix/>
          </a:blip>
          <a:srcRect/>
          <a:stretch/>
        </p:blipFill>
        <p:spPr>
          <a:xfrm>
            <a:off x="1" y="894"/>
            <a:ext cx="24382415" cy="13715108"/>
          </a:xfrm>
          <a:prstGeom prst="rect">
            <a:avLst/>
          </a:prstGeom>
          <a:noFill/>
          <a:ln>
            <a:noFill/>
          </a:ln>
        </p:spPr>
      </p:pic>
      <p:sp>
        <p:nvSpPr>
          <p:cNvPr id="26" name="Google Shape;26;p14"/>
          <p:cNvSpPr txBox="1">
            <a:spLocks noGrp="1"/>
          </p:cNvSpPr>
          <p:nvPr>
            <p:ph type="body" idx="1"/>
          </p:nvPr>
        </p:nvSpPr>
        <p:spPr>
          <a:xfrm>
            <a:off x="7639665" y="1887233"/>
            <a:ext cx="15337810" cy="1298422"/>
          </a:xfrm>
          <a:prstGeom prst="rect">
            <a:avLst/>
          </a:prstGeom>
          <a:noFill/>
          <a:ln>
            <a:noFill/>
          </a:ln>
        </p:spPr>
        <p:txBody>
          <a:bodyPr spcFirstLastPara="1" wrap="square" lIns="91425" tIns="45700" rIns="91425" bIns="45700" anchor="ctr" anchorCtr="0">
            <a:normAutofit/>
          </a:bodyPr>
          <a:lstStyle>
            <a:lvl1pPr marL="457177" lvl="0" indent="-228589" algn="l">
              <a:lnSpc>
                <a:spcPct val="90000"/>
              </a:lnSpc>
              <a:spcBef>
                <a:spcPts val="2000"/>
              </a:spcBef>
              <a:spcAft>
                <a:spcPts val="0"/>
              </a:spcAft>
              <a:buClr>
                <a:srgbClr val="094456"/>
              </a:buClr>
              <a:buSzPts val="6000"/>
              <a:buNone/>
              <a:defRPr sz="6000" b="1">
                <a:solidFill>
                  <a:srgbClr val="094456"/>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27" name="Google Shape;27;p14"/>
          <p:cNvSpPr txBox="1">
            <a:spLocks noGrp="1"/>
          </p:cNvSpPr>
          <p:nvPr>
            <p:ph type="body" idx="2"/>
          </p:nvPr>
        </p:nvSpPr>
        <p:spPr>
          <a:xfrm>
            <a:off x="7639665" y="5707140"/>
            <a:ext cx="15337810" cy="1385888"/>
          </a:xfrm>
          <a:prstGeom prst="rect">
            <a:avLst/>
          </a:prstGeom>
          <a:noFill/>
          <a:ln>
            <a:noFill/>
          </a:ln>
        </p:spPr>
        <p:txBody>
          <a:bodyPr spcFirstLastPara="1" wrap="square" lIns="91425" tIns="45700" rIns="91425" bIns="45700" anchor="ctr" anchorCtr="0">
            <a:normAutofit/>
          </a:bodyPr>
          <a:lstStyle>
            <a:lvl1pPr marL="457177" lvl="0" indent="-228589" algn="l">
              <a:lnSpc>
                <a:spcPct val="90000"/>
              </a:lnSpc>
              <a:spcBef>
                <a:spcPts val="2000"/>
              </a:spcBef>
              <a:spcAft>
                <a:spcPts val="0"/>
              </a:spcAft>
              <a:buClr>
                <a:srgbClr val="094456"/>
              </a:buClr>
              <a:buSzPts val="6000"/>
              <a:buNone/>
              <a:defRPr sz="6000" b="1">
                <a:solidFill>
                  <a:srgbClr val="094456"/>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28" name="Google Shape;28;p14"/>
          <p:cNvSpPr txBox="1">
            <a:spLocks noGrp="1"/>
          </p:cNvSpPr>
          <p:nvPr>
            <p:ph type="body" idx="3"/>
          </p:nvPr>
        </p:nvSpPr>
        <p:spPr>
          <a:xfrm>
            <a:off x="7639665" y="3827273"/>
            <a:ext cx="15337810" cy="1238250"/>
          </a:xfrm>
          <a:prstGeom prst="rect">
            <a:avLst/>
          </a:prstGeom>
          <a:noFill/>
          <a:ln>
            <a:noFill/>
          </a:ln>
        </p:spPr>
        <p:txBody>
          <a:bodyPr spcFirstLastPara="1" wrap="square" lIns="91425" tIns="45700" rIns="91425" bIns="45700" anchor="ctr" anchorCtr="0">
            <a:normAutofit/>
          </a:bodyPr>
          <a:lstStyle>
            <a:lvl1pPr marL="457177" lvl="0" indent="-228589" algn="l">
              <a:lnSpc>
                <a:spcPct val="90000"/>
              </a:lnSpc>
              <a:spcBef>
                <a:spcPts val="2000"/>
              </a:spcBef>
              <a:spcAft>
                <a:spcPts val="0"/>
              </a:spcAft>
              <a:buClr>
                <a:srgbClr val="094456"/>
              </a:buClr>
              <a:buSzPts val="6000"/>
              <a:buNone/>
              <a:defRPr sz="6000" b="1">
                <a:solidFill>
                  <a:srgbClr val="094456"/>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29" name="Google Shape;29;p14"/>
          <p:cNvSpPr txBox="1">
            <a:spLocks noGrp="1"/>
          </p:cNvSpPr>
          <p:nvPr>
            <p:ph type="body" idx="4"/>
          </p:nvPr>
        </p:nvSpPr>
        <p:spPr>
          <a:xfrm>
            <a:off x="7639665" y="7734646"/>
            <a:ext cx="15337810" cy="1298576"/>
          </a:xfrm>
          <a:prstGeom prst="rect">
            <a:avLst/>
          </a:prstGeom>
          <a:noFill/>
          <a:ln>
            <a:noFill/>
          </a:ln>
        </p:spPr>
        <p:txBody>
          <a:bodyPr spcFirstLastPara="1" wrap="square" lIns="91425" tIns="45700" rIns="91425" bIns="45700" anchor="ctr" anchorCtr="0">
            <a:normAutofit/>
          </a:bodyPr>
          <a:lstStyle>
            <a:lvl1pPr marL="457177" lvl="0" indent="-228589" algn="l">
              <a:lnSpc>
                <a:spcPct val="90000"/>
              </a:lnSpc>
              <a:spcBef>
                <a:spcPts val="2000"/>
              </a:spcBef>
              <a:spcAft>
                <a:spcPts val="0"/>
              </a:spcAft>
              <a:buClr>
                <a:srgbClr val="094456"/>
              </a:buClr>
              <a:buSzPts val="6000"/>
              <a:buNone/>
              <a:defRPr sz="6000" b="1">
                <a:solidFill>
                  <a:srgbClr val="094456"/>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30" name="Google Shape;30;p14"/>
          <p:cNvSpPr txBox="1">
            <a:spLocks noGrp="1"/>
          </p:cNvSpPr>
          <p:nvPr>
            <p:ph type="body" idx="5"/>
          </p:nvPr>
        </p:nvSpPr>
        <p:spPr>
          <a:xfrm>
            <a:off x="7639665" y="9674841"/>
            <a:ext cx="15337810" cy="1268414"/>
          </a:xfrm>
          <a:prstGeom prst="rect">
            <a:avLst/>
          </a:prstGeom>
          <a:noFill/>
          <a:ln>
            <a:noFill/>
          </a:ln>
        </p:spPr>
        <p:txBody>
          <a:bodyPr spcFirstLastPara="1" wrap="square" lIns="91425" tIns="45700" rIns="91425" bIns="45700" anchor="ctr" anchorCtr="0">
            <a:normAutofit/>
          </a:bodyPr>
          <a:lstStyle>
            <a:lvl1pPr marL="457177" lvl="0" indent="-228589" algn="l">
              <a:lnSpc>
                <a:spcPct val="90000"/>
              </a:lnSpc>
              <a:spcBef>
                <a:spcPts val="2000"/>
              </a:spcBef>
              <a:spcAft>
                <a:spcPts val="0"/>
              </a:spcAft>
              <a:buClr>
                <a:srgbClr val="094456"/>
              </a:buClr>
              <a:buSzPts val="6000"/>
              <a:buNone/>
              <a:defRPr sz="6000" b="1">
                <a:solidFill>
                  <a:srgbClr val="094456"/>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52588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Diseño personalizado">
  <p:cSld name="2_Diseño personalizado">
    <p:spTree>
      <p:nvGrpSpPr>
        <p:cNvPr id="1" name="Shape 46"/>
        <p:cNvGrpSpPr/>
        <p:nvPr/>
      </p:nvGrpSpPr>
      <p:grpSpPr>
        <a:xfrm>
          <a:off x="0" y="0"/>
          <a:ext cx="0" cy="0"/>
          <a:chOff x="0" y="0"/>
          <a:chExt cx="0" cy="0"/>
        </a:xfrm>
      </p:grpSpPr>
      <p:pic>
        <p:nvPicPr>
          <p:cNvPr id="47" name="Google Shape;47;p17"/>
          <p:cNvPicPr preferRelativeResize="0"/>
          <p:nvPr/>
        </p:nvPicPr>
        <p:blipFill rotWithShape="1">
          <a:blip r:embed="rId2">
            <a:alphaModFix/>
          </a:blip>
          <a:srcRect/>
          <a:stretch/>
        </p:blipFill>
        <p:spPr>
          <a:xfrm>
            <a:off x="1" y="894"/>
            <a:ext cx="24382415" cy="13715108"/>
          </a:xfrm>
          <a:prstGeom prst="rect">
            <a:avLst/>
          </a:prstGeom>
          <a:noFill/>
          <a:ln>
            <a:noFill/>
          </a:ln>
        </p:spPr>
      </p:pic>
      <p:sp>
        <p:nvSpPr>
          <p:cNvPr id="48" name="Google Shape;48;p17"/>
          <p:cNvSpPr txBox="1">
            <a:spLocks noGrp="1"/>
          </p:cNvSpPr>
          <p:nvPr>
            <p:ph type="body" idx="1"/>
          </p:nvPr>
        </p:nvSpPr>
        <p:spPr>
          <a:xfrm>
            <a:off x="2860677" y="2253754"/>
            <a:ext cx="14836876" cy="724452"/>
          </a:xfrm>
          <a:prstGeom prst="rect">
            <a:avLst/>
          </a:prstGeom>
          <a:noFill/>
          <a:ln>
            <a:noFill/>
          </a:ln>
        </p:spPr>
        <p:txBody>
          <a:bodyPr spcFirstLastPara="1" wrap="square" lIns="91425" tIns="45700" rIns="91425" bIns="45700" anchor="ctr" anchorCtr="0">
            <a:normAutofit/>
          </a:bodyPr>
          <a:lstStyle>
            <a:lvl1pPr marL="457177" lvl="0" indent="-228589" algn="l">
              <a:lnSpc>
                <a:spcPct val="90000"/>
              </a:lnSpc>
              <a:spcBef>
                <a:spcPts val="2000"/>
              </a:spcBef>
              <a:spcAft>
                <a:spcPts val="0"/>
              </a:spcAft>
              <a:buClr>
                <a:srgbClr val="1D8A72"/>
              </a:buClr>
              <a:buSzPts val="4000"/>
              <a:buNone/>
              <a:defRPr sz="4000" b="1">
                <a:solidFill>
                  <a:srgbClr val="1D8A72"/>
                </a:solidFill>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49" name="Google Shape;49;p17"/>
          <p:cNvSpPr txBox="1">
            <a:spLocks noGrp="1"/>
          </p:cNvSpPr>
          <p:nvPr>
            <p:ph type="title"/>
          </p:nvPr>
        </p:nvSpPr>
        <p:spPr>
          <a:xfrm>
            <a:off x="2860677" y="870450"/>
            <a:ext cx="14836876" cy="123775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94456"/>
              </a:buClr>
              <a:buSzPts val="4400"/>
              <a:buFont typeface="Calibri"/>
              <a:buNone/>
              <a:defRPr sz="4400" b="1">
                <a:solidFill>
                  <a:srgbClr val="09445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body" idx="2"/>
          </p:nvPr>
        </p:nvSpPr>
        <p:spPr>
          <a:xfrm>
            <a:off x="2860674" y="10553700"/>
            <a:ext cx="16636693" cy="2133600"/>
          </a:xfrm>
          <a:prstGeom prst="rect">
            <a:avLst/>
          </a:prstGeom>
          <a:noFill/>
          <a:ln>
            <a:noFill/>
          </a:ln>
        </p:spPr>
        <p:txBody>
          <a:bodyPr spcFirstLastPara="1" wrap="square" lIns="91425" tIns="45700" rIns="91425" bIns="45700" anchor="t" anchorCtr="0">
            <a:normAutofit/>
          </a:bodyPr>
          <a:lstStyle>
            <a:lvl1pPr marL="457177" lvl="0" indent="-228589" algn="just">
              <a:lnSpc>
                <a:spcPct val="90000"/>
              </a:lnSpc>
              <a:spcBef>
                <a:spcPts val="2000"/>
              </a:spcBef>
              <a:spcAft>
                <a:spcPts val="0"/>
              </a:spcAft>
              <a:buClr>
                <a:srgbClr val="3F3F3F"/>
              </a:buClr>
              <a:buSzPts val="3600"/>
              <a:buFont typeface="Calibri"/>
              <a:buNone/>
              <a:defRPr sz="3600"/>
            </a:lvl1pPr>
            <a:lvl2pPr marL="914354" lvl="1" indent="-330183" algn="l">
              <a:lnSpc>
                <a:spcPct val="90000"/>
              </a:lnSpc>
              <a:spcBef>
                <a:spcPts val="1000"/>
              </a:spcBef>
              <a:spcAft>
                <a:spcPts val="0"/>
              </a:spcAft>
              <a:buClr>
                <a:schemeClr val="dk1"/>
              </a:buClr>
              <a:buSzPts val="1600"/>
              <a:buChar char="•"/>
              <a:defRPr sz="1600"/>
            </a:lvl2pPr>
            <a:lvl3pPr marL="1371531" lvl="2" indent="-330183" algn="l">
              <a:lnSpc>
                <a:spcPct val="90000"/>
              </a:lnSpc>
              <a:spcBef>
                <a:spcPts val="1000"/>
              </a:spcBef>
              <a:spcAft>
                <a:spcPts val="0"/>
              </a:spcAft>
              <a:buClr>
                <a:schemeClr val="dk1"/>
              </a:buClr>
              <a:buSzPts val="1600"/>
              <a:buChar char="•"/>
              <a:defRPr sz="1600"/>
            </a:lvl3pPr>
            <a:lvl4pPr marL="1828709" lvl="3" indent="-330183" algn="l">
              <a:lnSpc>
                <a:spcPct val="90000"/>
              </a:lnSpc>
              <a:spcBef>
                <a:spcPts val="1000"/>
              </a:spcBef>
              <a:spcAft>
                <a:spcPts val="0"/>
              </a:spcAft>
              <a:buClr>
                <a:schemeClr val="dk1"/>
              </a:buClr>
              <a:buSzPts val="1600"/>
              <a:buChar char="•"/>
              <a:defRPr sz="1600"/>
            </a:lvl4pPr>
            <a:lvl5pPr marL="2285886" lvl="4" indent="-330183" algn="l">
              <a:lnSpc>
                <a:spcPct val="90000"/>
              </a:lnSpc>
              <a:spcBef>
                <a:spcPts val="1000"/>
              </a:spcBef>
              <a:spcAft>
                <a:spcPts val="0"/>
              </a:spcAft>
              <a:buClr>
                <a:schemeClr val="dk1"/>
              </a:buClr>
              <a:buSzPts val="1600"/>
              <a:buChar char="•"/>
              <a:defRPr sz="1600"/>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51" name="Google Shape;51;p17"/>
          <p:cNvSpPr txBox="1">
            <a:spLocks noGrp="1"/>
          </p:cNvSpPr>
          <p:nvPr>
            <p:ph type="body" idx="3"/>
          </p:nvPr>
        </p:nvSpPr>
        <p:spPr>
          <a:xfrm>
            <a:off x="5918202" y="3903676"/>
            <a:ext cx="14706601" cy="5724552"/>
          </a:xfrm>
          <a:prstGeom prst="rect">
            <a:avLst/>
          </a:prstGeom>
          <a:noFill/>
          <a:ln>
            <a:noFill/>
          </a:ln>
        </p:spPr>
        <p:txBody>
          <a:bodyPr spcFirstLastPara="1" wrap="square" lIns="91425" tIns="45700" rIns="91425" bIns="45700" anchor="t" anchorCtr="0">
            <a:normAutofit/>
          </a:bodyPr>
          <a:lstStyle>
            <a:lvl1pPr marL="457177" lvl="0" indent="-228589" algn="l">
              <a:lnSpc>
                <a:spcPct val="90000"/>
              </a:lnSpc>
              <a:spcBef>
                <a:spcPts val="2000"/>
              </a:spcBef>
              <a:spcAft>
                <a:spcPts val="0"/>
              </a:spcAft>
              <a:buClr>
                <a:srgbClr val="3F3F3F"/>
              </a:buClr>
              <a:buSzPts val="4400"/>
              <a:buNone/>
              <a:defRPr sz="4400">
                <a:solidFill>
                  <a:srgbClr val="3F3F3F"/>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7859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60"/>
        <p:cNvGrpSpPr/>
        <p:nvPr/>
      </p:nvGrpSpPr>
      <p:grpSpPr>
        <a:xfrm>
          <a:off x="0" y="0"/>
          <a:ext cx="0" cy="0"/>
          <a:chOff x="0" y="0"/>
          <a:chExt cx="0" cy="0"/>
        </a:xfrm>
      </p:grpSpPr>
      <p:pic>
        <p:nvPicPr>
          <p:cNvPr id="61" name="Google Shape;61;p12"/>
          <p:cNvPicPr preferRelativeResize="0"/>
          <p:nvPr/>
        </p:nvPicPr>
        <p:blipFill rotWithShape="1">
          <a:blip r:embed="rId2">
            <a:alphaModFix/>
          </a:blip>
          <a:srcRect/>
          <a:stretch/>
        </p:blipFill>
        <p:spPr>
          <a:xfrm>
            <a:off x="1" y="894"/>
            <a:ext cx="24382415" cy="13715108"/>
          </a:xfrm>
          <a:prstGeom prst="rect">
            <a:avLst/>
          </a:prstGeom>
          <a:noFill/>
          <a:ln>
            <a:noFill/>
          </a:ln>
        </p:spPr>
      </p:pic>
      <p:sp>
        <p:nvSpPr>
          <p:cNvPr id="62" name="Google Shape;62;p12"/>
          <p:cNvSpPr txBox="1">
            <a:spLocks noGrp="1"/>
          </p:cNvSpPr>
          <p:nvPr>
            <p:ph type="title"/>
          </p:nvPr>
        </p:nvSpPr>
        <p:spPr>
          <a:xfrm>
            <a:off x="3180738" y="5266965"/>
            <a:ext cx="13986388"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94456"/>
              </a:buClr>
              <a:buSzPts val="9600"/>
              <a:buFont typeface="Calibri"/>
              <a:buNone/>
              <a:defRPr sz="9600" b="1">
                <a:solidFill>
                  <a:srgbClr val="09445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txBox="1">
            <a:spLocks noGrp="1"/>
          </p:cNvSpPr>
          <p:nvPr>
            <p:ph type="body" idx="1"/>
          </p:nvPr>
        </p:nvSpPr>
        <p:spPr>
          <a:xfrm>
            <a:off x="3180738" y="8141929"/>
            <a:ext cx="13986388" cy="1533526"/>
          </a:xfrm>
          <a:prstGeom prst="rect">
            <a:avLst/>
          </a:prstGeom>
          <a:noFill/>
          <a:ln>
            <a:noFill/>
          </a:ln>
        </p:spPr>
        <p:txBody>
          <a:bodyPr spcFirstLastPara="1" wrap="square" lIns="91425" tIns="45700" rIns="91425" bIns="45700" anchor="ctr" anchorCtr="0">
            <a:normAutofit/>
          </a:bodyPr>
          <a:lstStyle>
            <a:lvl1pPr marL="457177" lvl="0" indent="-228589" algn="l">
              <a:lnSpc>
                <a:spcPct val="90000"/>
              </a:lnSpc>
              <a:spcBef>
                <a:spcPts val="2000"/>
              </a:spcBef>
              <a:spcAft>
                <a:spcPts val="0"/>
              </a:spcAft>
              <a:buClr>
                <a:srgbClr val="1D8A72"/>
              </a:buClr>
              <a:buSzPts val="5400"/>
              <a:buNone/>
              <a:defRPr sz="5400" b="1">
                <a:solidFill>
                  <a:srgbClr val="1D8A72"/>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1201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2">
            <a:alphaModFix/>
          </a:blip>
          <a:srcRect/>
          <a:stretch/>
        </p:blipFill>
        <p:spPr>
          <a:xfrm>
            <a:off x="1" y="894"/>
            <a:ext cx="24382415" cy="13715108"/>
          </a:xfrm>
          <a:prstGeom prst="rect">
            <a:avLst/>
          </a:prstGeom>
          <a:noFill/>
          <a:ln>
            <a:noFill/>
          </a:ln>
        </p:spPr>
      </p:pic>
      <p:sp>
        <p:nvSpPr>
          <p:cNvPr id="66" name="Google Shape;66;p15"/>
          <p:cNvSpPr txBox="1">
            <a:spLocks noGrp="1"/>
          </p:cNvSpPr>
          <p:nvPr>
            <p:ph type="title"/>
          </p:nvPr>
        </p:nvSpPr>
        <p:spPr>
          <a:xfrm>
            <a:off x="11115934" y="4677570"/>
            <a:ext cx="11980606" cy="10172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94456"/>
              </a:buClr>
              <a:buSzPts val="4400"/>
              <a:buFont typeface="Calibri"/>
              <a:buNone/>
              <a:defRPr sz="4400" b="1">
                <a:solidFill>
                  <a:srgbClr val="094456"/>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body" idx="1"/>
          </p:nvPr>
        </p:nvSpPr>
        <p:spPr>
          <a:xfrm>
            <a:off x="11115934" y="6223819"/>
            <a:ext cx="11980606" cy="4215582"/>
          </a:xfrm>
          <a:prstGeom prst="rect">
            <a:avLst/>
          </a:prstGeom>
          <a:noFill/>
          <a:ln>
            <a:noFill/>
          </a:ln>
        </p:spPr>
        <p:txBody>
          <a:bodyPr spcFirstLastPara="1" wrap="square" lIns="91425" tIns="45700" rIns="91425" bIns="45700" anchor="t" anchorCtr="0">
            <a:normAutofit/>
          </a:bodyPr>
          <a:lstStyle>
            <a:lvl1pPr marL="457177" lvl="0" indent="-228589" algn="just">
              <a:lnSpc>
                <a:spcPct val="90000"/>
              </a:lnSpc>
              <a:spcBef>
                <a:spcPts val="2000"/>
              </a:spcBef>
              <a:spcAft>
                <a:spcPts val="0"/>
              </a:spcAft>
              <a:buClr>
                <a:srgbClr val="595959"/>
              </a:buClr>
              <a:buSzPts val="3600"/>
              <a:buFont typeface="Calibri"/>
              <a:buNone/>
              <a:defRPr sz="3600">
                <a:solidFill>
                  <a:srgbClr val="595959"/>
                </a:solidFill>
              </a:defRPr>
            </a:lvl1pPr>
            <a:lvl2pPr marL="914354" lvl="1" indent="-292085" algn="l">
              <a:lnSpc>
                <a:spcPct val="90000"/>
              </a:lnSpc>
              <a:spcBef>
                <a:spcPts val="1000"/>
              </a:spcBef>
              <a:spcAft>
                <a:spcPts val="0"/>
              </a:spcAft>
              <a:buClr>
                <a:srgbClr val="595959"/>
              </a:buClr>
              <a:buSzPts val="1000"/>
              <a:buChar char="•"/>
              <a:defRPr sz="1000">
                <a:solidFill>
                  <a:srgbClr val="595959"/>
                </a:solidFill>
              </a:defRPr>
            </a:lvl2pPr>
            <a:lvl3pPr marL="1371531" lvl="2" indent="-292085" algn="l">
              <a:lnSpc>
                <a:spcPct val="90000"/>
              </a:lnSpc>
              <a:spcBef>
                <a:spcPts val="1000"/>
              </a:spcBef>
              <a:spcAft>
                <a:spcPts val="0"/>
              </a:spcAft>
              <a:buClr>
                <a:srgbClr val="595959"/>
              </a:buClr>
              <a:buSzPts val="1000"/>
              <a:buChar char="•"/>
              <a:defRPr sz="1000">
                <a:solidFill>
                  <a:srgbClr val="595959"/>
                </a:solidFill>
              </a:defRPr>
            </a:lvl3pPr>
            <a:lvl4pPr marL="1828709" lvl="3" indent="-292085" algn="l">
              <a:lnSpc>
                <a:spcPct val="90000"/>
              </a:lnSpc>
              <a:spcBef>
                <a:spcPts val="1000"/>
              </a:spcBef>
              <a:spcAft>
                <a:spcPts val="0"/>
              </a:spcAft>
              <a:buClr>
                <a:srgbClr val="595959"/>
              </a:buClr>
              <a:buSzPts val="1000"/>
              <a:buChar char="•"/>
              <a:defRPr sz="1000">
                <a:solidFill>
                  <a:srgbClr val="595959"/>
                </a:solidFill>
              </a:defRPr>
            </a:lvl4pPr>
            <a:lvl5pPr marL="2285886" lvl="4" indent="-292085" algn="l">
              <a:lnSpc>
                <a:spcPct val="90000"/>
              </a:lnSpc>
              <a:spcBef>
                <a:spcPts val="1000"/>
              </a:spcBef>
              <a:spcAft>
                <a:spcPts val="0"/>
              </a:spcAft>
              <a:buClr>
                <a:srgbClr val="595959"/>
              </a:buClr>
              <a:buSzPts val="1000"/>
              <a:buChar char="•"/>
              <a:defRPr sz="1000">
                <a:solidFill>
                  <a:srgbClr val="595959"/>
                </a:solidFill>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68" name="Google Shape;68;p15"/>
          <p:cNvSpPr txBox="1">
            <a:spLocks noGrp="1"/>
          </p:cNvSpPr>
          <p:nvPr>
            <p:ph type="body" idx="2"/>
          </p:nvPr>
        </p:nvSpPr>
        <p:spPr>
          <a:xfrm>
            <a:off x="2330451" y="1592264"/>
            <a:ext cx="7758113" cy="5103812"/>
          </a:xfrm>
          <a:prstGeom prst="rect">
            <a:avLst/>
          </a:prstGeom>
          <a:noFill/>
          <a:ln>
            <a:noFill/>
          </a:ln>
        </p:spPr>
        <p:txBody>
          <a:bodyPr spcFirstLastPara="1" wrap="square" lIns="91425" tIns="45700" rIns="91425" bIns="45700" anchor="t" anchorCtr="0">
            <a:normAutofit/>
          </a:bodyPr>
          <a:lstStyle>
            <a:lvl1pPr marL="457177" lvl="0" indent="-228589" algn="l">
              <a:lnSpc>
                <a:spcPct val="90000"/>
              </a:lnSpc>
              <a:spcBef>
                <a:spcPts val="2000"/>
              </a:spcBef>
              <a:spcAft>
                <a:spcPts val="0"/>
              </a:spcAft>
              <a:buClr>
                <a:srgbClr val="3F3F3F"/>
              </a:buClr>
              <a:buSzPts val="4000"/>
              <a:buNone/>
              <a:defRPr sz="4000">
                <a:solidFill>
                  <a:srgbClr val="3F3F3F"/>
                </a:solidFill>
                <a:latin typeface="Calibri"/>
                <a:ea typeface="Calibri"/>
                <a:cs typeface="Calibri"/>
                <a:sym typeface="Calibri"/>
              </a:defRPr>
            </a:lvl1pPr>
            <a:lvl2pPr marL="914354" lvl="1" indent="-342883" algn="l">
              <a:lnSpc>
                <a:spcPct val="90000"/>
              </a:lnSpc>
              <a:spcBef>
                <a:spcPts val="1000"/>
              </a:spcBef>
              <a:spcAft>
                <a:spcPts val="0"/>
              </a:spcAft>
              <a:buClr>
                <a:schemeClr val="dk1"/>
              </a:buClr>
              <a:buSzPts val="1800"/>
              <a:buChar char="•"/>
              <a:defRPr/>
            </a:lvl2pPr>
            <a:lvl3pPr marL="1371531" lvl="2" indent="-342883" algn="l">
              <a:lnSpc>
                <a:spcPct val="90000"/>
              </a:lnSpc>
              <a:spcBef>
                <a:spcPts val="1000"/>
              </a:spcBef>
              <a:spcAft>
                <a:spcPts val="0"/>
              </a:spcAft>
              <a:buClr>
                <a:schemeClr val="dk1"/>
              </a:buClr>
              <a:buSzPts val="1800"/>
              <a:buChar char="•"/>
              <a:defRPr/>
            </a:lvl3pPr>
            <a:lvl4pPr marL="1828709" lvl="3" indent="-342883" algn="l">
              <a:lnSpc>
                <a:spcPct val="90000"/>
              </a:lnSpc>
              <a:spcBef>
                <a:spcPts val="1000"/>
              </a:spcBef>
              <a:spcAft>
                <a:spcPts val="0"/>
              </a:spcAft>
              <a:buClr>
                <a:schemeClr val="dk1"/>
              </a:buClr>
              <a:buSzPts val="1800"/>
              <a:buChar char="•"/>
              <a:defRPr/>
            </a:lvl4pPr>
            <a:lvl5pPr marL="2285886" lvl="4" indent="-342883" algn="l">
              <a:lnSpc>
                <a:spcPct val="90000"/>
              </a:lnSpc>
              <a:spcBef>
                <a:spcPts val="1000"/>
              </a:spcBef>
              <a:spcAft>
                <a:spcPts val="0"/>
              </a:spcAft>
              <a:buClr>
                <a:schemeClr val="dk1"/>
              </a:buClr>
              <a:buSzPts val="1800"/>
              <a:buChar char="•"/>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
        <p:nvSpPr>
          <p:cNvPr id="69" name="Google Shape;69;p15"/>
          <p:cNvSpPr txBox="1">
            <a:spLocks noGrp="1"/>
          </p:cNvSpPr>
          <p:nvPr>
            <p:ph type="body" idx="3"/>
          </p:nvPr>
        </p:nvSpPr>
        <p:spPr>
          <a:xfrm>
            <a:off x="2330451" y="7226301"/>
            <a:ext cx="7758113" cy="5162550"/>
          </a:xfrm>
          <a:prstGeom prst="rect">
            <a:avLst/>
          </a:prstGeom>
          <a:noFill/>
          <a:ln>
            <a:noFill/>
          </a:ln>
        </p:spPr>
        <p:txBody>
          <a:bodyPr spcFirstLastPara="1" wrap="square" lIns="91425" tIns="45700" rIns="91425" bIns="45700" anchor="t" anchorCtr="0">
            <a:normAutofit/>
          </a:bodyPr>
          <a:lstStyle>
            <a:lvl1pPr marL="457177" lvl="0" indent="-228589" algn="l">
              <a:lnSpc>
                <a:spcPct val="90000"/>
              </a:lnSpc>
              <a:spcBef>
                <a:spcPts val="2000"/>
              </a:spcBef>
              <a:spcAft>
                <a:spcPts val="0"/>
              </a:spcAft>
              <a:buClr>
                <a:srgbClr val="3F3F3F"/>
              </a:buClr>
              <a:buSzPts val="4000"/>
              <a:buNone/>
              <a:defRPr sz="4000">
                <a:solidFill>
                  <a:srgbClr val="3F3F3F"/>
                </a:solidFill>
                <a:latin typeface="Calibri"/>
                <a:ea typeface="Calibri"/>
                <a:cs typeface="Calibri"/>
                <a:sym typeface="Calibri"/>
              </a:defRPr>
            </a:lvl1pPr>
            <a:lvl2pPr marL="914354" lvl="1" indent="-533373" algn="l">
              <a:lnSpc>
                <a:spcPct val="90000"/>
              </a:lnSpc>
              <a:spcBef>
                <a:spcPts val="1000"/>
              </a:spcBef>
              <a:spcAft>
                <a:spcPts val="0"/>
              </a:spcAft>
              <a:buClr>
                <a:srgbClr val="3F3F3F"/>
              </a:buClr>
              <a:buSzPts val="4800"/>
              <a:buChar char="•"/>
              <a:defRPr>
                <a:solidFill>
                  <a:srgbClr val="3F3F3F"/>
                </a:solidFill>
              </a:defRPr>
            </a:lvl2pPr>
            <a:lvl3pPr marL="1371531" lvl="2" indent="-482576" algn="l">
              <a:lnSpc>
                <a:spcPct val="90000"/>
              </a:lnSpc>
              <a:spcBef>
                <a:spcPts val="1000"/>
              </a:spcBef>
              <a:spcAft>
                <a:spcPts val="0"/>
              </a:spcAft>
              <a:buClr>
                <a:srgbClr val="3F3F3F"/>
              </a:buClr>
              <a:buSzPts val="4000"/>
              <a:buChar char="•"/>
              <a:defRPr>
                <a:solidFill>
                  <a:srgbClr val="3F3F3F"/>
                </a:solidFill>
              </a:defRPr>
            </a:lvl3pPr>
            <a:lvl4pPr marL="1828709" lvl="3" indent="-457177" algn="l">
              <a:lnSpc>
                <a:spcPct val="90000"/>
              </a:lnSpc>
              <a:spcBef>
                <a:spcPts val="1000"/>
              </a:spcBef>
              <a:spcAft>
                <a:spcPts val="0"/>
              </a:spcAft>
              <a:buClr>
                <a:srgbClr val="3F3F3F"/>
              </a:buClr>
              <a:buSzPts val="3600"/>
              <a:buChar char="•"/>
              <a:defRPr>
                <a:solidFill>
                  <a:srgbClr val="3F3F3F"/>
                </a:solidFill>
              </a:defRPr>
            </a:lvl4pPr>
            <a:lvl5pPr marL="2285886" lvl="4" indent="-457177" algn="l">
              <a:lnSpc>
                <a:spcPct val="90000"/>
              </a:lnSpc>
              <a:spcBef>
                <a:spcPts val="1000"/>
              </a:spcBef>
              <a:spcAft>
                <a:spcPts val="0"/>
              </a:spcAft>
              <a:buClr>
                <a:srgbClr val="3F3F3F"/>
              </a:buClr>
              <a:buSzPts val="3600"/>
              <a:buChar char="•"/>
              <a:defRPr>
                <a:solidFill>
                  <a:srgbClr val="3F3F3F"/>
                </a:solidFill>
              </a:defRPr>
            </a:lvl5pPr>
            <a:lvl6pPr marL="2743063" lvl="5" indent="-342883" algn="l">
              <a:lnSpc>
                <a:spcPct val="90000"/>
              </a:lnSpc>
              <a:spcBef>
                <a:spcPts val="1000"/>
              </a:spcBef>
              <a:spcAft>
                <a:spcPts val="0"/>
              </a:spcAft>
              <a:buClr>
                <a:schemeClr val="dk1"/>
              </a:buClr>
              <a:buSzPts val="1800"/>
              <a:buChar char="•"/>
              <a:defRPr/>
            </a:lvl6pPr>
            <a:lvl7pPr marL="3200240" lvl="6" indent="-342883" algn="l">
              <a:lnSpc>
                <a:spcPct val="90000"/>
              </a:lnSpc>
              <a:spcBef>
                <a:spcPts val="1000"/>
              </a:spcBef>
              <a:spcAft>
                <a:spcPts val="0"/>
              </a:spcAft>
              <a:buClr>
                <a:schemeClr val="dk1"/>
              </a:buClr>
              <a:buSzPts val="1800"/>
              <a:buChar char="•"/>
              <a:defRPr/>
            </a:lvl7pPr>
            <a:lvl8pPr marL="3657417" lvl="7" indent="-342883" algn="l">
              <a:lnSpc>
                <a:spcPct val="90000"/>
              </a:lnSpc>
              <a:spcBef>
                <a:spcPts val="1000"/>
              </a:spcBef>
              <a:spcAft>
                <a:spcPts val="0"/>
              </a:spcAft>
              <a:buClr>
                <a:schemeClr val="dk1"/>
              </a:buClr>
              <a:buSzPts val="1800"/>
              <a:buChar char="•"/>
              <a:defRPr/>
            </a:lvl8pPr>
            <a:lvl9pPr marL="4114594" lvl="8" indent="-342883" algn="l">
              <a:lnSpc>
                <a:spcPct val="9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0390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5C95638-E7B6-9F49-9875-13FA549463E2}"/>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Marcador de texto 2"/>
          <p:cNvSpPr>
            <a:spLocks noGrp="1"/>
          </p:cNvSpPr>
          <p:nvPr>
            <p:ph type="body" sz="quarter" idx="10" hasCustomPrompt="1"/>
          </p:nvPr>
        </p:nvSpPr>
        <p:spPr>
          <a:xfrm>
            <a:off x="7639665" y="1887231"/>
            <a:ext cx="15337810" cy="1298421"/>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8" name="Marcador de texto 7"/>
          <p:cNvSpPr>
            <a:spLocks noGrp="1"/>
          </p:cNvSpPr>
          <p:nvPr>
            <p:ph type="body" sz="quarter" idx="12" hasCustomPrompt="1"/>
          </p:nvPr>
        </p:nvSpPr>
        <p:spPr>
          <a:xfrm>
            <a:off x="7639665" y="5707140"/>
            <a:ext cx="15337810" cy="1385887"/>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10" name="Marcador de texto 9"/>
          <p:cNvSpPr>
            <a:spLocks noGrp="1"/>
          </p:cNvSpPr>
          <p:nvPr>
            <p:ph type="body" sz="quarter" idx="13" hasCustomPrompt="1"/>
          </p:nvPr>
        </p:nvSpPr>
        <p:spPr>
          <a:xfrm>
            <a:off x="7639665" y="3827271"/>
            <a:ext cx="15337810" cy="1238250"/>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12" name="Marcador de texto 11"/>
          <p:cNvSpPr>
            <a:spLocks noGrp="1"/>
          </p:cNvSpPr>
          <p:nvPr>
            <p:ph type="body" sz="quarter" idx="14" hasCustomPrompt="1"/>
          </p:nvPr>
        </p:nvSpPr>
        <p:spPr>
          <a:xfrm>
            <a:off x="7639665" y="7734646"/>
            <a:ext cx="15337810" cy="1298575"/>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
        <p:nvSpPr>
          <p:cNvPr id="14" name="Marcador de texto 13"/>
          <p:cNvSpPr>
            <a:spLocks noGrp="1"/>
          </p:cNvSpPr>
          <p:nvPr>
            <p:ph type="body" sz="quarter" idx="15" hasCustomPrompt="1"/>
          </p:nvPr>
        </p:nvSpPr>
        <p:spPr>
          <a:xfrm>
            <a:off x="7639665" y="9674839"/>
            <a:ext cx="15337810" cy="1268413"/>
          </a:xfrm>
          <a:prstGeom prst="rect">
            <a:avLst/>
          </a:prstGeom>
        </p:spPr>
        <p:txBody>
          <a:bodyPr anchor="ctr"/>
          <a:lstStyle>
            <a:lvl1pPr marL="0" indent="0" algn="l">
              <a:buNone/>
              <a:defRPr sz="6000" b="1">
                <a:solidFill>
                  <a:srgbClr val="094456"/>
                </a:solidFill>
                <a:latin typeface="+mn-lt"/>
              </a:defRPr>
            </a:lvl1pPr>
          </a:lstStyle>
          <a:p>
            <a:pPr lvl="0"/>
            <a:r>
              <a:rPr lang="es-CO" dirty="0"/>
              <a:t>Tema</a:t>
            </a:r>
          </a:p>
        </p:txBody>
      </p:sp>
    </p:spTree>
    <p:extLst>
      <p:ext uri="{BB962C8B-B14F-4D97-AF65-F5344CB8AC3E}">
        <p14:creationId xmlns:p14="http://schemas.microsoft.com/office/powerpoint/2010/main" val="22485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5C95638-E7B6-9F49-9875-13FA549463E2}"/>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Título 2"/>
          <p:cNvSpPr>
            <a:spLocks noGrp="1"/>
          </p:cNvSpPr>
          <p:nvPr>
            <p:ph type="title" hasCustomPrompt="1"/>
          </p:nvPr>
        </p:nvSpPr>
        <p:spPr>
          <a:xfrm>
            <a:off x="11115932" y="4677569"/>
            <a:ext cx="11980606" cy="1017231"/>
          </a:xfrm>
          <a:prstGeom prst="rect">
            <a:avLst/>
          </a:prstGeom>
        </p:spPr>
        <p:txBody>
          <a:bodyPr anchor="ctr"/>
          <a:lstStyle>
            <a:lvl1pPr>
              <a:defRPr sz="4400" b="1">
                <a:solidFill>
                  <a:srgbClr val="094456"/>
                </a:solidFill>
                <a:latin typeface="+mn-lt"/>
              </a:defRPr>
            </a:lvl1pPr>
          </a:lstStyle>
          <a:p>
            <a:r>
              <a:rPr lang="es-ES" dirty="0"/>
              <a:t>PUEDE IR CON O SIN TÍTULO</a:t>
            </a:r>
            <a:endParaRPr lang="es-CO" dirty="0"/>
          </a:p>
        </p:txBody>
      </p:sp>
      <p:sp>
        <p:nvSpPr>
          <p:cNvPr id="5" name="Marcador de texto 4"/>
          <p:cNvSpPr>
            <a:spLocks noGrp="1"/>
          </p:cNvSpPr>
          <p:nvPr>
            <p:ph type="body" sz="quarter" idx="10" hasCustomPrompt="1"/>
          </p:nvPr>
        </p:nvSpPr>
        <p:spPr>
          <a:xfrm>
            <a:off x="11115932" y="6223818"/>
            <a:ext cx="11980606" cy="4215581"/>
          </a:xfrm>
          <a:prstGeom prst="rect">
            <a:avLst/>
          </a:prstGeom>
        </p:spPr>
        <p:txBody>
          <a:bodyPr/>
          <a:lstStyle>
            <a:lvl1pPr marL="0" indent="0" algn="just">
              <a:buFontTx/>
              <a:buNone/>
              <a:defRPr sz="3600">
                <a:solidFill>
                  <a:schemeClr val="tx1">
                    <a:lumMod val="65000"/>
                    <a:lumOff val="35000"/>
                  </a:schemeClr>
                </a:solidFill>
              </a:defRPr>
            </a:lvl1pPr>
            <a:lvl2pPr>
              <a:defRPr sz="1000">
                <a:solidFill>
                  <a:schemeClr val="tx1">
                    <a:lumMod val="65000"/>
                    <a:lumOff val="35000"/>
                  </a:schemeClr>
                </a:solidFill>
              </a:defRPr>
            </a:lvl2pPr>
            <a:lvl3pPr>
              <a:defRPr sz="1000">
                <a:solidFill>
                  <a:schemeClr val="tx1">
                    <a:lumMod val="65000"/>
                    <a:lumOff val="35000"/>
                  </a:schemeClr>
                </a:solidFill>
              </a:defRPr>
            </a:lvl3pPr>
            <a:lvl4pPr>
              <a:defRPr sz="1000">
                <a:solidFill>
                  <a:schemeClr val="tx1">
                    <a:lumMod val="65000"/>
                    <a:lumOff val="35000"/>
                  </a:schemeClr>
                </a:solidFill>
              </a:defRPr>
            </a:lvl4pPr>
            <a:lvl5pPr>
              <a:defRPr sz="1000">
                <a:solidFill>
                  <a:schemeClr val="tx1">
                    <a:lumMod val="65000"/>
                    <a:lumOff val="35000"/>
                  </a:schemeClr>
                </a:solidFill>
              </a:defRPr>
            </a:lvl5pPr>
          </a:lstStyle>
          <a:p>
            <a:pPr lvl="0"/>
            <a:r>
              <a:rPr lang="es-CO" dirty="0"/>
              <a:t>En este diseño de diapositiva se pueden poner dos imágenes acompañadas de textos, que no supere 7 líneas de extensión.</a:t>
            </a:r>
          </a:p>
        </p:txBody>
      </p:sp>
      <p:sp>
        <p:nvSpPr>
          <p:cNvPr id="10" name="Marcador de contenido 9"/>
          <p:cNvSpPr>
            <a:spLocks noGrp="1"/>
          </p:cNvSpPr>
          <p:nvPr>
            <p:ph sz="quarter" idx="11" hasCustomPrompt="1"/>
          </p:nvPr>
        </p:nvSpPr>
        <p:spPr>
          <a:xfrm>
            <a:off x="2330450" y="1592263"/>
            <a:ext cx="7758113" cy="5103812"/>
          </a:xfrm>
          <a:prstGeom prst="rect">
            <a:avLst/>
          </a:prstGeom>
        </p:spPr>
        <p:txBody>
          <a:bodyPr/>
          <a:lstStyle>
            <a:lvl1pPr marL="0" indent="0">
              <a:buNone/>
              <a:defRPr sz="4000" baseline="0">
                <a:solidFill>
                  <a:schemeClr val="tx1">
                    <a:lumMod val="75000"/>
                    <a:lumOff val="25000"/>
                  </a:schemeClr>
                </a:solidFill>
                <a:latin typeface="+mj-lt"/>
              </a:defRPr>
            </a:lvl1pPr>
          </a:lstStyle>
          <a:p>
            <a:pPr lvl="0"/>
            <a:r>
              <a:rPr lang="es-CO" dirty="0"/>
              <a:t>Insertar Imagen o grafica si es necesaria</a:t>
            </a:r>
          </a:p>
        </p:txBody>
      </p:sp>
      <p:sp>
        <p:nvSpPr>
          <p:cNvPr id="13" name="Marcador de contenido 12"/>
          <p:cNvSpPr>
            <a:spLocks noGrp="1"/>
          </p:cNvSpPr>
          <p:nvPr>
            <p:ph sz="quarter" idx="12" hasCustomPrompt="1"/>
          </p:nvPr>
        </p:nvSpPr>
        <p:spPr>
          <a:xfrm>
            <a:off x="2330450" y="7226300"/>
            <a:ext cx="7758113" cy="5162550"/>
          </a:xfrm>
          <a:prstGeom prst="rect">
            <a:avLst/>
          </a:prstGeom>
        </p:spPr>
        <p:txBody>
          <a:bodyPr/>
          <a:lstStyle>
            <a:lvl1pPr marL="0" indent="0">
              <a:buNone/>
              <a:defRPr sz="4000">
                <a:solidFill>
                  <a:schemeClr val="tx1">
                    <a:lumMod val="75000"/>
                    <a:lumOff val="25000"/>
                  </a:schemeClr>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s-CO" dirty="0"/>
              <a:t>Insertar Imagen o grafica si es necesaria</a:t>
            </a:r>
          </a:p>
        </p:txBody>
      </p:sp>
    </p:spTree>
    <p:extLst>
      <p:ext uri="{BB962C8B-B14F-4D97-AF65-F5344CB8AC3E}">
        <p14:creationId xmlns:p14="http://schemas.microsoft.com/office/powerpoint/2010/main" val="406214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B560690-00F7-F043-8F35-C7A32E55B0EB}"/>
              </a:ext>
            </a:extLst>
          </p:cNvPr>
          <p:cNvPicPr>
            <a:picLocks noChangeAspect="1"/>
          </p:cNvPicPr>
          <p:nvPr userDrawn="1"/>
        </p:nvPicPr>
        <p:blipFill>
          <a:blip r:embed="rId2"/>
          <a:stretch>
            <a:fillRect/>
          </a:stretch>
        </p:blipFill>
        <p:spPr>
          <a:xfrm>
            <a:off x="-1" y="893"/>
            <a:ext cx="24382413" cy="13715107"/>
          </a:xfrm>
          <a:prstGeom prst="rect">
            <a:avLst/>
          </a:prstGeom>
        </p:spPr>
      </p:pic>
      <p:sp>
        <p:nvSpPr>
          <p:cNvPr id="3" name="Marcador de texto 2"/>
          <p:cNvSpPr>
            <a:spLocks noGrp="1"/>
          </p:cNvSpPr>
          <p:nvPr>
            <p:ph type="body" sz="quarter" idx="10" hasCustomPrompt="1"/>
          </p:nvPr>
        </p:nvSpPr>
        <p:spPr>
          <a:xfrm>
            <a:off x="2860675" y="2253753"/>
            <a:ext cx="14836878" cy="724451"/>
          </a:xfrm>
          <a:prstGeom prst="rect">
            <a:avLst/>
          </a:prstGeom>
        </p:spPr>
        <p:txBody>
          <a:bodyPr anchor="ctr">
            <a:normAutofit/>
          </a:bodyPr>
          <a:lstStyle>
            <a:lvl1pPr marL="0" indent="0">
              <a:buNone/>
              <a:defRPr sz="4000" b="1">
                <a:solidFill>
                  <a:srgbClr val="1D8A72"/>
                </a:solidFill>
              </a:defRPr>
            </a:lvl1pPr>
          </a:lstStyle>
          <a:p>
            <a:pPr lvl="0"/>
            <a:r>
              <a:rPr lang="es-CO" dirty="0"/>
              <a:t>Subtítulo si es necesario</a:t>
            </a:r>
          </a:p>
        </p:txBody>
      </p:sp>
      <p:sp>
        <p:nvSpPr>
          <p:cNvPr id="5" name="Título 4"/>
          <p:cNvSpPr>
            <a:spLocks noGrp="1"/>
          </p:cNvSpPr>
          <p:nvPr>
            <p:ph type="title" hasCustomPrompt="1"/>
          </p:nvPr>
        </p:nvSpPr>
        <p:spPr>
          <a:xfrm>
            <a:off x="2860675" y="870449"/>
            <a:ext cx="14836878" cy="1237752"/>
          </a:xfrm>
          <a:prstGeom prst="rect">
            <a:avLst/>
          </a:prstGeom>
        </p:spPr>
        <p:txBody>
          <a:bodyPr anchor="ctr"/>
          <a:lstStyle>
            <a:lvl1pPr>
              <a:defRPr sz="4400" b="1" baseline="0">
                <a:solidFill>
                  <a:srgbClr val="094456"/>
                </a:solidFill>
                <a:latin typeface="+mn-lt"/>
              </a:defRPr>
            </a:lvl1pPr>
          </a:lstStyle>
          <a:p>
            <a:r>
              <a:rPr lang="es-CO" dirty="0"/>
              <a:t>TEMA</a:t>
            </a:r>
          </a:p>
        </p:txBody>
      </p:sp>
      <p:sp>
        <p:nvSpPr>
          <p:cNvPr id="15" name="Marcador de texto 14"/>
          <p:cNvSpPr>
            <a:spLocks noGrp="1"/>
          </p:cNvSpPr>
          <p:nvPr>
            <p:ph type="body" sz="quarter" idx="11" hasCustomPrompt="1"/>
          </p:nvPr>
        </p:nvSpPr>
        <p:spPr>
          <a:xfrm>
            <a:off x="2682874" y="11048999"/>
            <a:ext cx="13293725" cy="2285554"/>
          </a:xfrm>
          <a:prstGeom prst="rect">
            <a:avLst/>
          </a:prstGeom>
        </p:spPr>
        <p:txBody>
          <a:bodyPr>
            <a:noAutofit/>
          </a:bodyPr>
          <a:lstStyle>
            <a:lvl1pPr marL="0" indent="0" algn="just">
              <a:buFontTx/>
              <a:buNone/>
              <a:defRPr sz="3600"/>
            </a:lvl1pPr>
            <a:lvl2pPr>
              <a:defRPr sz="1600"/>
            </a:lvl2pPr>
            <a:lvl3pPr>
              <a:defRPr sz="1600"/>
            </a:lvl3pPr>
            <a:lvl4pPr>
              <a:defRPr sz="1600"/>
            </a:lvl4pPr>
            <a:lvl5pPr>
              <a:defRPr sz="1600"/>
            </a:lvl5pPr>
          </a:lstStyle>
          <a:p>
            <a:pPr lvl="0"/>
            <a:r>
              <a:rPr lang="es-CO" dirty="0"/>
              <a:t>Si se pone una imagen o una tabla de datos y es necesario que vaya acompañado de texto, procurar que no sea más de tres líneas. Preferiblemente donde vayan imágenes o cuadros, no excederse en párrafos.</a:t>
            </a:r>
          </a:p>
        </p:txBody>
      </p:sp>
      <p:sp>
        <p:nvSpPr>
          <p:cNvPr id="17" name="Marcador de texto 16"/>
          <p:cNvSpPr>
            <a:spLocks noGrp="1"/>
          </p:cNvSpPr>
          <p:nvPr>
            <p:ph type="body" sz="quarter" idx="12" hasCustomPrompt="1"/>
          </p:nvPr>
        </p:nvSpPr>
        <p:spPr>
          <a:xfrm>
            <a:off x="2682875" y="10185399"/>
            <a:ext cx="8255000" cy="863600"/>
          </a:xfrm>
          <a:prstGeom prst="rect">
            <a:avLst/>
          </a:prstGeom>
        </p:spPr>
        <p:txBody>
          <a:bodyPr anchor="ctr">
            <a:normAutofit/>
          </a:bodyPr>
          <a:lstStyle>
            <a:lvl1pPr marL="0" indent="0" algn="l">
              <a:buNone/>
              <a:defRPr sz="4000" b="1">
                <a:solidFill>
                  <a:srgbClr val="1D8A72"/>
                </a:solidFill>
              </a:defRPr>
            </a:lvl1pPr>
          </a:lstStyle>
          <a:p>
            <a:pPr lvl="0"/>
            <a:r>
              <a:rPr lang="es-CO" dirty="0"/>
              <a:t>Puede ir con o sin título</a:t>
            </a:r>
          </a:p>
        </p:txBody>
      </p:sp>
      <p:sp>
        <p:nvSpPr>
          <p:cNvPr id="19" name="Marcador de contenido 18"/>
          <p:cNvSpPr>
            <a:spLocks noGrp="1"/>
          </p:cNvSpPr>
          <p:nvPr>
            <p:ph sz="quarter" idx="13" hasCustomPrompt="1"/>
          </p:nvPr>
        </p:nvSpPr>
        <p:spPr>
          <a:xfrm>
            <a:off x="5613400" y="3841804"/>
            <a:ext cx="14554200" cy="5435600"/>
          </a:xfrm>
          <a:prstGeom prst="rect">
            <a:avLst/>
          </a:prstGeom>
        </p:spPr>
        <p:txBody>
          <a:bodyPr/>
          <a:lstStyle>
            <a:lvl1pPr marL="0" indent="0">
              <a:buNone/>
              <a:defRPr sz="4400" baseline="0">
                <a:solidFill>
                  <a:schemeClr val="tx1">
                    <a:lumMod val="75000"/>
                    <a:lumOff val="25000"/>
                  </a:schemeClr>
                </a:solidFill>
                <a:latin typeface="+mj-lt"/>
              </a:defRPr>
            </a:lvl1pPr>
          </a:lstStyle>
          <a:p>
            <a:pPr lvl="0"/>
            <a:r>
              <a:rPr lang="es-CO" dirty="0"/>
              <a:t>Insertar Imagen o grafica si es necesaria</a:t>
            </a:r>
          </a:p>
        </p:txBody>
      </p:sp>
    </p:spTree>
    <p:extLst>
      <p:ext uri="{BB962C8B-B14F-4D97-AF65-F5344CB8AC3E}">
        <p14:creationId xmlns:p14="http://schemas.microsoft.com/office/powerpoint/2010/main" val="10979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B560690-00F7-F043-8F35-C7A32E55B0EB}"/>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Marcador de texto 2"/>
          <p:cNvSpPr>
            <a:spLocks noGrp="1"/>
          </p:cNvSpPr>
          <p:nvPr>
            <p:ph type="body" sz="quarter" idx="10" hasCustomPrompt="1"/>
          </p:nvPr>
        </p:nvSpPr>
        <p:spPr>
          <a:xfrm>
            <a:off x="2860675" y="2253753"/>
            <a:ext cx="14836878" cy="724451"/>
          </a:xfrm>
          <a:prstGeom prst="rect">
            <a:avLst/>
          </a:prstGeom>
        </p:spPr>
        <p:txBody>
          <a:bodyPr anchor="ctr">
            <a:normAutofit/>
          </a:bodyPr>
          <a:lstStyle>
            <a:lvl1pPr marL="0" indent="0">
              <a:buNone/>
              <a:defRPr sz="4000" b="1">
                <a:solidFill>
                  <a:srgbClr val="1D8A72"/>
                </a:solidFill>
              </a:defRPr>
            </a:lvl1pPr>
          </a:lstStyle>
          <a:p>
            <a:pPr lvl="0"/>
            <a:r>
              <a:rPr lang="es-CO" dirty="0"/>
              <a:t>Subtítulo si es necesario</a:t>
            </a:r>
          </a:p>
        </p:txBody>
      </p:sp>
      <p:sp>
        <p:nvSpPr>
          <p:cNvPr id="5" name="Título 4"/>
          <p:cNvSpPr>
            <a:spLocks noGrp="1"/>
          </p:cNvSpPr>
          <p:nvPr>
            <p:ph type="title" hasCustomPrompt="1"/>
          </p:nvPr>
        </p:nvSpPr>
        <p:spPr>
          <a:xfrm>
            <a:off x="2860675" y="870449"/>
            <a:ext cx="14836878" cy="1237752"/>
          </a:xfrm>
          <a:prstGeom prst="rect">
            <a:avLst/>
          </a:prstGeom>
        </p:spPr>
        <p:txBody>
          <a:bodyPr anchor="ctr"/>
          <a:lstStyle>
            <a:lvl1pPr>
              <a:defRPr sz="4400" b="1" baseline="0">
                <a:solidFill>
                  <a:srgbClr val="094456"/>
                </a:solidFill>
                <a:latin typeface="+mn-lt"/>
              </a:defRPr>
            </a:lvl1pPr>
          </a:lstStyle>
          <a:p>
            <a:r>
              <a:rPr lang="es-CO" dirty="0"/>
              <a:t>TEMA</a:t>
            </a:r>
          </a:p>
        </p:txBody>
      </p:sp>
      <p:sp>
        <p:nvSpPr>
          <p:cNvPr id="15" name="Marcador de texto 14"/>
          <p:cNvSpPr>
            <a:spLocks noGrp="1"/>
          </p:cNvSpPr>
          <p:nvPr>
            <p:ph type="body" sz="quarter" idx="11" hasCustomPrompt="1"/>
          </p:nvPr>
        </p:nvSpPr>
        <p:spPr>
          <a:xfrm>
            <a:off x="2860674" y="10553700"/>
            <a:ext cx="16636693" cy="2133600"/>
          </a:xfrm>
          <a:prstGeom prst="rect">
            <a:avLst/>
          </a:prstGeom>
        </p:spPr>
        <p:txBody>
          <a:bodyPr>
            <a:normAutofit/>
          </a:bodyPr>
          <a:lstStyle>
            <a:lvl1pPr marL="0" indent="0" algn="just">
              <a:buFontTx/>
              <a:buNone/>
              <a:defRPr sz="3600" baseline="0"/>
            </a:lvl1pPr>
            <a:lvl2pPr>
              <a:defRPr sz="1600"/>
            </a:lvl2pPr>
            <a:lvl3pPr>
              <a:defRPr sz="1600"/>
            </a:lvl3pPr>
            <a:lvl4pPr>
              <a:defRPr sz="1600"/>
            </a:lvl4pPr>
            <a:lvl5pPr>
              <a:defRPr sz="1600"/>
            </a:lvl5pPr>
          </a:lstStyle>
          <a:p>
            <a:pPr lvl="0"/>
            <a:r>
              <a:rPr lang="es-CO" dirty="0"/>
              <a:t>Si se pone una imagen o una tabla de datos y es necesario que vaya acompañado de texto, procurar que no sea más de tres líneas. Preferiblemente donde vayan imágenes o cuadros, no excederse en párrafos.</a:t>
            </a:r>
          </a:p>
        </p:txBody>
      </p:sp>
      <p:sp>
        <p:nvSpPr>
          <p:cNvPr id="4" name="Marcador de contenido 3"/>
          <p:cNvSpPr>
            <a:spLocks noGrp="1"/>
          </p:cNvSpPr>
          <p:nvPr>
            <p:ph sz="quarter" idx="12" hasCustomPrompt="1"/>
          </p:nvPr>
        </p:nvSpPr>
        <p:spPr>
          <a:xfrm>
            <a:off x="5918200" y="3903676"/>
            <a:ext cx="14706600" cy="5724552"/>
          </a:xfrm>
          <a:prstGeom prst="rect">
            <a:avLst/>
          </a:prstGeom>
        </p:spPr>
        <p:txBody>
          <a:bodyPr/>
          <a:lstStyle>
            <a:lvl1pPr marL="0" indent="0">
              <a:buNone/>
              <a:defRPr sz="4400">
                <a:solidFill>
                  <a:schemeClr val="tx1">
                    <a:lumMod val="75000"/>
                    <a:lumOff val="25000"/>
                  </a:schemeClr>
                </a:solidFill>
                <a:latin typeface="+mj-lt"/>
              </a:defRPr>
            </a:lvl1pPr>
          </a:lstStyle>
          <a:p>
            <a:pPr lvl="0"/>
            <a:r>
              <a:rPr lang="es-CO" dirty="0"/>
              <a:t>Insertar Imagen o grafica si es necesaria</a:t>
            </a:r>
          </a:p>
        </p:txBody>
      </p:sp>
    </p:spTree>
    <p:extLst>
      <p:ext uri="{BB962C8B-B14F-4D97-AF65-F5344CB8AC3E}">
        <p14:creationId xmlns:p14="http://schemas.microsoft.com/office/powerpoint/2010/main" val="263245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9CDE993-2874-8842-BA69-40FAE70937EC}"/>
              </a:ext>
            </a:extLst>
          </p:cNvPr>
          <p:cNvPicPr>
            <a:picLocks noChangeAspect="1"/>
          </p:cNvPicPr>
          <p:nvPr userDrawn="1"/>
        </p:nvPicPr>
        <p:blipFill>
          <a:blip r:embed="rId2"/>
          <a:stretch>
            <a:fillRect/>
          </a:stretch>
        </p:blipFill>
        <p:spPr>
          <a:xfrm>
            <a:off x="0" y="893"/>
            <a:ext cx="24382413" cy="13715107"/>
          </a:xfrm>
          <a:prstGeom prst="rect">
            <a:avLst/>
          </a:prstGeom>
        </p:spPr>
      </p:pic>
      <p:sp>
        <p:nvSpPr>
          <p:cNvPr id="3" name="Título 1"/>
          <p:cNvSpPr>
            <a:spLocks noGrp="1"/>
          </p:cNvSpPr>
          <p:nvPr>
            <p:ph type="title" hasCustomPrompt="1"/>
          </p:nvPr>
        </p:nvSpPr>
        <p:spPr>
          <a:xfrm>
            <a:off x="3885406" y="4491035"/>
            <a:ext cx="16611600" cy="2651125"/>
          </a:xfrm>
          <a:prstGeom prst="rect">
            <a:avLst/>
          </a:prstGeom>
        </p:spPr>
        <p:txBody>
          <a:bodyPr anchor="ctr">
            <a:normAutofit/>
          </a:bodyPr>
          <a:lstStyle>
            <a:lvl1pPr algn="ctr">
              <a:defRPr sz="9600" b="1" baseline="0">
                <a:solidFill>
                  <a:srgbClr val="094456"/>
                </a:solidFill>
                <a:latin typeface="+mn-lt"/>
              </a:defRPr>
            </a:lvl1pPr>
          </a:lstStyle>
          <a:p>
            <a:r>
              <a:rPr lang="es-CO" dirty="0"/>
              <a:t>¡GRACIAS!</a:t>
            </a:r>
          </a:p>
        </p:txBody>
      </p:sp>
      <p:pic>
        <p:nvPicPr>
          <p:cNvPr id="2" name="Imagen 1">
            <a:hlinkClick r:id="rId3"/>
            <a:extLst>
              <a:ext uri="{FF2B5EF4-FFF2-40B4-BE49-F238E27FC236}">
                <a16:creationId xmlns:a16="http://schemas.microsoft.com/office/drawing/2014/main" id="{863508A7-0177-FF4B-9A98-3497669C1DA6}"/>
              </a:ext>
            </a:extLst>
          </p:cNvPr>
          <p:cNvPicPr>
            <a:picLocks noChangeAspect="1"/>
          </p:cNvPicPr>
          <p:nvPr userDrawn="1"/>
        </p:nvPicPr>
        <p:blipFill>
          <a:blip r:embed="rId4"/>
          <a:stretch>
            <a:fillRect/>
          </a:stretch>
        </p:blipFill>
        <p:spPr>
          <a:xfrm>
            <a:off x="10277162" y="8025676"/>
            <a:ext cx="864926" cy="880358"/>
          </a:xfrm>
          <a:prstGeom prst="rect">
            <a:avLst/>
          </a:prstGeom>
        </p:spPr>
      </p:pic>
      <p:pic>
        <p:nvPicPr>
          <p:cNvPr id="4" name="Imagen 3">
            <a:hlinkClick r:id="rId5"/>
            <a:extLst>
              <a:ext uri="{FF2B5EF4-FFF2-40B4-BE49-F238E27FC236}">
                <a16:creationId xmlns:a16="http://schemas.microsoft.com/office/drawing/2014/main" id="{45F7374E-487F-DB4A-A035-94B3DA802F81}"/>
              </a:ext>
            </a:extLst>
          </p:cNvPr>
          <p:cNvPicPr>
            <a:picLocks noChangeAspect="1"/>
          </p:cNvPicPr>
          <p:nvPr userDrawn="1"/>
        </p:nvPicPr>
        <p:blipFill>
          <a:blip r:embed="rId6"/>
          <a:stretch>
            <a:fillRect/>
          </a:stretch>
        </p:blipFill>
        <p:spPr>
          <a:xfrm>
            <a:off x="11947430" y="8009169"/>
            <a:ext cx="864926" cy="880358"/>
          </a:xfrm>
          <a:prstGeom prst="rect">
            <a:avLst/>
          </a:prstGeom>
        </p:spPr>
      </p:pic>
      <p:pic>
        <p:nvPicPr>
          <p:cNvPr id="6" name="Imagen 5">
            <a:hlinkClick r:id="rId7"/>
            <a:extLst>
              <a:ext uri="{FF2B5EF4-FFF2-40B4-BE49-F238E27FC236}">
                <a16:creationId xmlns:a16="http://schemas.microsoft.com/office/drawing/2014/main" id="{CB22CCBC-23CF-E240-A2D1-7047929D4ADF}"/>
              </a:ext>
            </a:extLst>
          </p:cNvPr>
          <p:cNvPicPr>
            <a:picLocks noChangeAspect="1"/>
          </p:cNvPicPr>
          <p:nvPr userDrawn="1"/>
        </p:nvPicPr>
        <p:blipFill>
          <a:blip r:embed="rId8"/>
          <a:stretch>
            <a:fillRect/>
          </a:stretch>
        </p:blipFill>
        <p:spPr>
          <a:xfrm>
            <a:off x="13593639" y="8007178"/>
            <a:ext cx="864926" cy="880358"/>
          </a:xfrm>
          <a:prstGeom prst="rect">
            <a:avLst/>
          </a:prstGeom>
        </p:spPr>
      </p:pic>
      <p:sp>
        <p:nvSpPr>
          <p:cNvPr id="7" name="CuadroTexto 6">
            <a:extLst>
              <a:ext uri="{FF2B5EF4-FFF2-40B4-BE49-F238E27FC236}">
                <a16:creationId xmlns:a16="http://schemas.microsoft.com/office/drawing/2014/main" id="{244A1AFE-B7AD-3948-9594-BC358EE500B2}"/>
              </a:ext>
            </a:extLst>
          </p:cNvPr>
          <p:cNvSpPr txBox="1"/>
          <p:nvPr userDrawn="1"/>
        </p:nvSpPr>
        <p:spPr>
          <a:xfrm>
            <a:off x="11142088" y="6988898"/>
            <a:ext cx="2485849" cy="584775"/>
          </a:xfrm>
          <a:prstGeom prst="rect">
            <a:avLst/>
          </a:prstGeom>
          <a:noFill/>
        </p:spPr>
        <p:txBody>
          <a:bodyPr wrap="square" rtlCol="0">
            <a:spAutoFit/>
          </a:bodyPr>
          <a:lstStyle/>
          <a:p>
            <a:r>
              <a:rPr lang="es-CO" sz="3200" b="1" dirty="0">
                <a:solidFill>
                  <a:srgbClr val="084356"/>
                </a:solidFill>
              </a:rPr>
              <a:t>Síguenos en</a:t>
            </a:r>
            <a:r>
              <a:rPr lang="es-CO" b="1" dirty="0">
                <a:solidFill>
                  <a:srgbClr val="084356"/>
                </a:solidFill>
              </a:rPr>
              <a:t>:  </a:t>
            </a:r>
          </a:p>
        </p:txBody>
      </p:sp>
      <p:sp>
        <p:nvSpPr>
          <p:cNvPr id="8" name="Rectángulo 7">
            <a:hlinkClick r:id="rId9"/>
            <a:extLst>
              <a:ext uri="{FF2B5EF4-FFF2-40B4-BE49-F238E27FC236}">
                <a16:creationId xmlns:a16="http://schemas.microsoft.com/office/drawing/2014/main" id="{1E6E1841-5BCB-7544-A681-2B20C243BDCF}"/>
              </a:ext>
            </a:extLst>
          </p:cNvPr>
          <p:cNvSpPr/>
          <p:nvPr userDrawn="1"/>
        </p:nvSpPr>
        <p:spPr>
          <a:xfrm>
            <a:off x="10278369" y="9240539"/>
            <a:ext cx="4401954" cy="830997"/>
          </a:xfrm>
          <a:prstGeom prst="rect">
            <a:avLst/>
          </a:prstGeom>
        </p:spPr>
        <p:txBody>
          <a:bodyPr wrap="square">
            <a:spAutoFit/>
          </a:bodyPr>
          <a:lstStyle/>
          <a:p>
            <a:r>
              <a:rPr lang="es-CO" sz="4800" b="1" dirty="0">
                <a:solidFill>
                  <a:srgbClr val="BED100"/>
                </a:solidFill>
              </a:rPr>
              <a:t>www.idu.gov.co</a:t>
            </a:r>
          </a:p>
        </p:txBody>
      </p:sp>
    </p:spTree>
    <p:extLst>
      <p:ext uri="{BB962C8B-B14F-4D97-AF65-F5344CB8AC3E}">
        <p14:creationId xmlns:p14="http://schemas.microsoft.com/office/powerpoint/2010/main" val="94393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3047802" y="2244726"/>
            <a:ext cx="18286810" cy="4775200"/>
          </a:xfrm>
        </p:spPr>
        <p:txBody>
          <a:bodyPr anchor="b"/>
          <a:lstStyle>
            <a:lvl1pPr algn="ctr">
              <a:defRPr sz="11999"/>
            </a:lvl1pPr>
          </a:lstStyle>
          <a:p>
            <a:r>
              <a:rPr lang="es-ES"/>
              <a:t>Haga clic para modificar el estilo de título del patrón</a:t>
            </a:r>
            <a:endParaRPr lang="es-CO"/>
          </a:p>
        </p:txBody>
      </p:sp>
      <p:sp>
        <p:nvSpPr>
          <p:cNvPr id="3" name="Subtítulo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04AAF047-6FF8-4CA1-A665-42508A378D10}" type="datetimeFigureOut">
              <a:rPr lang="es-CO" smtClean="0"/>
              <a:t>16/06/2021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F805837-3367-4DAA-B337-05B08DCACE2D}" type="slidenum">
              <a:rPr lang="es-CO" smtClean="0"/>
              <a:t>‹Nº›</a:t>
            </a:fld>
            <a:endParaRPr lang="es-CO"/>
          </a:p>
        </p:txBody>
      </p:sp>
    </p:spTree>
    <p:extLst>
      <p:ext uri="{BB962C8B-B14F-4D97-AF65-F5344CB8AC3E}">
        <p14:creationId xmlns:p14="http://schemas.microsoft.com/office/powerpoint/2010/main" val="173407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19B6E6B-8400-F14F-BFC1-C4C43CE9F95D}"/>
              </a:ext>
            </a:extLst>
          </p:cNvPr>
          <p:cNvPicPr>
            <a:picLocks noChangeAspect="1"/>
          </p:cNvPicPr>
          <p:nvPr userDrawn="1"/>
        </p:nvPicPr>
        <p:blipFill>
          <a:blip r:embed="rId2"/>
          <a:stretch>
            <a:fillRect/>
          </a:stretch>
        </p:blipFill>
        <p:spPr>
          <a:xfrm>
            <a:off x="0" y="446"/>
            <a:ext cx="24382413" cy="13715107"/>
          </a:xfrm>
          <a:prstGeom prst="rect">
            <a:avLst/>
          </a:prstGeom>
        </p:spPr>
      </p:pic>
    </p:spTree>
    <p:extLst>
      <p:ext uri="{BB962C8B-B14F-4D97-AF65-F5344CB8AC3E}">
        <p14:creationId xmlns:p14="http://schemas.microsoft.com/office/powerpoint/2010/main" val="76794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676400" y="3864077"/>
            <a:ext cx="21029613" cy="8489848"/>
          </a:xfrm>
          <a:prstGeom prst="rect">
            <a:avLst/>
          </a:prstGeom>
        </p:spPr>
        <p:txBody>
          <a:bodyPr vert="horz" lIns="91440" tIns="45720" rIns="91440" bIns="45720" rtlCol="0">
            <a:normAutofit/>
          </a:bodyPr>
          <a:lstStyle/>
          <a:p>
            <a:pPr lvl="0"/>
            <a:r>
              <a:rPr lang="es-CO" dirty="0"/>
              <a:t>Las diapositivas no deben ir recargadas en textos.</a:t>
            </a:r>
          </a:p>
          <a:p>
            <a:pPr lvl="0"/>
            <a:r>
              <a:rPr lang="es-CO" dirty="0"/>
              <a:t>Procurar que la información que se proyecta sea clara y contundente</a:t>
            </a:r>
          </a:p>
          <a:p>
            <a:pPr lvl="0"/>
            <a:r>
              <a:rPr lang="es-CO" dirty="0"/>
              <a:t>Entre menos texto, mucho más legible agradable a la vista.</a:t>
            </a:r>
          </a:p>
          <a:p>
            <a:pPr lvl="0"/>
            <a:r>
              <a:rPr lang="es-CO" dirty="0"/>
              <a:t>No saturar las diapositivas de mucha información.</a:t>
            </a:r>
          </a:p>
          <a:p>
            <a:pPr lvl="0"/>
            <a:r>
              <a:rPr lang="es-CO" dirty="0"/>
              <a:t>No es necesario que la letra vaya en un tamaño exageradamente grande. La noción de espacio en la diapositiva genera dinamismo y no contamina la vista del receptor. </a:t>
            </a:r>
          </a:p>
        </p:txBody>
      </p:sp>
      <p:sp>
        <p:nvSpPr>
          <p:cNvPr id="4" name="Marcador de título 3"/>
          <p:cNvSpPr>
            <a:spLocks noGrp="1"/>
          </p:cNvSpPr>
          <p:nvPr>
            <p:ph type="title"/>
          </p:nvPr>
        </p:nvSpPr>
        <p:spPr>
          <a:xfrm>
            <a:off x="1676400" y="943897"/>
            <a:ext cx="21029613" cy="2437478"/>
          </a:xfrm>
          <a:prstGeom prst="rect">
            <a:avLst/>
          </a:prstGeom>
        </p:spPr>
        <p:txBody>
          <a:bodyPr vert="horz" lIns="91440" tIns="45720" rIns="91440" bIns="45720" rtlCol="0" anchor="ctr">
            <a:normAutofit/>
          </a:bodyPr>
          <a:lstStyle/>
          <a:p>
            <a:r>
              <a:rPr lang="es-ES" dirty="0"/>
              <a:t>RECOMENDACIONES PARA EL USO DE ESTA PLANTILLA</a:t>
            </a:r>
            <a:endParaRPr lang="es-CO" dirty="0"/>
          </a:p>
        </p:txBody>
      </p:sp>
    </p:spTree>
    <p:extLst>
      <p:ext uri="{BB962C8B-B14F-4D97-AF65-F5344CB8AC3E}">
        <p14:creationId xmlns:p14="http://schemas.microsoft.com/office/powerpoint/2010/main" val="3140788193"/>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72" r:id="rId3"/>
    <p:sldLayoutId id="2147483662" r:id="rId4"/>
    <p:sldLayoutId id="2147483692" r:id="rId5"/>
    <p:sldLayoutId id="2147483693" r:id="rId6"/>
    <p:sldLayoutId id="2147483664" r:id="rId7"/>
    <p:sldLayoutId id="2147483700" r:id="rId8"/>
  </p:sldLayoutIdLst>
  <p:txStyles>
    <p:titleStyle>
      <a:lvl1pPr algn="l" defTabSz="1828709" rtl="0" eaLnBrk="1" latinLnBrk="0" hangingPunct="1">
        <a:lnSpc>
          <a:spcPct val="90000"/>
        </a:lnSpc>
        <a:spcBef>
          <a:spcPct val="0"/>
        </a:spcBef>
        <a:buNone/>
        <a:defRPr sz="8000" b="1" kern="1200" baseline="0">
          <a:solidFill>
            <a:srgbClr val="094456"/>
          </a:solidFill>
          <a:latin typeface="+mn-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4800" kern="1200">
          <a:solidFill>
            <a:schemeClr val="tx1">
              <a:lumMod val="75000"/>
              <a:lumOff val="25000"/>
            </a:schemeClr>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141431"/>
      </p:ext>
    </p:extLst>
  </p:cSld>
  <p:clrMap bg1="lt1" tx1="dk1" bg2="lt2" tx2="dk2" accent1="accent1" accent2="accent2" accent3="accent3" accent4="accent4" accent5="accent5" accent6="accent6" hlink="hlink" folHlink="folHlink"/>
  <p:sldLayoutIdLst>
    <p:sldLayoutId id="2147483679" r:id="rId1"/>
    <p:sldLayoutId id="2147483677" r:id="rId2"/>
    <p:sldLayoutId id="2147483675" r:id="rId3"/>
    <p:sldLayoutId id="2147483676" r:id="rId4"/>
    <p:sldLayoutId id="214748367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112222"/>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3" r:id="rId3"/>
    <p:sldLayoutId id="2147483684" r:id="rId4"/>
    <p:sldLayoutId id="214748368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268254"/>
      </p:ext>
    </p:extLst>
  </p:cSld>
  <p:clrMap bg1="lt1" tx1="dk1" bg2="lt2" tx2="dk2" accent1="accent1" accent2="accent2" accent3="accent3" accent4="accent4" accent5="accent5" accent6="accent6" hlink="hlink" folHlink="folHlink"/>
  <p:sldLayoutIdLst>
    <p:sldLayoutId id="2147483690" r:id="rId1"/>
    <p:sldLayoutId id="2147483687" r:id="rId2"/>
    <p:sldLayoutId id="2147483691" r:id="rId3"/>
    <p:sldLayoutId id="2147483688"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body" idx="1"/>
          </p:nvPr>
        </p:nvSpPr>
        <p:spPr>
          <a:xfrm>
            <a:off x="1676402" y="3864078"/>
            <a:ext cx="21029613" cy="8489848"/>
          </a:xfrm>
          <a:prstGeom prst="rect">
            <a:avLst/>
          </a:prstGeom>
          <a:noFill/>
          <a:ln>
            <a:noFill/>
          </a:ln>
        </p:spPr>
        <p:txBody>
          <a:bodyPr spcFirstLastPara="1" wrap="square" lIns="91425" tIns="45700" rIns="91425" bIns="45700" anchor="t" anchorCtr="0">
            <a:normAutofit/>
          </a:bodyPr>
          <a:lstStyle>
            <a:lvl1pPr marL="457200" marR="0" lvl="0" indent="-533400" algn="l" rtl="0">
              <a:lnSpc>
                <a:spcPct val="90000"/>
              </a:lnSpc>
              <a:spcBef>
                <a:spcPts val="2000"/>
              </a:spcBef>
              <a:spcAft>
                <a:spcPts val="0"/>
              </a:spcAft>
              <a:buClr>
                <a:srgbClr val="3F3F3F"/>
              </a:buClr>
              <a:buSzPts val="4800"/>
              <a:buFont typeface="Arial"/>
              <a:buChar char="•"/>
              <a:defRPr sz="4800" b="0" i="0" u="none" strike="noStrike" cap="none">
                <a:solidFill>
                  <a:srgbClr val="3F3F3F"/>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1" name="Google Shape;11;p11"/>
          <p:cNvSpPr txBox="1">
            <a:spLocks noGrp="1"/>
          </p:cNvSpPr>
          <p:nvPr>
            <p:ph type="title"/>
          </p:nvPr>
        </p:nvSpPr>
        <p:spPr>
          <a:xfrm>
            <a:off x="1676402" y="943899"/>
            <a:ext cx="21029613" cy="243747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94456"/>
              </a:buClr>
              <a:buSzPts val="8000"/>
              <a:buFont typeface="Calibri"/>
              <a:buNone/>
              <a:defRPr sz="8000" b="1" i="0" u="none" strike="noStrike" cap="none">
                <a:solidFill>
                  <a:srgbClr val="09445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86822246"/>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04219" y="6592525"/>
            <a:ext cx="13986387" cy="2651125"/>
          </a:xfrm>
        </p:spPr>
        <p:txBody>
          <a:bodyPr>
            <a:normAutofit/>
          </a:bodyPr>
          <a:lstStyle/>
          <a:p>
            <a:r>
              <a:rPr lang="es-ES" dirty="0"/>
              <a:t>MALLA VIAL RURAL</a:t>
            </a:r>
            <a:endParaRPr lang="es-CO" dirty="0"/>
          </a:p>
        </p:txBody>
      </p:sp>
      <p:sp>
        <p:nvSpPr>
          <p:cNvPr id="4" name="Título 1">
            <a:extLst>
              <a:ext uri="{FF2B5EF4-FFF2-40B4-BE49-F238E27FC236}">
                <a16:creationId xmlns:a16="http://schemas.microsoft.com/office/drawing/2014/main" id="{1BFE70B5-1BC5-4ECA-8270-AA3F2CAA538E}"/>
              </a:ext>
            </a:extLst>
          </p:cNvPr>
          <p:cNvSpPr txBox="1">
            <a:spLocks/>
          </p:cNvSpPr>
          <p:nvPr/>
        </p:nvSpPr>
        <p:spPr>
          <a:xfrm>
            <a:off x="1258681" y="4053260"/>
            <a:ext cx="13748236" cy="1325563"/>
          </a:xfrm>
          <a:prstGeom prst="rect">
            <a:avLst/>
          </a:prstGeom>
        </p:spPr>
        <p:txBody>
          <a:bodyPr vert="horz" lIns="91440" tIns="45720" rIns="91440" bIns="45720" rtlCol="0" anchor="ctr">
            <a:noAutofit/>
          </a:bodyPr>
          <a:lstStyle>
            <a:lvl1pPr defTabSz="1828709">
              <a:lnSpc>
                <a:spcPct val="90000"/>
              </a:lnSpc>
              <a:spcBef>
                <a:spcPct val="0"/>
              </a:spcBef>
              <a:buNone/>
              <a:defRPr sz="9600" b="1" baseline="0">
                <a:solidFill>
                  <a:srgbClr val="094456"/>
                </a:solidFill>
                <a:ea typeface="+mj-ea"/>
                <a:cs typeface="+mj-cs"/>
              </a:defRPr>
            </a:lvl1pPr>
          </a:lstStyle>
          <a:p>
            <a:r>
              <a:rPr lang="es-CO" dirty="0"/>
              <a:t>DIRECCION TÉCNICA DE MANTENIMIENTO - IDU</a:t>
            </a:r>
          </a:p>
        </p:txBody>
      </p:sp>
      <p:sp>
        <p:nvSpPr>
          <p:cNvPr id="5" name="Marcador de texto 2">
            <a:extLst>
              <a:ext uri="{FF2B5EF4-FFF2-40B4-BE49-F238E27FC236}">
                <a16:creationId xmlns:a16="http://schemas.microsoft.com/office/drawing/2014/main" id="{DF06C25F-3975-46DC-87B9-59A0222345AF}"/>
              </a:ext>
            </a:extLst>
          </p:cNvPr>
          <p:cNvSpPr>
            <a:spLocks noGrp="1"/>
          </p:cNvSpPr>
          <p:nvPr>
            <p:ph type="body" sz="quarter" idx="10"/>
          </p:nvPr>
        </p:nvSpPr>
        <p:spPr>
          <a:xfrm>
            <a:off x="8376253" y="10073970"/>
            <a:ext cx="6993194" cy="766763"/>
          </a:xfrm>
        </p:spPr>
        <p:txBody>
          <a:bodyPr>
            <a:normAutofit lnSpcReduction="10000"/>
          </a:bodyPr>
          <a:lstStyle/>
          <a:p>
            <a:r>
              <a:rPr lang="es-CO" dirty="0"/>
              <a:t>Mayo -29 -2021</a:t>
            </a:r>
          </a:p>
        </p:txBody>
      </p:sp>
    </p:spTree>
    <p:extLst>
      <p:ext uri="{BB962C8B-B14F-4D97-AF65-F5344CB8AC3E}">
        <p14:creationId xmlns:p14="http://schemas.microsoft.com/office/powerpoint/2010/main" val="36731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1383F88-EA58-4B3A-9ACD-FAC8705FE013}"/>
              </a:ext>
            </a:extLst>
          </p:cNvPr>
          <p:cNvPicPr>
            <a:picLocks noChangeAspect="1"/>
          </p:cNvPicPr>
          <p:nvPr/>
        </p:nvPicPr>
        <p:blipFill rotWithShape="1">
          <a:blip r:embed="rId3"/>
          <a:srcRect l="14196" t="9333" r="18973" b="9333"/>
          <a:stretch/>
        </p:blipFill>
        <p:spPr>
          <a:xfrm>
            <a:off x="1923840" y="0"/>
            <a:ext cx="21876471" cy="13716000"/>
          </a:xfrm>
          <a:prstGeom prst="rect">
            <a:avLst/>
          </a:prstGeom>
        </p:spPr>
      </p:pic>
      <p:sp>
        <p:nvSpPr>
          <p:cNvPr id="6" name="Marcador de texto 5">
            <a:extLst>
              <a:ext uri="{FF2B5EF4-FFF2-40B4-BE49-F238E27FC236}">
                <a16:creationId xmlns:a16="http://schemas.microsoft.com/office/drawing/2014/main" id="{DECEDD79-32D7-429A-BEEF-3D5FCA0E7C3B}"/>
              </a:ext>
            </a:extLst>
          </p:cNvPr>
          <p:cNvSpPr txBox="1">
            <a:spLocks/>
          </p:cNvSpPr>
          <p:nvPr/>
        </p:nvSpPr>
        <p:spPr>
          <a:xfrm>
            <a:off x="1541333" y="7974874"/>
            <a:ext cx="5504350" cy="5418550"/>
          </a:xfrm>
          <a:prstGeom prst="ellipse">
            <a:avLst/>
          </a:prstGeom>
          <a:solidFill>
            <a:srgbClr val="FFFFFF"/>
          </a:solidFill>
          <a:ln w="174625" cmpd="thinThick">
            <a:solidFill>
              <a:srgbClr val="FFFFFF"/>
            </a:solidFill>
          </a:ln>
        </p:spPr>
        <p:txBody>
          <a:bodyPr vert="horz" lIns="91440" tIns="45720" rIns="91440" bIns="45720" rtlCol="0" anchor="ctr">
            <a:normAutofit/>
          </a:bodyPr>
          <a:lstStyle>
            <a:lvl1pPr marL="0" indent="0" algn="l" defTabSz="1828709" rtl="0" eaLnBrk="1" latinLnBrk="0" hangingPunct="1">
              <a:lnSpc>
                <a:spcPct val="90000"/>
              </a:lnSpc>
              <a:spcBef>
                <a:spcPts val="2000"/>
              </a:spcBef>
              <a:buFont typeface="Arial" panose="020B0604020202020204" pitchFamily="34" charset="0"/>
              <a:buNone/>
              <a:defRPr sz="4000" b="1" kern="1200">
                <a:solidFill>
                  <a:srgbClr val="1D8A72"/>
                </a:solidFill>
                <a:latin typeface="+mj-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defTabSz="914400">
              <a:spcBef>
                <a:spcPct val="0"/>
              </a:spcBef>
              <a:spcAft>
                <a:spcPts val="600"/>
              </a:spcAft>
            </a:pPr>
            <a:r>
              <a:rPr lang="en-US" sz="4800" dirty="0">
                <a:solidFill>
                  <a:srgbClr val="262626"/>
                </a:solidFill>
                <a:ea typeface="+mj-ea"/>
                <a:cs typeface="+mj-cs"/>
              </a:rPr>
              <a:t>LOCALIZACIÓN GENERAL</a:t>
            </a:r>
          </a:p>
        </p:txBody>
      </p:sp>
      <p:sp>
        <p:nvSpPr>
          <p:cNvPr id="7" name="Elipse 6"/>
          <p:cNvSpPr/>
          <p:nvPr/>
        </p:nvSpPr>
        <p:spPr>
          <a:xfrm>
            <a:off x="625419" y="739702"/>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CO" sz="6600" b="1" dirty="0"/>
              <a:t>3</a:t>
            </a:r>
          </a:p>
        </p:txBody>
      </p:sp>
    </p:spTree>
    <p:extLst>
      <p:ext uri="{BB962C8B-B14F-4D97-AF65-F5344CB8AC3E}">
        <p14:creationId xmlns:p14="http://schemas.microsoft.com/office/powerpoint/2010/main" val="401840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625419" y="739702"/>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graphicFrame>
        <p:nvGraphicFramePr>
          <p:cNvPr id="22" name="Diagrama 21">
            <a:extLst>
              <a:ext uri="{FF2B5EF4-FFF2-40B4-BE49-F238E27FC236}">
                <a16:creationId xmlns:a16="http://schemas.microsoft.com/office/drawing/2014/main" id="{E00ACF73-F081-4AF6-AE74-A263D40FCCA2}"/>
              </a:ext>
            </a:extLst>
          </p:cNvPr>
          <p:cNvGraphicFramePr/>
          <p:nvPr>
            <p:extLst>
              <p:ext uri="{D42A27DB-BD31-4B8C-83A1-F6EECF244321}">
                <p14:modId xmlns:p14="http://schemas.microsoft.com/office/powerpoint/2010/main" val="1625243388"/>
              </p:ext>
            </p:extLst>
          </p:nvPr>
        </p:nvGraphicFramePr>
        <p:xfrm>
          <a:off x="2582191" y="4343400"/>
          <a:ext cx="21009329" cy="4019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1 Título">
            <a:extLst>
              <a:ext uri="{FF2B5EF4-FFF2-40B4-BE49-F238E27FC236}">
                <a16:creationId xmlns:a16="http://schemas.microsoft.com/office/drawing/2014/main" id="{9EEEB440-888F-436D-AE30-E94B09B631F7}"/>
              </a:ext>
            </a:extLst>
          </p:cNvPr>
          <p:cNvSpPr txBox="1">
            <a:spLocks/>
          </p:cNvSpPr>
          <p:nvPr/>
        </p:nvSpPr>
        <p:spPr>
          <a:xfrm>
            <a:off x="3065929" y="840114"/>
            <a:ext cx="18734292" cy="3503287"/>
          </a:xfrm>
          <a:prstGeom prst="rect">
            <a:avLst/>
          </a:prstGeom>
          <a:ln>
            <a:noFill/>
          </a:ln>
        </p:spPr>
        <p:txBody>
          <a:bodyPr vert="horz" lIns="91440" tIns="45720" rIns="91440" bIns="45720" rtlCol="0" anchor="ctr">
            <a:noAutofit/>
          </a:bodyPr>
          <a:lstStyle>
            <a:defPPr>
              <a:defRPr lang="es-CO"/>
            </a:defPPr>
            <a:lvl1pPr>
              <a:lnSpc>
                <a:spcPct val="90000"/>
              </a:lnSpc>
              <a:spcBef>
                <a:spcPct val="0"/>
              </a:spcBef>
              <a:buNone/>
              <a:defRPr sz="3200" b="1">
                <a:solidFill>
                  <a:srgbClr val="A9B918"/>
                </a:solidFill>
                <a:effectLst>
                  <a:outerShdw blurRad="38100" dist="38100" dir="2700000" algn="tl">
                    <a:srgbClr val="000000">
                      <a:alpha val="43137"/>
                    </a:srgbClr>
                  </a:outerShdw>
                </a:effectLst>
                <a:ea typeface="+mj-ea"/>
                <a:cs typeface="+mj-cs"/>
              </a:defRPr>
            </a:lvl1pPr>
          </a:lstStyle>
          <a:p>
            <a:pPr marL="0" marR="0" lvl="0" indent="0" defTabSz="914400" eaLnBrk="1" fontAlgn="auto" latinLnBrk="0" hangingPunct="1">
              <a:lnSpc>
                <a:spcPct val="90000"/>
              </a:lnSpc>
              <a:spcBef>
                <a:spcPct val="0"/>
              </a:spcBef>
              <a:spcAft>
                <a:spcPts val="0"/>
              </a:spcAft>
              <a:buClrTx/>
              <a:buSzTx/>
              <a:buFontTx/>
              <a:buNone/>
              <a:tabLst/>
              <a:defRPr/>
            </a:pPr>
            <a:r>
              <a:rPr lang="es-ES" sz="5000" kern="0" dirty="0"/>
              <a:t>Convenio Marco de Cooperación IDU-1529-2017</a:t>
            </a:r>
          </a:p>
          <a:p>
            <a:pPr marL="0" marR="0" lvl="0" indent="0" algn="just" defTabSz="914400" eaLnBrk="1" fontAlgn="auto" latinLnBrk="0" hangingPunct="1">
              <a:lnSpc>
                <a:spcPct val="90000"/>
              </a:lnSpc>
              <a:spcBef>
                <a:spcPct val="0"/>
              </a:spcBef>
              <a:spcAft>
                <a:spcPts val="0"/>
              </a:spcAft>
              <a:buClrTx/>
              <a:buSzTx/>
              <a:buFontTx/>
              <a:buNone/>
              <a:tabLst/>
              <a:defRPr/>
            </a:pPr>
            <a:endParaRPr kumimoji="0" lang="es-ES" sz="4400" b="1" i="0" u="none" strike="noStrike" kern="0" cap="none" spc="0" normalizeH="0" baseline="0" noProof="0" dirty="0">
              <a:ln>
                <a:noFill/>
              </a:ln>
              <a:solidFill>
                <a:srgbClr val="A9B918"/>
              </a:solidFill>
              <a:effectLst>
                <a:outerShdw blurRad="38100" dist="38100" dir="2700000" algn="tl">
                  <a:srgbClr val="000000">
                    <a:alpha val="43137"/>
                  </a:srgbClr>
                </a:outerShdw>
              </a:effectLst>
              <a:uLnTx/>
              <a:uFillTx/>
              <a:ea typeface="+mj-ea"/>
              <a:cs typeface="+mj-cs"/>
            </a:endParaRPr>
          </a:p>
          <a:p>
            <a:pPr marL="0" marR="0" lvl="0" indent="0" algn="just" defTabSz="914400" eaLnBrk="1" fontAlgn="auto" latinLnBrk="0" hangingPunct="1">
              <a:lnSpc>
                <a:spcPct val="90000"/>
              </a:lnSpc>
              <a:spcBef>
                <a:spcPct val="0"/>
              </a:spcBef>
              <a:spcAft>
                <a:spcPts val="0"/>
              </a:spcAft>
              <a:buClrTx/>
              <a:buSzTx/>
              <a:buFontTx/>
              <a:buNone/>
              <a:tabLst/>
              <a:defRPr/>
            </a:pPr>
            <a:r>
              <a:rPr kumimoji="0" lang="es-ES" sz="4400" b="1" i="0" u="none" strike="noStrike" kern="0" cap="none" spc="0" normalizeH="0" baseline="0" noProof="0" dirty="0">
                <a:ln>
                  <a:noFill/>
                </a:ln>
                <a:solidFill>
                  <a:srgbClr val="A9B918"/>
                </a:solidFill>
                <a:effectLst>
                  <a:outerShdw blurRad="38100" dist="38100" dir="2700000" algn="tl">
                    <a:srgbClr val="000000">
                      <a:alpha val="43137"/>
                    </a:srgbClr>
                  </a:outerShdw>
                </a:effectLst>
                <a:uLnTx/>
                <a:uFillTx/>
                <a:ea typeface="+mj-ea"/>
                <a:cs typeface="+mj-cs"/>
              </a:rPr>
              <a:t>Objeto: </a:t>
            </a:r>
            <a:r>
              <a:rPr kumimoji="0" lang="es-CO" sz="4400" b="1" i="0" u="none" strike="noStrike" kern="0" cap="none" spc="0" normalizeH="0" baseline="0" noProof="0" dirty="0">
                <a:ln>
                  <a:noFill/>
                </a:ln>
                <a:solidFill>
                  <a:srgbClr val="A9B918"/>
                </a:solidFill>
                <a:effectLst>
                  <a:outerShdw blurRad="38100" dist="38100" dir="2700000" algn="tl">
                    <a:srgbClr val="000000">
                      <a:alpha val="43137"/>
                    </a:srgbClr>
                  </a:outerShdw>
                </a:effectLst>
                <a:uLnTx/>
                <a:uFillTx/>
                <a:ea typeface="+mj-ea"/>
                <a:cs typeface="+mj-cs"/>
              </a:rPr>
              <a:t>“Aunar esfuerzos humanos, técnicos, administrativos y jurídicos, en la búsqueda de una intervención integral de la Troncal Bolivariana que hace parte de la Malla Vial Rural Principal de la localidad de SUMAPAZ, dentro de los límites del Distrito Capital”. </a:t>
            </a:r>
            <a:endParaRPr kumimoji="0" lang="es-ES" sz="4400" b="1" i="0" u="none" strike="noStrike" kern="0" cap="none" spc="0" normalizeH="0" baseline="0" noProof="0" dirty="0">
              <a:ln>
                <a:noFill/>
              </a:ln>
              <a:solidFill>
                <a:srgbClr val="A9B918"/>
              </a:solidFill>
              <a:effectLst>
                <a:outerShdw blurRad="38100" dist="38100" dir="2700000" algn="tl">
                  <a:srgbClr val="000000">
                    <a:alpha val="43137"/>
                  </a:srgbClr>
                </a:outerShdw>
              </a:effectLst>
              <a:uLnTx/>
              <a:uFillTx/>
              <a:ea typeface="+mj-ea"/>
              <a:cs typeface="+mj-cs"/>
            </a:endParaRPr>
          </a:p>
        </p:txBody>
      </p:sp>
      <p:graphicFrame>
        <p:nvGraphicFramePr>
          <p:cNvPr id="24" name="Diagrama 23">
            <a:extLst>
              <a:ext uri="{FF2B5EF4-FFF2-40B4-BE49-F238E27FC236}">
                <a16:creationId xmlns:a16="http://schemas.microsoft.com/office/drawing/2014/main" id="{90EABD5D-446F-40CB-90AD-ED37D73C9E27}"/>
              </a:ext>
            </a:extLst>
          </p:cNvPr>
          <p:cNvGraphicFramePr/>
          <p:nvPr>
            <p:extLst>
              <p:ext uri="{D42A27DB-BD31-4B8C-83A1-F6EECF244321}">
                <p14:modId xmlns:p14="http://schemas.microsoft.com/office/powerpoint/2010/main" val="2542925010"/>
              </p:ext>
            </p:extLst>
          </p:nvPr>
        </p:nvGraphicFramePr>
        <p:xfrm>
          <a:off x="2263304" y="8762637"/>
          <a:ext cx="20466067" cy="32029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0370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04EC022-4C33-49A3-8022-C5DB07264C5E}"/>
              </a:ext>
            </a:extLst>
          </p:cNvPr>
          <p:cNvSpPr/>
          <p:nvPr/>
        </p:nvSpPr>
        <p:spPr>
          <a:xfrm>
            <a:off x="2359353" y="295496"/>
            <a:ext cx="19728908" cy="1908397"/>
          </a:xfrm>
          <a:prstGeom prst="rect">
            <a:avLst/>
          </a:prstGeom>
          <a:solidFill>
            <a:srgbClr val="4C531E">
              <a:lumMod val="20000"/>
              <a:lumOff val="80000"/>
            </a:srgbClr>
          </a:solidFill>
          <a:ln w="10795" cap="flat" cmpd="sng" algn="ctr">
            <a:noFill/>
            <a:prstDash val="solid"/>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400" b="1" i="0" u="none" strike="noStrike" kern="1200" cap="none" spc="0" normalizeH="0" baseline="0" noProof="0" dirty="0">
                <a:ln>
                  <a:noFill/>
                </a:ln>
                <a:solidFill>
                  <a:srgbClr val="A9B918"/>
                </a:solidFill>
                <a:effectLst>
                  <a:outerShdw blurRad="38100" dist="38100" dir="2700000" algn="tl">
                    <a:srgbClr val="000000">
                      <a:alpha val="43137"/>
                    </a:srgbClr>
                  </a:outerShdw>
                </a:effectLst>
                <a:uLnTx/>
                <a:uFillTx/>
                <a:latin typeface="Calibri" panose="020F0502020204030204"/>
                <a:ea typeface="+mj-ea"/>
                <a:cs typeface="+mj-cs"/>
              </a:rPr>
              <a:t>CONVENIO DERIVADO IDU - 1554 DE 2018</a:t>
            </a:r>
            <a:r>
              <a:rPr kumimoji="0" lang="es-ES" sz="4400" b="1" i="0" u="none" strike="noStrike" kern="1200" cap="none" spc="0" normalizeH="0" baseline="0" noProof="0" dirty="0">
                <a:ln>
                  <a:noFill/>
                </a:ln>
                <a:solidFill>
                  <a:prstClr val="black"/>
                </a:solidFill>
                <a:effectLst/>
                <a:uLnTx/>
                <a:uFillTx/>
                <a:latin typeface="Calibri Light" panose="020F0302020204030204"/>
                <a:ea typeface="+mj-ea"/>
                <a:cs typeface="+mj-cs"/>
              </a:rPr>
              <a:t>.</a:t>
            </a:r>
          </a:p>
        </p:txBody>
      </p:sp>
      <p:sp>
        <p:nvSpPr>
          <p:cNvPr id="8" name="1 Título">
            <a:extLst>
              <a:ext uri="{FF2B5EF4-FFF2-40B4-BE49-F238E27FC236}">
                <a16:creationId xmlns:a16="http://schemas.microsoft.com/office/drawing/2014/main" id="{04112D0B-0CDF-450F-A280-890789D4E4D1}"/>
              </a:ext>
            </a:extLst>
          </p:cNvPr>
          <p:cNvSpPr txBox="1">
            <a:spLocks/>
          </p:cNvSpPr>
          <p:nvPr/>
        </p:nvSpPr>
        <p:spPr>
          <a:xfrm>
            <a:off x="2143053" y="295496"/>
            <a:ext cx="20161775" cy="517462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5100" b="1" i="0" u="none" strike="noStrike" kern="1200" cap="none" spc="0" normalizeH="0" baseline="0" noProof="0" dirty="0">
                <a:ln>
                  <a:noFill/>
                </a:ln>
                <a:solidFill>
                  <a:srgbClr val="A9B918"/>
                </a:solidFill>
                <a:effectLst>
                  <a:outerShdw blurRad="38100" dist="38100" dir="2700000" algn="tl">
                    <a:srgbClr val="000000">
                      <a:alpha val="43137"/>
                    </a:srgbClr>
                  </a:outerShdw>
                </a:effectLst>
                <a:uLnTx/>
                <a:uFillTx/>
                <a:latin typeface="Calibri" panose="020F0502020204030204"/>
                <a:ea typeface="+mj-ea"/>
                <a:cs typeface="+mj-cs"/>
              </a:rPr>
              <a:t>                                  </a:t>
            </a:r>
            <a:endParaRPr kumimoji="0" lang="es-ES" sz="51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endParaRPr lang="es-ES" sz="4500" b="1" kern="0" dirty="0">
              <a:solidFill>
                <a:srgbClr val="A9B918"/>
              </a:solidFill>
              <a:effectLst>
                <a:outerShdw blurRad="38100" dist="38100" dir="2700000" algn="tl">
                  <a:srgbClr val="000000">
                    <a:alpha val="43137"/>
                  </a:srgbClr>
                </a:outerShdw>
              </a:effectLst>
              <a:latin typeface="+mn-lt"/>
            </a:endParaRPr>
          </a:p>
          <a:p>
            <a:pPr marL="0" marR="0" lvl="0" indent="0" algn="just" defTabSz="914400" rtl="0" eaLnBrk="1" fontAlgn="auto" latinLnBrk="0" hangingPunct="1">
              <a:lnSpc>
                <a:spcPct val="90000"/>
              </a:lnSpc>
              <a:spcBef>
                <a:spcPct val="0"/>
              </a:spcBef>
              <a:spcAft>
                <a:spcPts val="0"/>
              </a:spcAft>
              <a:buClrTx/>
              <a:buSzTx/>
              <a:buFontTx/>
              <a:buNone/>
              <a:tabLst/>
              <a:defRPr/>
            </a:pPr>
            <a:endParaRPr lang="es-ES" sz="4500" b="1" kern="0" dirty="0">
              <a:solidFill>
                <a:srgbClr val="A9B918"/>
              </a:solidFill>
              <a:effectLst>
                <a:outerShdw blurRad="38100" dist="38100" dir="2700000" algn="tl">
                  <a:srgbClr val="000000">
                    <a:alpha val="43137"/>
                  </a:srgbClr>
                </a:outerShdw>
              </a:effectLst>
              <a:latin typeface="+mn-lt"/>
            </a:endParaRPr>
          </a:p>
          <a:p>
            <a:pPr marL="0" marR="0" lvl="0" indent="0" algn="just" defTabSz="914400" rtl="0" eaLnBrk="1" fontAlgn="auto" latinLnBrk="0" hangingPunct="1">
              <a:lnSpc>
                <a:spcPct val="90000"/>
              </a:lnSpc>
              <a:spcBef>
                <a:spcPct val="0"/>
              </a:spcBef>
              <a:spcAft>
                <a:spcPts val="0"/>
              </a:spcAft>
              <a:buClrTx/>
              <a:buSzTx/>
              <a:buFontTx/>
              <a:buNone/>
              <a:tabLst/>
              <a:defRPr/>
            </a:pPr>
            <a:r>
              <a:rPr lang="es-ES" sz="4500" b="1" kern="0" dirty="0">
                <a:solidFill>
                  <a:srgbClr val="A9B918"/>
                </a:solidFill>
                <a:effectLst>
                  <a:outerShdw blurRad="38100" dist="38100" dir="2700000" algn="tl">
                    <a:srgbClr val="000000">
                      <a:alpha val="43137"/>
                    </a:srgbClr>
                  </a:outerShdw>
                </a:effectLst>
                <a:latin typeface="+mn-lt"/>
              </a:rPr>
              <a:t>OBJETO: Aunar esfuerzos, técnicos, administrativos y financieros, para realizar la intervención de la Troncal Bolivariana – Malla Vial Rural de la Localidad de Sumapaz, en desarrollo del Convenio Marco de Cooperación N°. 1529 DE 2017.</a:t>
            </a:r>
          </a:p>
        </p:txBody>
      </p:sp>
      <p:graphicFrame>
        <p:nvGraphicFramePr>
          <p:cNvPr id="9" name="Diagrama 8">
            <a:extLst>
              <a:ext uri="{FF2B5EF4-FFF2-40B4-BE49-F238E27FC236}">
                <a16:creationId xmlns:a16="http://schemas.microsoft.com/office/drawing/2014/main" id="{1839357E-7B64-4AFB-9A6D-7A829FF52BC2}"/>
              </a:ext>
            </a:extLst>
          </p:cNvPr>
          <p:cNvGraphicFramePr/>
          <p:nvPr>
            <p:extLst>
              <p:ext uri="{D42A27DB-BD31-4B8C-83A1-F6EECF244321}">
                <p14:modId xmlns:p14="http://schemas.microsoft.com/office/powerpoint/2010/main" val="1254066453"/>
              </p:ext>
            </p:extLst>
          </p:nvPr>
        </p:nvGraphicFramePr>
        <p:xfrm>
          <a:off x="3240334" y="8245877"/>
          <a:ext cx="19912606" cy="3643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a:extLst>
              <a:ext uri="{FF2B5EF4-FFF2-40B4-BE49-F238E27FC236}">
                <a16:creationId xmlns:a16="http://schemas.microsoft.com/office/drawing/2014/main" id="{E57C03C9-4194-40D5-B922-864B67517C15}"/>
              </a:ext>
            </a:extLst>
          </p:cNvPr>
          <p:cNvGraphicFramePr/>
          <p:nvPr>
            <p:extLst>
              <p:ext uri="{D42A27DB-BD31-4B8C-83A1-F6EECF244321}">
                <p14:modId xmlns:p14="http://schemas.microsoft.com/office/powerpoint/2010/main" val="3980328501"/>
              </p:ext>
            </p:extLst>
          </p:nvPr>
        </p:nvGraphicFramePr>
        <p:xfrm>
          <a:off x="2326752" y="4602665"/>
          <a:ext cx="19728908" cy="34440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Group 5">
            <a:extLst>
              <a:ext uri="{FF2B5EF4-FFF2-40B4-BE49-F238E27FC236}">
                <a16:creationId xmlns:a16="http://schemas.microsoft.com/office/drawing/2014/main" id="{D52D290F-1C77-47F0-BC11-12176D31ACDF}"/>
              </a:ext>
            </a:extLst>
          </p:cNvPr>
          <p:cNvGrpSpPr/>
          <p:nvPr/>
        </p:nvGrpSpPr>
        <p:grpSpPr>
          <a:xfrm>
            <a:off x="6977301" y="7226663"/>
            <a:ext cx="10727478" cy="1640115"/>
            <a:chOff x="483352" y="0"/>
            <a:chExt cx="2259678" cy="1640115"/>
          </a:xfrm>
        </p:grpSpPr>
        <p:sp>
          <p:nvSpPr>
            <p:cNvPr id="11" name="Rectangle: Rounded Corners 10">
              <a:extLst>
                <a:ext uri="{FF2B5EF4-FFF2-40B4-BE49-F238E27FC236}">
                  <a16:creationId xmlns:a16="http://schemas.microsoft.com/office/drawing/2014/main" id="{47243488-B2BE-42B8-8B3F-FC5FE18E1EC2}"/>
                </a:ext>
              </a:extLst>
            </p:cNvPr>
            <p:cNvSpPr/>
            <p:nvPr/>
          </p:nvSpPr>
          <p:spPr>
            <a:xfrm>
              <a:off x="483352" y="0"/>
              <a:ext cx="2259678" cy="1640115"/>
            </a:xfrm>
            <a:prstGeom prst="roundRect">
              <a:avLst/>
            </a:prstGeom>
            <a:solidFill>
              <a:srgbClr val="00B050"/>
            </a:solidFill>
            <a:ln w="1079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2" name="Rectangle: Rounded Corners 4">
              <a:extLst>
                <a:ext uri="{FF2B5EF4-FFF2-40B4-BE49-F238E27FC236}">
                  <a16:creationId xmlns:a16="http://schemas.microsoft.com/office/drawing/2014/main" id="{1920B919-DE79-440B-BC94-7693D84E891F}"/>
                </a:ext>
              </a:extLst>
            </p:cNvPr>
            <p:cNvSpPr txBox="1"/>
            <p:nvPr/>
          </p:nvSpPr>
          <p:spPr>
            <a:xfrm>
              <a:off x="563416" y="80064"/>
              <a:ext cx="2099550" cy="1479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SITUACIÓN ACTUAL: </a:t>
              </a:r>
              <a:r>
                <a:rPr lang="es-CO" sz="4000" kern="1200" dirty="0">
                  <a:solidFill>
                    <a:sysClr val="window" lastClr="FFFFFF"/>
                  </a:solidFill>
                  <a:latin typeface="Calibri" panose="020F0502020204030204"/>
                  <a:ea typeface="+mn-ea"/>
                  <a:cs typeface="+mn-cs"/>
                </a:rPr>
                <a:t>    </a:t>
              </a:r>
              <a:r>
                <a:rPr lang="es-CO" sz="4000" b="1" dirty="0">
                  <a:solidFill>
                    <a:sysClr val="window" lastClr="FFFFFF"/>
                  </a:solidFill>
                  <a:latin typeface="Calibri" panose="020F0502020204030204"/>
                </a:rPr>
                <a:t>EN EJECUCIÓN </a:t>
              </a:r>
              <a:endParaRPr lang="es-CO" sz="4000" b="1" kern="1200" dirty="0">
                <a:solidFill>
                  <a:sysClr val="window" lastClr="FFFFFF"/>
                </a:solidFill>
                <a:latin typeface="Calibri" panose="020F0502020204030204"/>
                <a:ea typeface="+mn-ea"/>
                <a:cs typeface="+mn-cs"/>
              </a:endParaRPr>
            </a:p>
          </p:txBody>
        </p:sp>
      </p:grpSp>
      <p:sp>
        <p:nvSpPr>
          <p:cNvPr id="13" name="Elipse 6">
            <a:extLst>
              <a:ext uri="{FF2B5EF4-FFF2-40B4-BE49-F238E27FC236}">
                <a16:creationId xmlns:a16="http://schemas.microsoft.com/office/drawing/2014/main" id="{FA39328A-29A3-4E10-A0D4-01D5DCEFDD46}"/>
              </a:ext>
            </a:extLst>
          </p:cNvPr>
          <p:cNvSpPr/>
          <p:nvPr/>
        </p:nvSpPr>
        <p:spPr>
          <a:xfrm>
            <a:off x="665096" y="600483"/>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spTree>
    <p:extLst>
      <p:ext uri="{BB962C8B-B14F-4D97-AF65-F5344CB8AC3E}">
        <p14:creationId xmlns:p14="http://schemas.microsoft.com/office/powerpoint/2010/main" val="360724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a 13">
            <a:extLst>
              <a:ext uri="{FF2B5EF4-FFF2-40B4-BE49-F238E27FC236}">
                <a16:creationId xmlns:a16="http://schemas.microsoft.com/office/drawing/2014/main" id="{FA1E047B-CB7F-4EB4-9991-EA1FD9D984EB}"/>
              </a:ext>
            </a:extLst>
          </p:cNvPr>
          <p:cNvGraphicFramePr/>
          <p:nvPr>
            <p:extLst>
              <p:ext uri="{D42A27DB-BD31-4B8C-83A1-F6EECF244321}">
                <p14:modId xmlns:p14="http://schemas.microsoft.com/office/powerpoint/2010/main" val="2470933269"/>
              </p:ext>
            </p:extLst>
          </p:nvPr>
        </p:nvGraphicFramePr>
        <p:xfrm>
          <a:off x="3183403" y="2171824"/>
          <a:ext cx="18930934" cy="8539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ítulo 6"/>
          <p:cNvSpPr>
            <a:spLocks noGrp="1"/>
          </p:cNvSpPr>
          <p:nvPr>
            <p:ph type="title"/>
          </p:nvPr>
        </p:nvSpPr>
        <p:spPr>
          <a:xfrm>
            <a:off x="4772767" y="934073"/>
            <a:ext cx="14836878" cy="1237752"/>
          </a:xfrm>
        </p:spPr>
        <p:txBody>
          <a:bodyPr/>
          <a:lstStyle/>
          <a:p>
            <a:pPr algn="ctr"/>
            <a:r>
              <a:rPr lang="es-ES" dirty="0">
                <a:solidFill>
                  <a:schemeClr val="accent6">
                    <a:lumMod val="75000"/>
                  </a:schemeClr>
                </a:solidFill>
              </a:rPr>
              <a:t>APORTES CONVENIO 1554 DE 2018</a:t>
            </a:r>
            <a:endParaRPr lang="es-CO" dirty="0">
              <a:solidFill>
                <a:schemeClr val="accent6">
                  <a:lumMod val="75000"/>
                </a:schemeClr>
              </a:solidFill>
            </a:endParaRPr>
          </a:p>
        </p:txBody>
      </p:sp>
      <p:grpSp>
        <p:nvGrpSpPr>
          <p:cNvPr id="4" name="Group 3">
            <a:extLst>
              <a:ext uri="{FF2B5EF4-FFF2-40B4-BE49-F238E27FC236}">
                <a16:creationId xmlns:a16="http://schemas.microsoft.com/office/drawing/2014/main" id="{16AD7B62-9A41-4B10-8EDB-02FEF4B7EF23}"/>
              </a:ext>
            </a:extLst>
          </p:cNvPr>
          <p:cNvGrpSpPr/>
          <p:nvPr/>
        </p:nvGrpSpPr>
        <p:grpSpPr>
          <a:xfrm>
            <a:off x="3183403" y="11103429"/>
            <a:ext cx="19004243" cy="1959429"/>
            <a:chOff x="0" y="754995"/>
            <a:chExt cx="19728907" cy="1559025"/>
          </a:xfrm>
        </p:grpSpPr>
        <p:sp>
          <p:nvSpPr>
            <p:cNvPr id="5" name="Rectangle: Rounded Corners 4">
              <a:extLst>
                <a:ext uri="{FF2B5EF4-FFF2-40B4-BE49-F238E27FC236}">
                  <a16:creationId xmlns:a16="http://schemas.microsoft.com/office/drawing/2014/main" id="{4F283978-F7E9-4E6E-9542-B8FA008A4C5A}"/>
                </a:ext>
              </a:extLst>
            </p:cNvPr>
            <p:cNvSpPr/>
            <p:nvPr/>
          </p:nvSpPr>
          <p:spPr>
            <a:xfrm>
              <a:off x="0" y="754995"/>
              <a:ext cx="19728907" cy="1559025"/>
            </a:xfrm>
            <a:prstGeom prst="roundRect">
              <a:avLst/>
            </a:prstGeom>
            <a:solidFill>
              <a:srgbClr val="00B050"/>
            </a:solidFill>
            <a:ln w="1079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6" name="Rectangle: Rounded Corners 4">
              <a:extLst>
                <a:ext uri="{FF2B5EF4-FFF2-40B4-BE49-F238E27FC236}">
                  <a16:creationId xmlns:a16="http://schemas.microsoft.com/office/drawing/2014/main" id="{AB9D7E5D-A7EB-4573-B9EF-90E382E5FE8C}"/>
                </a:ext>
              </a:extLst>
            </p:cNvPr>
            <p:cNvSpPr txBox="1"/>
            <p:nvPr/>
          </p:nvSpPr>
          <p:spPr>
            <a:xfrm>
              <a:off x="76105" y="831100"/>
              <a:ext cx="19576697" cy="1406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ES" sz="4000" b="1" i="0" kern="1200" baseline="0" dirty="0">
                  <a:solidFill>
                    <a:sysClr val="window" lastClr="FFFFFF"/>
                  </a:solidFill>
                  <a:latin typeface="Calibri" panose="020F0502020204030204"/>
                  <a:ea typeface="+mn-ea"/>
                  <a:cs typeface="+mn-cs"/>
                </a:rPr>
                <a:t>VALOR  TOTAL DE APORTES $ 8.021.321.614</a:t>
              </a:r>
            </a:p>
            <a:p>
              <a:pPr marL="0" lvl="0" indent="0" algn="ctr" defTabSz="2889250">
                <a:lnSpc>
                  <a:spcPct val="90000"/>
                </a:lnSpc>
                <a:spcBef>
                  <a:spcPct val="0"/>
                </a:spcBef>
                <a:spcAft>
                  <a:spcPct val="35000"/>
                </a:spcAft>
                <a:buNone/>
              </a:pPr>
              <a:r>
                <a:rPr lang="es-ES" sz="4000" b="1" dirty="0">
                  <a:solidFill>
                    <a:sysClr val="window" lastClr="FFFFFF"/>
                  </a:solidFill>
                  <a:latin typeface="Calibri" panose="020F0502020204030204"/>
                </a:rPr>
                <a:t>PENDIENTES DE INVERSION: $ 5.050.000.000</a:t>
              </a:r>
              <a:endParaRPr lang="es-CO" sz="4000" kern="1200" dirty="0">
                <a:solidFill>
                  <a:sysClr val="window" lastClr="FFFFFF"/>
                </a:solidFill>
                <a:latin typeface="Calibri" panose="020F0502020204030204"/>
                <a:ea typeface="+mn-ea"/>
                <a:cs typeface="+mn-cs"/>
              </a:endParaRPr>
            </a:p>
          </p:txBody>
        </p:sp>
      </p:grpSp>
      <p:sp>
        <p:nvSpPr>
          <p:cNvPr id="8" name="Elipse 6">
            <a:extLst>
              <a:ext uri="{FF2B5EF4-FFF2-40B4-BE49-F238E27FC236}">
                <a16:creationId xmlns:a16="http://schemas.microsoft.com/office/drawing/2014/main" id="{FDDFCFC2-CA4D-4BF8-8D0A-75FFBCFCBBEE}"/>
              </a:ext>
            </a:extLst>
          </p:cNvPr>
          <p:cNvSpPr/>
          <p:nvPr/>
        </p:nvSpPr>
        <p:spPr>
          <a:xfrm>
            <a:off x="665096" y="600483"/>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spTree>
    <p:extLst>
      <p:ext uri="{BB962C8B-B14F-4D97-AF65-F5344CB8AC3E}">
        <p14:creationId xmlns:p14="http://schemas.microsoft.com/office/powerpoint/2010/main" val="3496910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772767" y="506217"/>
            <a:ext cx="14836878" cy="1237752"/>
          </a:xfrm>
          <a:solidFill>
            <a:schemeClr val="accent6"/>
          </a:solidFill>
        </p:spPr>
        <p:txBody>
          <a:bodyPr/>
          <a:lstStyle/>
          <a:p>
            <a:pPr algn="ctr"/>
            <a:r>
              <a:rPr lang="es-CO" dirty="0">
                <a:solidFill>
                  <a:schemeClr val="bg1"/>
                </a:solidFill>
              </a:rPr>
              <a:t>OBLIGACIONES DE LAS  ENTIDADES Y ESTADO ACTUAL</a:t>
            </a:r>
            <a:endParaRPr lang="es-CO" b="0" dirty="0">
              <a:solidFill>
                <a:schemeClr val="bg1"/>
              </a:solidFill>
            </a:endParaRPr>
          </a:p>
        </p:txBody>
      </p:sp>
      <p:graphicFrame>
        <p:nvGraphicFramePr>
          <p:cNvPr id="11" name="Diagram 10">
            <a:extLst>
              <a:ext uri="{FF2B5EF4-FFF2-40B4-BE49-F238E27FC236}">
                <a16:creationId xmlns:a16="http://schemas.microsoft.com/office/drawing/2014/main" id="{6101D6FA-F8DD-4CD9-8B9B-104C46F8B17B}"/>
              </a:ext>
            </a:extLst>
          </p:cNvPr>
          <p:cNvGraphicFramePr/>
          <p:nvPr>
            <p:extLst>
              <p:ext uri="{D42A27DB-BD31-4B8C-83A1-F6EECF244321}">
                <p14:modId xmlns:p14="http://schemas.microsoft.com/office/powerpoint/2010/main" val="1224355787"/>
              </p:ext>
            </p:extLst>
          </p:nvPr>
        </p:nvGraphicFramePr>
        <p:xfrm>
          <a:off x="4063735" y="1698170"/>
          <a:ext cx="17516105" cy="10578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Elipse 6">
            <a:extLst>
              <a:ext uri="{FF2B5EF4-FFF2-40B4-BE49-F238E27FC236}">
                <a16:creationId xmlns:a16="http://schemas.microsoft.com/office/drawing/2014/main" id="{F133E95A-AB14-4931-8C6E-B7879A2322BD}"/>
              </a:ext>
            </a:extLst>
          </p:cNvPr>
          <p:cNvSpPr/>
          <p:nvPr/>
        </p:nvSpPr>
        <p:spPr>
          <a:xfrm>
            <a:off x="665096" y="600483"/>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spTree>
    <p:extLst>
      <p:ext uri="{BB962C8B-B14F-4D97-AF65-F5344CB8AC3E}">
        <p14:creationId xmlns:p14="http://schemas.microsoft.com/office/powerpoint/2010/main" val="5010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04EC022-4C33-49A3-8022-C5DB07264C5E}"/>
              </a:ext>
            </a:extLst>
          </p:cNvPr>
          <p:cNvSpPr/>
          <p:nvPr/>
        </p:nvSpPr>
        <p:spPr>
          <a:xfrm>
            <a:off x="2359353" y="295496"/>
            <a:ext cx="19728908" cy="1908397"/>
          </a:xfrm>
          <a:prstGeom prst="rect">
            <a:avLst/>
          </a:prstGeom>
          <a:solidFill>
            <a:srgbClr val="4C531E">
              <a:lumMod val="20000"/>
              <a:lumOff val="80000"/>
            </a:srgbClr>
          </a:solidFill>
          <a:ln w="10795" cap="flat" cmpd="sng" algn="ctr">
            <a:noFill/>
            <a:prstDash val="solid"/>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400" b="1" i="0" u="none" strike="noStrike" kern="1200" cap="none" spc="0" normalizeH="0" baseline="0" noProof="0" dirty="0">
                <a:ln>
                  <a:noFill/>
                </a:ln>
                <a:solidFill>
                  <a:srgbClr val="A9B918"/>
                </a:solidFill>
                <a:effectLst>
                  <a:outerShdw blurRad="38100" dist="38100" dir="2700000" algn="tl">
                    <a:srgbClr val="000000">
                      <a:alpha val="43137"/>
                    </a:srgbClr>
                  </a:outerShdw>
                </a:effectLst>
                <a:uLnTx/>
                <a:uFillTx/>
                <a:latin typeface="Calibri" panose="020F0502020204030204"/>
                <a:ea typeface="+mj-ea"/>
                <a:cs typeface="+mj-cs"/>
              </a:rPr>
              <a:t>CONTRATO</a:t>
            </a:r>
            <a:r>
              <a:rPr kumimoji="0" lang="es-ES" sz="4400" b="1" i="0" u="none" strike="noStrike" kern="1200" cap="none" spc="0" normalizeH="0" noProof="0" dirty="0">
                <a:ln>
                  <a:noFill/>
                </a:ln>
                <a:solidFill>
                  <a:srgbClr val="A9B918"/>
                </a:solidFill>
                <a:effectLst>
                  <a:outerShdw blurRad="38100" dist="38100" dir="2700000" algn="tl">
                    <a:srgbClr val="000000">
                      <a:alpha val="43137"/>
                    </a:srgbClr>
                  </a:outerShdw>
                </a:effectLst>
                <a:uLnTx/>
                <a:uFillTx/>
                <a:latin typeface="Calibri" panose="020F0502020204030204"/>
                <a:ea typeface="+mj-ea"/>
                <a:cs typeface="+mj-cs"/>
              </a:rPr>
              <a:t> DE OBRA IDU-1576-2019.</a:t>
            </a:r>
            <a:endParaRPr kumimoji="0" lang="es-ES" sz="4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1 Título">
            <a:extLst>
              <a:ext uri="{FF2B5EF4-FFF2-40B4-BE49-F238E27FC236}">
                <a16:creationId xmlns:a16="http://schemas.microsoft.com/office/drawing/2014/main" id="{04112D0B-0CDF-450F-A280-890789D4E4D1}"/>
              </a:ext>
            </a:extLst>
          </p:cNvPr>
          <p:cNvSpPr txBox="1">
            <a:spLocks/>
          </p:cNvSpPr>
          <p:nvPr/>
        </p:nvSpPr>
        <p:spPr>
          <a:xfrm>
            <a:off x="2143053" y="295496"/>
            <a:ext cx="20161775" cy="517462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endParaRPr lang="es-ES" sz="4500" b="1" kern="0" dirty="0">
              <a:solidFill>
                <a:srgbClr val="A9B918"/>
              </a:solidFill>
              <a:effectLst>
                <a:outerShdw blurRad="38100" dist="38100" dir="2700000" algn="tl">
                  <a:srgbClr val="000000">
                    <a:alpha val="43137"/>
                  </a:srgbClr>
                </a:outerShdw>
              </a:effectLst>
              <a:latin typeface="+mn-lt"/>
            </a:endParaRPr>
          </a:p>
          <a:p>
            <a:pPr marL="0" marR="0" lvl="0" indent="0" algn="just" defTabSz="914400" rtl="0" eaLnBrk="1" fontAlgn="auto" latinLnBrk="0" hangingPunct="1">
              <a:lnSpc>
                <a:spcPct val="90000"/>
              </a:lnSpc>
              <a:spcBef>
                <a:spcPct val="0"/>
              </a:spcBef>
              <a:spcAft>
                <a:spcPts val="0"/>
              </a:spcAft>
              <a:buClrTx/>
              <a:buSzTx/>
              <a:buFontTx/>
              <a:buNone/>
              <a:tabLst/>
              <a:defRPr/>
            </a:pPr>
            <a:endParaRPr lang="es-ES" sz="4500" b="1" kern="0" dirty="0">
              <a:solidFill>
                <a:srgbClr val="A9B918"/>
              </a:solidFill>
              <a:effectLst>
                <a:outerShdw blurRad="38100" dist="38100" dir="2700000" algn="tl">
                  <a:srgbClr val="000000">
                    <a:alpha val="43137"/>
                  </a:srgbClr>
                </a:outerShdw>
              </a:effectLst>
              <a:latin typeface="+mn-lt"/>
            </a:endParaRPr>
          </a:p>
          <a:p>
            <a:pPr marL="0" marR="0" lvl="0" indent="0" algn="just" defTabSz="914400" rtl="0" eaLnBrk="1" fontAlgn="auto" latinLnBrk="0" hangingPunct="1">
              <a:lnSpc>
                <a:spcPct val="90000"/>
              </a:lnSpc>
              <a:spcBef>
                <a:spcPct val="0"/>
              </a:spcBef>
              <a:spcAft>
                <a:spcPts val="0"/>
              </a:spcAft>
              <a:buClrTx/>
              <a:buSzTx/>
              <a:buFontTx/>
              <a:buNone/>
              <a:tabLst/>
              <a:defRPr/>
            </a:pPr>
            <a:r>
              <a:rPr lang="es-ES" sz="4500" b="1" kern="0" dirty="0">
                <a:solidFill>
                  <a:srgbClr val="A9B918"/>
                </a:solidFill>
                <a:effectLst>
                  <a:outerShdw blurRad="38100" dist="38100" dir="2700000" algn="tl">
                    <a:srgbClr val="000000">
                      <a:alpha val="43137"/>
                    </a:srgbClr>
                  </a:outerShdw>
                </a:effectLst>
                <a:latin typeface="+mn-lt"/>
              </a:rPr>
              <a:t>OBJETO: Ejecutar a precios unitarios y a monto agotables las actividades y obras requeridas para la ejecución de la malla vial rural </a:t>
            </a:r>
            <a:r>
              <a:rPr lang="es-ES" sz="4500" b="1" kern="0" dirty="0" err="1">
                <a:solidFill>
                  <a:srgbClr val="A9B918"/>
                </a:solidFill>
                <a:effectLst>
                  <a:outerShdw blurRad="38100" dist="38100" dir="2700000" algn="tl">
                    <a:srgbClr val="000000">
                      <a:alpha val="43137"/>
                    </a:srgbClr>
                  </a:outerShdw>
                </a:effectLst>
                <a:latin typeface="+mn-lt"/>
              </a:rPr>
              <a:t>pincipal</a:t>
            </a:r>
            <a:r>
              <a:rPr lang="es-ES" sz="4500" b="1" kern="0" dirty="0">
                <a:solidFill>
                  <a:srgbClr val="A9B918"/>
                </a:solidFill>
                <a:effectLst>
                  <a:outerShdw blurRad="38100" dist="38100" dir="2700000" algn="tl">
                    <a:srgbClr val="000000">
                      <a:alpha val="43137"/>
                    </a:srgbClr>
                  </a:outerShdw>
                </a:effectLst>
                <a:latin typeface="+mn-lt"/>
              </a:rPr>
              <a:t>.</a:t>
            </a:r>
          </a:p>
        </p:txBody>
      </p:sp>
      <p:graphicFrame>
        <p:nvGraphicFramePr>
          <p:cNvPr id="9" name="Diagrama 8">
            <a:extLst>
              <a:ext uri="{FF2B5EF4-FFF2-40B4-BE49-F238E27FC236}">
                <a16:creationId xmlns:a16="http://schemas.microsoft.com/office/drawing/2014/main" id="{1839357E-7B64-4AFB-9A6D-7A829FF52BC2}"/>
              </a:ext>
            </a:extLst>
          </p:cNvPr>
          <p:cNvGraphicFramePr/>
          <p:nvPr>
            <p:extLst>
              <p:ext uri="{D42A27DB-BD31-4B8C-83A1-F6EECF244321}">
                <p14:modId xmlns:p14="http://schemas.microsoft.com/office/powerpoint/2010/main" val="2583052650"/>
              </p:ext>
            </p:extLst>
          </p:nvPr>
        </p:nvGraphicFramePr>
        <p:xfrm>
          <a:off x="3240334" y="8245877"/>
          <a:ext cx="19912606" cy="3643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a:extLst>
              <a:ext uri="{FF2B5EF4-FFF2-40B4-BE49-F238E27FC236}">
                <a16:creationId xmlns:a16="http://schemas.microsoft.com/office/drawing/2014/main" id="{E57C03C9-4194-40D5-B922-864B67517C15}"/>
              </a:ext>
            </a:extLst>
          </p:cNvPr>
          <p:cNvGraphicFramePr/>
          <p:nvPr>
            <p:extLst>
              <p:ext uri="{D42A27DB-BD31-4B8C-83A1-F6EECF244321}">
                <p14:modId xmlns:p14="http://schemas.microsoft.com/office/powerpoint/2010/main" val="4069901059"/>
              </p:ext>
            </p:extLst>
          </p:nvPr>
        </p:nvGraphicFramePr>
        <p:xfrm>
          <a:off x="2326752" y="4602665"/>
          <a:ext cx="19728908" cy="34440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Group 5">
            <a:extLst>
              <a:ext uri="{FF2B5EF4-FFF2-40B4-BE49-F238E27FC236}">
                <a16:creationId xmlns:a16="http://schemas.microsoft.com/office/drawing/2014/main" id="{D52D290F-1C77-47F0-BC11-12176D31ACDF}"/>
              </a:ext>
            </a:extLst>
          </p:cNvPr>
          <p:cNvGrpSpPr/>
          <p:nvPr/>
        </p:nvGrpSpPr>
        <p:grpSpPr>
          <a:xfrm>
            <a:off x="6977301" y="7226663"/>
            <a:ext cx="10727478" cy="1640115"/>
            <a:chOff x="483352" y="0"/>
            <a:chExt cx="2259678" cy="1640115"/>
          </a:xfrm>
        </p:grpSpPr>
        <p:sp>
          <p:nvSpPr>
            <p:cNvPr id="11" name="Rectangle: Rounded Corners 10">
              <a:extLst>
                <a:ext uri="{FF2B5EF4-FFF2-40B4-BE49-F238E27FC236}">
                  <a16:creationId xmlns:a16="http://schemas.microsoft.com/office/drawing/2014/main" id="{47243488-B2BE-42B8-8B3F-FC5FE18E1EC2}"/>
                </a:ext>
              </a:extLst>
            </p:cNvPr>
            <p:cNvSpPr/>
            <p:nvPr/>
          </p:nvSpPr>
          <p:spPr>
            <a:xfrm>
              <a:off x="483352" y="0"/>
              <a:ext cx="2259678" cy="1640115"/>
            </a:xfrm>
            <a:prstGeom prst="roundRect">
              <a:avLst/>
            </a:prstGeom>
            <a:solidFill>
              <a:srgbClr val="00B050"/>
            </a:solidFill>
            <a:ln w="10795"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2" name="Rectangle: Rounded Corners 4">
              <a:extLst>
                <a:ext uri="{FF2B5EF4-FFF2-40B4-BE49-F238E27FC236}">
                  <a16:creationId xmlns:a16="http://schemas.microsoft.com/office/drawing/2014/main" id="{1920B919-DE79-440B-BC94-7693D84E891F}"/>
                </a:ext>
              </a:extLst>
            </p:cNvPr>
            <p:cNvSpPr txBox="1"/>
            <p:nvPr/>
          </p:nvSpPr>
          <p:spPr>
            <a:xfrm>
              <a:off x="563416" y="80064"/>
              <a:ext cx="2099550" cy="14799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CO" sz="4000" b="1" kern="1200" dirty="0">
                  <a:solidFill>
                    <a:sysClr val="window" lastClr="FFFFFF"/>
                  </a:solidFill>
                  <a:latin typeface="Calibri" panose="020F0502020204030204"/>
                  <a:ea typeface="+mn-ea"/>
                  <a:cs typeface="+mn-cs"/>
                </a:rPr>
                <a:t>SITUACIÓN ACTUAL: </a:t>
              </a:r>
              <a:r>
                <a:rPr lang="es-CO" sz="4000" kern="1200" dirty="0">
                  <a:solidFill>
                    <a:sysClr val="window" lastClr="FFFFFF"/>
                  </a:solidFill>
                  <a:latin typeface="Calibri" panose="020F0502020204030204"/>
                  <a:ea typeface="+mn-ea"/>
                  <a:cs typeface="+mn-cs"/>
                </a:rPr>
                <a:t>    </a:t>
              </a:r>
              <a:r>
                <a:rPr lang="es-CO" sz="4000" b="1" dirty="0">
                  <a:solidFill>
                    <a:sysClr val="window" lastClr="FFFFFF"/>
                  </a:solidFill>
                  <a:latin typeface="Calibri" panose="020F0502020204030204"/>
                </a:rPr>
                <a:t>EN LIQUIDACIÓN </a:t>
              </a:r>
              <a:endParaRPr lang="es-CO" sz="4000" b="1" kern="1200" dirty="0">
                <a:solidFill>
                  <a:sysClr val="window" lastClr="FFFFFF"/>
                </a:solidFill>
                <a:latin typeface="Calibri" panose="020F0502020204030204"/>
                <a:ea typeface="+mn-ea"/>
                <a:cs typeface="+mn-cs"/>
              </a:endParaRPr>
            </a:p>
          </p:txBody>
        </p:sp>
      </p:grpSp>
      <p:sp>
        <p:nvSpPr>
          <p:cNvPr id="13" name="Elipse 6">
            <a:extLst>
              <a:ext uri="{FF2B5EF4-FFF2-40B4-BE49-F238E27FC236}">
                <a16:creationId xmlns:a16="http://schemas.microsoft.com/office/drawing/2014/main" id="{FA39328A-29A3-4E10-A0D4-01D5DCEFDD46}"/>
              </a:ext>
            </a:extLst>
          </p:cNvPr>
          <p:cNvSpPr/>
          <p:nvPr/>
        </p:nvSpPr>
        <p:spPr>
          <a:xfrm>
            <a:off x="665096" y="600483"/>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spTree>
    <p:extLst>
      <p:ext uri="{BB962C8B-B14F-4D97-AF65-F5344CB8AC3E}">
        <p14:creationId xmlns:p14="http://schemas.microsoft.com/office/powerpoint/2010/main" val="3939310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326698" y="2741102"/>
            <a:ext cx="15282946" cy="1535867"/>
          </a:xfrm>
        </p:spPr>
        <p:txBody>
          <a:bodyPr>
            <a:normAutofit/>
          </a:bodyPr>
          <a:lstStyle/>
          <a:p>
            <a:pPr algn="ctr"/>
            <a:r>
              <a:rPr lang="es-ES" dirty="0">
                <a:solidFill>
                  <a:schemeClr val="accent6">
                    <a:lumMod val="75000"/>
                  </a:schemeClr>
                </a:solidFill>
              </a:rPr>
              <a:t>ÚLTIMAS ACTUACIONES  </a:t>
            </a:r>
            <a:endParaRPr lang="es-CO" dirty="0">
              <a:solidFill>
                <a:schemeClr val="accent6">
                  <a:lumMod val="75000"/>
                </a:schemeClr>
              </a:solidFill>
            </a:endParaRPr>
          </a:p>
        </p:txBody>
      </p:sp>
      <p:sp>
        <p:nvSpPr>
          <p:cNvPr id="7" name="Elipse 6"/>
          <p:cNvSpPr/>
          <p:nvPr/>
        </p:nvSpPr>
        <p:spPr>
          <a:xfrm>
            <a:off x="1283771" y="2741102"/>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graphicFrame>
        <p:nvGraphicFramePr>
          <p:cNvPr id="4" name="Tabla 3">
            <a:extLst>
              <a:ext uri="{FF2B5EF4-FFF2-40B4-BE49-F238E27FC236}">
                <a16:creationId xmlns:a16="http://schemas.microsoft.com/office/drawing/2014/main" id="{292866B5-C892-44BD-B6DB-35AEE2C2B120}"/>
              </a:ext>
            </a:extLst>
          </p:cNvPr>
          <p:cNvGraphicFramePr>
            <a:graphicFrameLocks noGrp="1"/>
          </p:cNvGraphicFramePr>
          <p:nvPr>
            <p:extLst>
              <p:ext uri="{D42A27DB-BD31-4B8C-83A1-F6EECF244321}">
                <p14:modId xmlns:p14="http://schemas.microsoft.com/office/powerpoint/2010/main" val="1101278147"/>
              </p:ext>
            </p:extLst>
          </p:nvPr>
        </p:nvGraphicFramePr>
        <p:xfrm>
          <a:off x="2839453" y="5307320"/>
          <a:ext cx="18865515" cy="5531168"/>
        </p:xfrm>
        <a:graphic>
          <a:graphicData uri="http://schemas.openxmlformats.org/drawingml/2006/table">
            <a:tbl>
              <a:tblPr/>
              <a:tblGrid>
                <a:gridCol w="3720279">
                  <a:extLst>
                    <a:ext uri="{9D8B030D-6E8A-4147-A177-3AD203B41FA5}">
                      <a16:colId xmlns:a16="http://schemas.microsoft.com/office/drawing/2014/main" val="592100024"/>
                    </a:ext>
                  </a:extLst>
                </a:gridCol>
                <a:gridCol w="2955116">
                  <a:extLst>
                    <a:ext uri="{9D8B030D-6E8A-4147-A177-3AD203B41FA5}">
                      <a16:colId xmlns:a16="http://schemas.microsoft.com/office/drawing/2014/main" val="2765156927"/>
                    </a:ext>
                  </a:extLst>
                </a:gridCol>
                <a:gridCol w="4311400">
                  <a:extLst>
                    <a:ext uri="{9D8B030D-6E8A-4147-A177-3AD203B41FA5}">
                      <a16:colId xmlns:a16="http://schemas.microsoft.com/office/drawing/2014/main" val="1856590708"/>
                    </a:ext>
                  </a:extLst>
                </a:gridCol>
                <a:gridCol w="7878720">
                  <a:extLst>
                    <a:ext uri="{9D8B030D-6E8A-4147-A177-3AD203B41FA5}">
                      <a16:colId xmlns:a16="http://schemas.microsoft.com/office/drawing/2014/main" val="3491353017"/>
                    </a:ext>
                  </a:extLst>
                </a:gridCol>
              </a:tblGrid>
              <a:tr h="523875">
                <a:tc>
                  <a:txBody>
                    <a:bodyPr/>
                    <a:lstStyle/>
                    <a:p>
                      <a:pPr>
                        <a:lnSpc>
                          <a:spcPct val="107000"/>
                        </a:lnSpc>
                        <a:spcAft>
                          <a:spcPts val="800"/>
                        </a:spcAft>
                      </a:pPr>
                      <a:r>
                        <a:rPr lang="es-CO"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CONVENIO</a:t>
                      </a:r>
                      <a:endParaRPr lang="es-CO"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FECHA  REINICIO</a:t>
                      </a:r>
                      <a:endPar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FECHA  TERMINACIÓN</a:t>
                      </a:r>
                      <a:endPar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OBSERVACIONES</a:t>
                      </a:r>
                      <a:endPar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extLst>
                  <a:ext uri="{0D108BD9-81ED-4DB2-BD59-A6C34878D82A}">
                    <a16:rowId xmlns:a16="http://schemas.microsoft.com/office/drawing/2014/main" val="4221865294"/>
                  </a:ext>
                </a:extLst>
              </a:tr>
              <a:tr h="939165">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1529 DE 2017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13/01/2021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13/08/2021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Actualmente se tramita solicitud de prórroga por el termino de un (1) año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extLst>
                  <a:ext uri="{0D108BD9-81ED-4DB2-BD59-A6C34878D82A}">
                    <a16:rowId xmlns:a16="http://schemas.microsoft.com/office/drawing/2014/main" val="3019749715"/>
                  </a:ext>
                </a:extLst>
              </a:tr>
              <a:tr h="1471295">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1554 DE 2018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13/01/2021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16/01/2022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Mediante modificatorio No 2 y Prórroga No 1, el convenio fue prorrogado por el termino de ocho (8) meses.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extLst>
                  <a:ext uri="{0D108BD9-81ED-4DB2-BD59-A6C34878D82A}">
                    <a16:rowId xmlns:a16="http://schemas.microsoft.com/office/drawing/2014/main" val="227900355"/>
                  </a:ext>
                </a:extLst>
              </a:tr>
              <a:tr h="1471295">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1576</a:t>
                      </a:r>
                      <a:r>
                        <a:rPr lang="es-CO" sz="36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2019</a:t>
                      </a:r>
                      <a:endPar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endPar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10/02/2021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tc>
                  <a:txBody>
                    <a:bodyPr/>
                    <a:lstStyle/>
                    <a:p>
                      <a:pPr>
                        <a:lnSpc>
                          <a:spcPct val="107000"/>
                        </a:lnSpc>
                        <a:spcAft>
                          <a:spcPts val="800"/>
                        </a:spcAft>
                      </a:pPr>
                      <a:r>
                        <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a:t>
                      </a:r>
                      <a:r>
                        <a:rPr lang="es-CO" sz="360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trámite de suscripción del acta de recibo final de obra</a:t>
                      </a:r>
                      <a:endParaRPr lang="es-CO"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D100"/>
                    </a:solidFill>
                  </a:tcPr>
                </a:tc>
                <a:extLst>
                  <a:ext uri="{0D108BD9-81ED-4DB2-BD59-A6C34878D82A}">
                    <a16:rowId xmlns:a16="http://schemas.microsoft.com/office/drawing/2014/main" val="2941558531"/>
                  </a:ext>
                </a:extLst>
              </a:tr>
            </a:tbl>
          </a:graphicData>
        </a:graphic>
      </p:graphicFrame>
    </p:spTree>
    <p:extLst>
      <p:ext uri="{BB962C8B-B14F-4D97-AF65-F5344CB8AC3E}">
        <p14:creationId xmlns:p14="http://schemas.microsoft.com/office/powerpoint/2010/main" val="3175082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19288" y="273159"/>
            <a:ext cx="21029829" cy="1865376"/>
          </a:xfrm>
        </p:spPr>
        <p:txBody>
          <a:bodyPr vert="horz" lIns="91440" tIns="45720" rIns="91440" bIns="45720" rtlCol="0" anchor="b">
            <a:normAutofit/>
          </a:bodyPr>
          <a:lstStyle/>
          <a:p>
            <a:pPr defTabSz="914400"/>
            <a:r>
              <a:rPr lang="es-CO" sz="6600" dirty="0">
                <a:solidFill>
                  <a:schemeClr val="accent6">
                    <a:lumMod val="75000"/>
                  </a:schemeClr>
                </a:solidFill>
              </a:rPr>
              <a:t>OBRAS DE MANTENIMIENTO A EJECUTAR </a:t>
            </a:r>
            <a:r>
              <a:rPr lang="en-US" sz="6600" kern="1200" dirty="0">
                <a:solidFill>
                  <a:schemeClr val="accent6">
                    <a:lumMod val="75000"/>
                  </a:schemeClr>
                </a:solidFill>
                <a:latin typeface="+mj-lt"/>
                <a:ea typeface="+mj-ea"/>
                <a:cs typeface="+mj-cs"/>
              </a:rPr>
              <a:t> </a:t>
            </a:r>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6600" b="1" dirty="0"/>
              <a:t>3</a:t>
            </a:r>
            <a:endParaRPr lang="es-CO" sz="6600" b="1" dirty="0"/>
          </a:p>
        </p:txBody>
      </p:sp>
      <p:sp>
        <p:nvSpPr>
          <p:cNvPr id="6" name="Título 1">
            <a:extLst>
              <a:ext uri="{FF2B5EF4-FFF2-40B4-BE49-F238E27FC236}">
                <a16:creationId xmlns:a16="http://schemas.microsoft.com/office/drawing/2014/main" id="{51D15BBF-9180-40C1-AACA-E16B48311DE1}"/>
              </a:ext>
            </a:extLst>
          </p:cNvPr>
          <p:cNvSpPr txBox="1">
            <a:spLocks/>
          </p:cNvSpPr>
          <p:nvPr/>
        </p:nvSpPr>
        <p:spPr>
          <a:xfrm>
            <a:off x="2582191" y="2647150"/>
            <a:ext cx="20330059" cy="1017231"/>
          </a:xfrm>
          <a:prstGeom prst="rect">
            <a:avLst/>
          </a:prstGeom>
        </p:spPr>
        <p:txBody>
          <a:bodyPr vert="horz" lIns="91440" tIns="45720" rIns="91440" bIns="45720" rtlCol="0" anchor="ctr">
            <a:normAutofit/>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CO" sz="6000" dirty="0"/>
              <a:t>Se realizará mantenimiento en 4. 5 Km-carril </a:t>
            </a:r>
          </a:p>
        </p:txBody>
      </p:sp>
      <p:sp>
        <p:nvSpPr>
          <p:cNvPr id="8" name="Marcador de texto 2">
            <a:extLst>
              <a:ext uri="{FF2B5EF4-FFF2-40B4-BE49-F238E27FC236}">
                <a16:creationId xmlns:a16="http://schemas.microsoft.com/office/drawing/2014/main" id="{1C37E8FF-C5A0-4B3B-A6EA-9DFFCE823A66}"/>
              </a:ext>
            </a:extLst>
          </p:cNvPr>
          <p:cNvSpPr>
            <a:spLocks noGrp="1"/>
          </p:cNvSpPr>
          <p:nvPr>
            <p:ph type="body" sz="quarter" idx="10"/>
          </p:nvPr>
        </p:nvSpPr>
        <p:spPr>
          <a:xfrm>
            <a:off x="11491656" y="5425801"/>
            <a:ext cx="12174581" cy="1865376"/>
          </a:xfrm>
        </p:spPr>
        <p:txBody>
          <a:bodyPr>
            <a:normAutofit lnSpcReduction="10000"/>
          </a:bodyPr>
          <a:lstStyle/>
          <a:p>
            <a:pPr algn="just"/>
            <a:r>
              <a:rPr lang="es-ES" sz="4800" dirty="0"/>
              <a:t>Actividades a ejecutar mediante el Convenio IDU-1554-2018 suscrito entre el IDU – UAERMV – Alcaldía de Sumapaz</a:t>
            </a:r>
            <a:endParaRPr lang="es-CO" sz="4400" dirty="0"/>
          </a:p>
        </p:txBody>
      </p:sp>
      <p:sp>
        <p:nvSpPr>
          <p:cNvPr id="9" name="Título 1">
            <a:extLst>
              <a:ext uri="{FF2B5EF4-FFF2-40B4-BE49-F238E27FC236}">
                <a16:creationId xmlns:a16="http://schemas.microsoft.com/office/drawing/2014/main" id="{2251B62A-134F-456B-BF94-DB4951E3CAE3}"/>
              </a:ext>
            </a:extLst>
          </p:cNvPr>
          <p:cNvSpPr txBox="1">
            <a:spLocks/>
          </p:cNvSpPr>
          <p:nvPr/>
        </p:nvSpPr>
        <p:spPr>
          <a:xfrm>
            <a:off x="2582190" y="3672845"/>
            <a:ext cx="20330059" cy="1017231"/>
          </a:xfrm>
          <a:prstGeom prst="rect">
            <a:avLst/>
          </a:prstGeom>
        </p:spPr>
        <p:txBody>
          <a:bodyPr vert="horz" lIns="91440" tIns="45720" rIns="91440" bIns="45720" rtlCol="0" anchor="ctr">
            <a:normAutofit/>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CO" sz="6000" dirty="0"/>
              <a:t>Recursos a invertir por más de $5.000 millones</a:t>
            </a:r>
          </a:p>
        </p:txBody>
      </p:sp>
      <p:graphicFrame>
        <p:nvGraphicFramePr>
          <p:cNvPr id="12" name="Marcador de contenido 4">
            <a:extLst>
              <a:ext uri="{FF2B5EF4-FFF2-40B4-BE49-F238E27FC236}">
                <a16:creationId xmlns:a16="http://schemas.microsoft.com/office/drawing/2014/main" id="{7EA1BC59-7751-410F-B784-31F85F754B06}"/>
              </a:ext>
            </a:extLst>
          </p:cNvPr>
          <p:cNvGraphicFramePr>
            <a:graphicFrameLocks/>
          </p:cNvGraphicFramePr>
          <p:nvPr>
            <p:extLst>
              <p:ext uri="{D42A27DB-BD31-4B8C-83A1-F6EECF244321}">
                <p14:modId xmlns:p14="http://schemas.microsoft.com/office/powerpoint/2010/main" val="3462478268"/>
              </p:ext>
            </p:extLst>
          </p:nvPr>
        </p:nvGraphicFramePr>
        <p:xfrm>
          <a:off x="12387244" y="7734414"/>
          <a:ext cx="10383403" cy="2910285"/>
        </p:xfrm>
        <a:graphic>
          <a:graphicData uri="http://schemas.openxmlformats.org/drawingml/2006/table">
            <a:tbl>
              <a:tblPr firstRow="1" bandRow="1"/>
              <a:tblGrid>
                <a:gridCol w="10383403">
                  <a:extLst>
                    <a:ext uri="{9D8B030D-6E8A-4147-A177-3AD203B41FA5}">
                      <a16:colId xmlns:a16="http://schemas.microsoft.com/office/drawing/2014/main" val="20000"/>
                    </a:ext>
                  </a:extLst>
                </a:gridCol>
              </a:tblGrid>
              <a:tr h="617333">
                <a:tc>
                  <a:txBody>
                    <a:bodyPr/>
                    <a:lstStyle>
                      <a:lvl1pPr marL="0" algn="l" defTabSz="1828709" rtl="0" eaLnBrk="1" latinLnBrk="0" hangingPunct="1">
                        <a:defRPr sz="3600" b="1" kern="1200">
                          <a:solidFill>
                            <a:schemeClr val="lt1"/>
                          </a:solidFill>
                          <a:latin typeface="Calibri" panose="020F0502020204030204"/>
                        </a:defRPr>
                      </a:lvl1pPr>
                      <a:lvl2pPr marL="914354" algn="l" defTabSz="1828709" rtl="0" eaLnBrk="1" latinLnBrk="0" hangingPunct="1">
                        <a:defRPr sz="3600" b="1" kern="1200">
                          <a:solidFill>
                            <a:schemeClr val="lt1"/>
                          </a:solidFill>
                          <a:latin typeface="Calibri" panose="020F0502020204030204"/>
                        </a:defRPr>
                      </a:lvl2pPr>
                      <a:lvl3pPr marL="1828709" algn="l" defTabSz="1828709" rtl="0" eaLnBrk="1" latinLnBrk="0" hangingPunct="1">
                        <a:defRPr sz="3600" b="1" kern="1200">
                          <a:solidFill>
                            <a:schemeClr val="lt1"/>
                          </a:solidFill>
                          <a:latin typeface="Calibri" panose="020F0502020204030204"/>
                        </a:defRPr>
                      </a:lvl3pPr>
                      <a:lvl4pPr marL="2743063" algn="l" defTabSz="1828709" rtl="0" eaLnBrk="1" latinLnBrk="0" hangingPunct="1">
                        <a:defRPr sz="3600" b="1" kern="1200">
                          <a:solidFill>
                            <a:schemeClr val="lt1"/>
                          </a:solidFill>
                          <a:latin typeface="Calibri" panose="020F0502020204030204"/>
                        </a:defRPr>
                      </a:lvl4pPr>
                      <a:lvl5pPr marL="3657417" algn="l" defTabSz="1828709" rtl="0" eaLnBrk="1" latinLnBrk="0" hangingPunct="1">
                        <a:defRPr sz="3600" b="1" kern="1200">
                          <a:solidFill>
                            <a:schemeClr val="lt1"/>
                          </a:solidFill>
                          <a:latin typeface="Calibri" panose="020F0502020204030204"/>
                        </a:defRPr>
                      </a:lvl5pPr>
                      <a:lvl6pPr marL="4571771" algn="l" defTabSz="1828709" rtl="0" eaLnBrk="1" latinLnBrk="0" hangingPunct="1">
                        <a:defRPr sz="3600" b="1" kern="1200">
                          <a:solidFill>
                            <a:schemeClr val="lt1"/>
                          </a:solidFill>
                          <a:latin typeface="Calibri" panose="020F0502020204030204"/>
                        </a:defRPr>
                      </a:lvl6pPr>
                      <a:lvl7pPr marL="5486126" algn="l" defTabSz="1828709" rtl="0" eaLnBrk="1" latinLnBrk="0" hangingPunct="1">
                        <a:defRPr sz="3600" b="1" kern="1200">
                          <a:solidFill>
                            <a:schemeClr val="lt1"/>
                          </a:solidFill>
                          <a:latin typeface="Calibri" panose="020F0502020204030204"/>
                        </a:defRPr>
                      </a:lvl7pPr>
                      <a:lvl8pPr marL="6400480" algn="l" defTabSz="1828709" rtl="0" eaLnBrk="1" latinLnBrk="0" hangingPunct="1">
                        <a:defRPr sz="3600" b="1" kern="1200">
                          <a:solidFill>
                            <a:schemeClr val="lt1"/>
                          </a:solidFill>
                          <a:latin typeface="Calibri" panose="020F0502020204030204"/>
                        </a:defRPr>
                      </a:lvl8pPr>
                      <a:lvl9pPr marL="7314834" algn="l" defTabSz="1828709" rtl="0" eaLnBrk="1" latinLnBrk="0" hangingPunct="1">
                        <a:defRPr sz="3600" b="1" kern="1200">
                          <a:solidFill>
                            <a:schemeClr val="lt1"/>
                          </a:solidFill>
                          <a:latin typeface="Calibri" panose="020F0502020204030204"/>
                        </a:defRPr>
                      </a:lvl9pPr>
                    </a:lstStyle>
                    <a:p>
                      <a:pPr algn="ctr"/>
                      <a:r>
                        <a:rPr lang="es-CO" sz="3200" dirty="0"/>
                        <a:t>TRAMOS VIALES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D8A72"/>
                    </a:solidFill>
                  </a:tcPr>
                </a:tc>
                <a:extLst>
                  <a:ext uri="{0D108BD9-81ED-4DB2-BD59-A6C34878D82A}">
                    <a16:rowId xmlns:a16="http://schemas.microsoft.com/office/drawing/2014/main" val="10000"/>
                  </a:ext>
                </a:extLst>
              </a:tr>
              <a:tr h="1146476">
                <a:tc>
                  <a:txBody>
                    <a:bodyPr/>
                    <a:lstStyle>
                      <a:lvl1pPr marL="0" algn="l" defTabSz="1828709" rtl="0" eaLnBrk="1" latinLnBrk="0" hangingPunct="1">
                        <a:defRPr sz="3600" kern="1200">
                          <a:solidFill>
                            <a:schemeClr val="dk1"/>
                          </a:solidFill>
                          <a:latin typeface="Calibri" panose="020F0502020204030204"/>
                        </a:defRPr>
                      </a:lvl1pPr>
                      <a:lvl2pPr marL="914354" algn="l" defTabSz="1828709" rtl="0" eaLnBrk="1" latinLnBrk="0" hangingPunct="1">
                        <a:defRPr sz="3600" kern="1200">
                          <a:solidFill>
                            <a:schemeClr val="dk1"/>
                          </a:solidFill>
                          <a:latin typeface="Calibri" panose="020F0502020204030204"/>
                        </a:defRPr>
                      </a:lvl2pPr>
                      <a:lvl3pPr marL="1828709" algn="l" defTabSz="1828709" rtl="0" eaLnBrk="1" latinLnBrk="0" hangingPunct="1">
                        <a:defRPr sz="3600" kern="1200">
                          <a:solidFill>
                            <a:schemeClr val="dk1"/>
                          </a:solidFill>
                          <a:latin typeface="Calibri" panose="020F0502020204030204"/>
                        </a:defRPr>
                      </a:lvl3pPr>
                      <a:lvl4pPr marL="2743063" algn="l" defTabSz="1828709" rtl="0" eaLnBrk="1" latinLnBrk="0" hangingPunct="1">
                        <a:defRPr sz="3600" kern="1200">
                          <a:solidFill>
                            <a:schemeClr val="dk1"/>
                          </a:solidFill>
                          <a:latin typeface="Calibri" panose="020F0502020204030204"/>
                        </a:defRPr>
                      </a:lvl4pPr>
                      <a:lvl5pPr marL="3657417" algn="l" defTabSz="1828709" rtl="0" eaLnBrk="1" latinLnBrk="0" hangingPunct="1">
                        <a:defRPr sz="3600" kern="1200">
                          <a:solidFill>
                            <a:schemeClr val="dk1"/>
                          </a:solidFill>
                          <a:latin typeface="Calibri" panose="020F0502020204030204"/>
                        </a:defRPr>
                      </a:lvl5pPr>
                      <a:lvl6pPr marL="4571771" algn="l" defTabSz="1828709" rtl="0" eaLnBrk="1" latinLnBrk="0" hangingPunct="1">
                        <a:defRPr sz="3600" kern="1200">
                          <a:solidFill>
                            <a:schemeClr val="dk1"/>
                          </a:solidFill>
                          <a:latin typeface="Calibri" panose="020F0502020204030204"/>
                        </a:defRPr>
                      </a:lvl6pPr>
                      <a:lvl7pPr marL="5486126" algn="l" defTabSz="1828709" rtl="0" eaLnBrk="1" latinLnBrk="0" hangingPunct="1">
                        <a:defRPr sz="3600" kern="1200">
                          <a:solidFill>
                            <a:schemeClr val="dk1"/>
                          </a:solidFill>
                          <a:latin typeface="Calibri" panose="020F0502020204030204"/>
                        </a:defRPr>
                      </a:lvl7pPr>
                      <a:lvl8pPr marL="6400480" algn="l" defTabSz="1828709" rtl="0" eaLnBrk="1" latinLnBrk="0" hangingPunct="1">
                        <a:defRPr sz="3600" kern="1200">
                          <a:solidFill>
                            <a:schemeClr val="dk1"/>
                          </a:solidFill>
                          <a:latin typeface="Calibri" panose="020F0502020204030204"/>
                        </a:defRPr>
                      </a:lvl8pPr>
                      <a:lvl9pPr marL="7314834" algn="l" defTabSz="1828709" rtl="0" eaLnBrk="1" latinLnBrk="0" hangingPunct="1">
                        <a:defRPr sz="3600" kern="1200">
                          <a:solidFill>
                            <a:schemeClr val="dk1"/>
                          </a:solidFill>
                          <a:latin typeface="Calibri" panose="020F0502020204030204"/>
                        </a:defRPr>
                      </a:lvl9pPr>
                    </a:lstStyle>
                    <a:p>
                      <a:pPr algn="ctr">
                        <a:tabLst/>
                      </a:pPr>
                      <a:r>
                        <a:rPr lang="es-CO" sz="3200" dirty="0">
                          <a:solidFill>
                            <a:schemeClr val="accent6">
                              <a:lumMod val="75000"/>
                            </a:schemeClr>
                          </a:solidFill>
                        </a:rPr>
                        <a:t>Troncal Bolivariana (Tramo: Vegas – Chorreras)</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C531E">
                        <a:tint val="20000"/>
                      </a:srgbClr>
                    </a:solidFill>
                  </a:tcPr>
                </a:tc>
                <a:extLst>
                  <a:ext uri="{0D108BD9-81ED-4DB2-BD59-A6C34878D82A}">
                    <a16:rowId xmlns:a16="http://schemas.microsoft.com/office/drawing/2014/main" val="10002"/>
                  </a:ext>
                </a:extLst>
              </a:tr>
              <a:tr h="1146476">
                <a:tc>
                  <a:txBody>
                    <a:bodyPr/>
                    <a:lstStyle>
                      <a:lvl1pPr marL="0" algn="l" defTabSz="1828709" rtl="0" eaLnBrk="1" latinLnBrk="0" hangingPunct="1">
                        <a:defRPr sz="3600" kern="1200">
                          <a:solidFill>
                            <a:schemeClr val="dk1"/>
                          </a:solidFill>
                          <a:latin typeface="Calibri" panose="020F0502020204030204"/>
                        </a:defRPr>
                      </a:lvl1pPr>
                      <a:lvl2pPr marL="914354" algn="l" defTabSz="1828709" rtl="0" eaLnBrk="1" latinLnBrk="0" hangingPunct="1">
                        <a:defRPr sz="3600" kern="1200">
                          <a:solidFill>
                            <a:schemeClr val="dk1"/>
                          </a:solidFill>
                          <a:latin typeface="Calibri" panose="020F0502020204030204"/>
                        </a:defRPr>
                      </a:lvl2pPr>
                      <a:lvl3pPr marL="1828709" algn="l" defTabSz="1828709" rtl="0" eaLnBrk="1" latinLnBrk="0" hangingPunct="1">
                        <a:defRPr sz="3600" kern="1200">
                          <a:solidFill>
                            <a:schemeClr val="dk1"/>
                          </a:solidFill>
                          <a:latin typeface="Calibri" panose="020F0502020204030204"/>
                        </a:defRPr>
                      </a:lvl3pPr>
                      <a:lvl4pPr marL="2743063" algn="l" defTabSz="1828709" rtl="0" eaLnBrk="1" latinLnBrk="0" hangingPunct="1">
                        <a:defRPr sz="3600" kern="1200">
                          <a:solidFill>
                            <a:schemeClr val="dk1"/>
                          </a:solidFill>
                          <a:latin typeface="Calibri" panose="020F0502020204030204"/>
                        </a:defRPr>
                      </a:lvl4pPr>
                      <a:lvl5pPr marL="3657417" algn="l" defTabSz="1828709" rtl="0" eaLnBrk="1" latinLnBrk="0" hangingPunct="1">
                        <a:defRPr sz="3600" kern="1200">
                          <a:solidFill>
                            <a:schemeClr val="dk1"/>
                          </a:solidFill>
                          <a:latin typeface="Calibri" panose="020F0502020204030204"/>
                        </a:defRPr>
                      </a:lvl5pPr>
                      <a:lvl6pPr marL="4571771" algn="l" defTabSz="1828709" rtl="0" eaLnBrk="1" latinLnBrk="0" hangingPunct="1">
                        <a:defRPr sz="3600" kern="1200">
                          <a:solidFill>
                            <a:schemeClr val="dk1"/>
                          </a:solidFill>
                          <a:latin typeface="Calibri" panose="020F0502020204030204"/>
                        </a:defRPr>
                      </a:lvl6pPr>
                      <a:lvl7pPr marL="5486126" algn="l" defTabSz="1828709" rtl="0" eaLnBrk="1" latinLnBrk="0" hangingPunct="1">
                        <a:defRPr sz="3600" kern="1200">
                          <a:solidFill>
                            <a:schemeClr val="dk1"/>
                          </a:solidFill>
                          <a:latin typeface="Calibri" panose="020F0502020204030204"/>
                        </a:defRPr>
                      </a:lvl7pPr>
                      <a:lvl8pPr marL="6400480" algn="l" defTabSz="1828709" rtl="0" eaLnBrk="1" latinLnBrk="0" hangingPunct="1">
                        <a:defRPr sz="3600" kern="1200">
                          <a:solidFill>
                            <a:schemeClr val="dk1"/>
                          </a:solidFill>
                          <a:latin typeface="Calibri" panose="020F0502020204030204"/>
                        </a:defRPr>
                      </a:lvl8pPr>
                      <a:lvl9pPr marL="7314834" algn="l" defTabSz="1828709" rtl="0" eaLnBrk="1" latinLnBrk="0" hangingPunct="1">
                        <a:defRPr sz="3600" kern="1200">
                          <a:solidFill>
                            <a:schemeClr val="dk1"/>
                          </a:solidFill>
                          <a:latin typeface="Calibri" panose="020F0502020204030204"/>
                        </a:defRPr>
                      </a:lvl9pPr>
                    </a:lstStyle>
                    <a:p>
                      <a:pPr algn="ctr">
                        <a:tabLst/>
                      </a:pPr>
                      <a:r>
                        <a:rPr lang="es-CO" sz="3200" dirty="0">
                          <a:solidFill>
                            <a:schemeClr val="accent6">
                              <a:lumMod val="75000"/>
                            </a:schemeClr>
                          </a:solidFill>
                        </a:rPr>
                        <a:t>Tiempo previsto de entrega: Primer bimestre de 2022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C531E">
                        <a:tint val="40000"/>
                      </a:srgbClr>
                    </a:solidFill>
                  </a:tcPr>
                </a:tc>
                <a:extLst>
                  <a:ext uri="{0D108BD9-81ED-4DB2-BD59-A6C34878D82A}">
                    <a16:rowId xmlns:a16="http://schemas.microsoft.com/office/drawing/2014/main" val="10003"/>
                  </a:ext>
                </a:extLst>
              </a:tr>
            </a:tbl>
          </a:graphicData>
        </a:graphic>
      </p:graphicFrame>
      <p:sp>
        <p:nvSpPr>
          <p:cNvPr id="10" name="CuadroTexto 9">
            <a:extLst>
              <a:ext uri="{FF2B5EF4-FFF2-40B4-BE49-F238E27FC236}">
                <a16:creationId xmlns:a16="http://schemas.microsoft.com/office/drawing/2014/main" id="{DB4046F1-7888-4D4C-A603-6110FDAF20D1}"/>
              </a:ext>
            </a:extLst>
          </p:cNvPr>
          <p:cNvSpPr txBox="1"/>
          <p:nvPr/>
        </p:nvSpPr>
        <p:spPr>
          <a:xfrm>
            <a:off x="5695406" y="12827726"/>
            <a:ext cx="10293531" cy="757130"/>
          </a:xfrm>
          <a:prstGeom prst="rect">
            <a:avLst/>
          </a:prstGeom>
        </p:spPr>
        <p:txBody>
          <a:bodyPr vert="horz" lIns="91440" tIns="45720" rIns="91440" bIns="45720" rtlCol="0" anchor="ctr">
            <a:normAutofit fontScale="92500"/>
          </a:bodyPr>
          <a:lstStyle>
            <a:lvl1pPr indent="0" algn="just" defTabSz="1828709">
              <a:lnSpc>
                <a:spcPct val="90000"/>
              </a:lnSpc>
              <a:spcBef>
                <a:spcPts val="2000"/>
              </a:spcBef>
              <a:buFont typeface="Arial" panose="020B0604020202020204" pitchFamily="34" charset="0"/>
              <a:buNone/>
              <a:defRPr sz="4800" b="1">
                <a:solidFill>
                  <a:srgbClr val="1D8A72"/>
                </a:solidFill>
                <a:latin typeface="+mj-lt"/>
              </a:defRPr>
            </a:lvl1pPr>
            <a:lvl2pPr marL="1371531" indent="-457177" defTabSz="1828709">
              <a:lnSpc>
                <a:spcPct val="90000"/>
              </a:lnSpc>
              <a:spcBef>
                <a:spcPts val="1000"/>
              </a:spcBef>
              <a:buFont typeface="Arial" panose="020B0604020202020204" pitchFamily="34" charset="0"/>
              <a:buChar char="•"/>
              <a:defRPr sz="4800"/>
            </a:lvl2pPr>
            <a:lvl3pPr marL="2285886" indent="-457177" defTabSz="1828709">
              <a:lnSpc>
                <a:spcPct val="90000"/>
              </a:lnSpc>
              <a:spcBef>
                <a:spcPts val="1000"/>
              </a:spcBef>
              <a:buFont typeface="Arial" panose="020B0604020202020204" pitchFamily="34" charset="0"/>
              <a:buChar char="•"/>
              <a:defRPr sz="4000"/>
            </a:lvl3pPr>
            <a:lvl4pPr marL="3200240" indent="-457177" defTabSz="1828709">
              <a:lnSpc>
                <a:spcPct val="90000"/>
              </a:lnSpc>
              <a:spcBef>
                <a:spcPts val="1000"/>
              </a:spcBef>
              <a:buFont typeface="Arial" panose="020B0604020202020204" pitchFamily="34" charset="0"/>
              <a:buChar char="•"/>
              <a:defRPr sz="3600"/>
            </a:lvl4pPr>
            <a:lvl5pPr marL="4114594" indent="-457177" defTabSz="1828709">
              <a:lnSpc>
                <a:spcPct val="90000"/>
              </a:lnSpc>
              <a:spcBef>
                <a:spcPts val="1000"/>
              </a:spcBef>
              <a:buFont typeface="Arial" panose="020B0604020202020204" pitchFamily="34" charset="0"/>
              <a:buChar char="•"/>
              <a:defRPr sz="3600"/>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s-CO" dirty="0">
                <a:solidFill>
                  <a:schemeClr val="accent6">
                    <a:lumMod val="75000"/>
                  </a:schemeClr>
                </a:solidFill>
              </a:rPr>
              <a:t>Impacto a generar: Mejoras en la movilidad</a:t>
            </a:r>
          </a:p>
        </p:txBody>
      </p:sp>
      <p:pic>
        <p:nvPicPr>
          <p:cNvPr id="4" name="Imagen 3">
            <a:extLst>
              <a:ext uri="{FF2B5EF4-FFF2-40B4-BE49-F238E27FC236}">
                <a16:creationId xmlns:a16="http://schemas.microsoft.com/office/drawing/2014/main" id="{7688C141-1609-4455-874B-82A8DC51FA6B}"/>
              </a:ext>
            </a:extLst>
          </p:cNvPr>
          <p:cNvPicPr>
            <a:picLocks noChangeAspect="1"/>
          </p:cNvPicPr>
          <p:nvPr/>
        </p:nvPicPr>
        <p:blipFill rotWithShape="1">
          <a:blip r:embed="rId3"/>
          <a:srcRect l="12769" t="12401" b="18055"/>
          <a:stretch/>
        </p:blipFill>
        <p:spPr>
          <a:xfrm>
            <a:off x="141957" y="5198691"/>
            <a:ext cx="11349699" cy="7629035"/>
          </a:xfrm>
          <a:prstGeom prst="rect">
            <a:avLst/>
          </a:prstGeom>
        </p:spPr>
      </p:pic>
    </p:spTree>
    <p:extLst>
      <p:ext uri="{BB962C8B-B14F-4D97-AF65-F5344CB8AC3E}">
        <p14:creationId xmlns:p14="http://schemas.microsoft.com/office/powerpoint/2010/main" val="69342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19288" y="273159"/>
            <a:ext cx="21029829" cy="1865376"/>
          </a:xfrm>
        </p:spPr>
        <p:txBody>
          <a:bodyPr vert="horz" lIns="91440" tIns="45720" rIns="91440" bIns="45720" rtlCol="0" anchor="b">
            <a:normAutofit/>
          </a:bodyPr>
          <a:lstStyle/>
          <a:p>
            <a:pPr defTabSz="914400"/>
            <a:r>
              <a:rPr lang="es-CO" sz="6600" dirty="0">
                <a:solidFill>
                  <a:schemeClr val="tx1"/>
                </a:solidFill>
              </a:rPr>
              <a:t>OBRAS DE MANTENIMIENTO A EJECUTAR </a:t>
            </a:r>
            <a:r>
              <a:rPr lang="en-US" sz="6600" kern="1200" dirty="0">
                <a:solidFill>
                  <a:schemeClr val="tx1"/>
                </a:solidFill>
                <a:latin typeface="+mj-lt"/>
                <a:ea typeface="+mj-ea"/>
                <a:cs typeface="+mj-cs"/>
              </a:rPr>
              <a:t> </a:t>
            </a:r>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6600" b="1" dirty="0"/>
              <a:t>3</a:t>
            </a:r>
            <a:endParaRPr lang="es-CO" sz="6600" b="1" dirty="0"/>
          </a:p>
        </p:txBody>
      </p:sp>
      <p:sp>
        <p:nvSpPr>
          <p:cNvPr id="5" name="Marcador de texto 4">
            <a:extLst>
              <a:ext uri="{FF2B5EF4-FFF2-40B4-BE49-F238E27FC236}">
                <a16:creationId xmlns:a16="http://schemas.microsoft.com/office/drawing/2014/main" id="{8A29E10A-C3F8-4FF0-8EBD-DA36B040EB39}"/>
              </a:ext>
            </a:extLst>
          </p:cNvPr>
          <p:cNvSpPr>
            <a:spLocks noGrp="1"/>
          </p:cNvSpPr>
          <p:nvPr>
            <p:ph type="body" sz="quarter" idx="10"/>
          </p:nvPr>
        </p:nvSpPr>
        <p:spPr/>
        <p:txBody>
          <a:bodyPr/>
          <a:lstStyle/>
          <a:p>
            <a:r>
              <a:rPr lang="es-CO" dirty="0"/>
              <a:t>Registro fotográfico</a:t>
            </a:r>
          </a:p>
        </p:txBody>
      </p:sp>
      <p:pic>
        <p:nvPicPr>
          <p:cNvPr id="13" name="Imagen 12" descr="Un sendero de tierra&#10;&#10;Descripción generada automáticamente">
            <a:extLst>
              <a:ext uri="{FF2B5EF4-FFF2-40B4-BE49-F238E27FC236}">
                <a16:creationId xmlns:a16="http://schemas.microsoft.com/office/drawing/2014/main" id="{BCBA3639-DA3E-4C63-8951-5F5BFCFDF3CF}"/>
              </a:ext>
            </a:extLst>
          </p:cNvPr>
          <p:cNvPicPr>
            <a:picLocks noChangeAspect="1"/>
          </p:cNvPicPr>
          <p:nvPr/>
        </p:nvPicPr>
        <p:blipFill>
          <a:blip r:embed="rId3"/>
          <a:stretch>
            <a:fillRect/>
          </a:stretch>
        </p:blipFill>
        <p:spPr>
          <a:xfrm>
            <a:off x="1283771" y="3093422"/>
            <a:ext cx="9151147" cy="5481285"/>
          </a:xfrm>
          <a:prstGeom prst="rect">
            <a:avLst/>
          </a:prstGeom>
        </p:spPr>
      </p:pic>
      <p:pic>
        <p:nvPicPr>
          <p:cNvPr id="15" name="Imagen 14" descr="Un camino de tierra&#10;&#10;Descripción generada automáticamente">
            <a:extLst>
              <a:ext uri="{FF2B5EF4-FFF2-40B4-BE49-F238E27FC236}">
                <a16:creationId xmlns:a16="http://schemas.microsoft.com/office/drawing/2014/main" id="{531F24DD-E4CB-4C41-B67C-03B3CB231781}"/>
              </a:ext>
            </a:extLst>
          </p:cNvPr>
          <p:cNvPicPr>
            <a:picLocks noChangeAspect="1"/>
          </p:cNvPicPr>
          <p:nvPr/>
        </p:nvPicPr>
        <p:blipFill>
          <a:blip r:embed="rId4"/>
          <a:stretch>
            <a:fillRect/>
          </a:stretch>
        </p:blipFill>
        <p:spPr>
          <a:xfrm>
            <a:off x="10784542" y="2976511"/>
            <a:ext cx="11116974" cy="5481286"/>
          </a:xfrm>
          <a:prstGeom prst="rect">
            <a:avLst/>
          </a:prstGeom>
        </p:spPr>
      </p:pic>
      <p:pic>
        <p:nvPicPr>
          <p:cNvPr id="17" name="Imagen 16" descr="Sendero entre los árboles&#10;&#10;Descripción generada automáticamente">
            <a:extLst>
              <a:ext uri="{FF2B5EF4-FFF2-40B4-BE49-F238E27FC236}">
                <a16:creationId xmlns:a16="http://schemas.microsoft.com/office/drawing/2014/main" id="{3B4811EF-DA30-4000-8B29-362458D0D927}"/>
              </a:ext>
            </a:extLst>
          </p:cNvPr>
          <p:cNvPicPr>
            <a:picLocks noChangeAspect="1"/>
          </p:cNvPicPr>
          <p:nvPr/>
        </p:nvPicPr>
        <p:blipFill>
          <a:blip r:embed="rId5"/>
          <a:stretch>
            <a:fillRect/>
          </a:stretch>
        </p:blipFill>
        <p:spPr>
          <a:xfrm>
            <a:off x="1283770" y="9031696"/>
            <a:ext cx="9151147" cy="4411145"/>
          </a:xfrm>
          <a:prstGeom prst="rect">
            <a:avLst/>
          </a:prstGeom>
        </p:spPr>
      </p:pic>
      <p:pic>
        <p:nvPicPr>
          <p:cNvPr id="19" name="Imagen 18" descr="Una calle de tierra&#10;&#10;Descripción generada automáticamente">
            <a:extLst>
              <a:ext uri="{FF2B5EF4-FFF2-40B4-BE49-F238E27FC236}">
                <a16:creationId xmlns:a16="http://schemas.microsoft.com/office/drawing/2014/main" id="{C608208A-99F4-45B9-A3BB-7C16CEA053B9}"/>
              </a:ext>
            </a:extLst>
          </p:cNvPr>
          <p:cNvPicPr>
            <a:picLocks noChangeAspect="1"/>
          </p:cNvPicPr>
          <p:nvPr/>
        </p:nvPicPr>
        <p:blipFill>
          <a:blip r:embed="rId6"/>
          <a:stretch>
            <a:fillRect/>
          </a:stretch>
        </p:blipFill>
        <p:spPr>
          <a:xfrm>
            <a:off x="10784542" y="8942188"/>
            <a:ext cx="11116974" cy="4500654"/>
          </a:xfrm>
          <a:prstGeom prst="rect">
            <a:avLst/>
          </a:prstGeom>
        </p:spPr>
      </p:pic>
    </p:spTree>
    <p:extLst>
      <p:ext uri="{BB962C8B-B14F-4D97-AF65-F5344CB8AC3E}">
        <p14:creationId xmlns:p14="http://schemas.microsoft.com/office/powerpoint/2010/main" val="377754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
          <p:cNvSpPr txBox="1"/>
          <p:nvPr/>
        </p:nvSpPr>
        <p:spPr>
          <a:xfrm>
            <a:off x="6867139" y="1505883"/>
            <a:ext cx="13732690" cy="2000501"/>
          </a:xfrm>
          <a:prstGeom prst="rect">
            <a:avLst/>
          </a:prstGeom>
          <a:noFill/>
          <a:ln>
            <a:noFill/>
          </a:ln>
        </p:spPr>
        <p:txBody>
          <a:bodyPr spcFirstLastPara="1" wrap="square" lIns="91420" tIns="45697" rIns="91420" bIns="45697" anchor="t" anchorCtr="0">
            <a:spAutoFit/>
          </a:bodyPr>
          <a:lstStyle/>
          <a:p>
            <a:pPr algn="ctr" defTabSz="914354">
              <a:buClr>
                <a:srgbClr val="000000"/>
              </a:buClr>
            </a:pPr>
            <a:r>
              <a:rPr lang="es-CO" sz="9600" kern="0">
                <a:solidFill>
                  <a:srgbClr val="FFFFFF"/>
                </a:solidFill>
                <a:latin typeface="Arial"/>
                <a:ea typeface="Arial"/>
                <a:cs typeface="Arial"/>
                <a:sym typeface="Arial"/>
              </a:rPr>
              <a:t>4.</a:t>
            </a:r>
            <a:endParaRPr sz="1400" kern="0">
              <a:solidFill>
                <a:srgbClr val="000000"/>
              </a:solidFill>
              <a:latin typeface="Arial"/>
              <a:ea typeface="Arial"/>
              <a:cs typeface="Arial"/>
              <a:sym typeface="Arial"/>
            </a:endParaRPr>
          </a:p>
          <a:p>
            <a:pPr defTabSz="914354">
              <a:buClr>
                <a:srgbClr val="000000"/>
              </a:buClr>
            </a:pPr>
            <a:br>
              <a:rPr lang="es-CO" sz="1400" kern="0">
                <a:solidFill>
                  <a:srgbClr val="000000"/>
                </a:solidFill>
                <a:latin typeface="Arial"/>
                <a:ea typeface="Arial"/>
                <a:cs typeface="Arial"/>
                <a:sym typeface="Arial"/>
              </a:rPr>
            </a:br>
            <a:endParaRPr sz="1400" kern="0">
              <a:solidFill>
                <a:srgbClr val="000000"/>
              </a:solidFill>
              <a:latin typeface="Arial"/>
              <a:ea typeface="Arial"/>
              <a:cs typeface="Arial"/>
              <a:sym typeface="Arial"/>
            </a:endParaRPr>
          </a:p>
        </p:txBody>
      </p:sp>
      <p:sp>
        <p:nvSpPr>
          <p:cNvPr id="211" name="Google Shape;211;p4"/>
          <p:cNvSpPr txBox="1"/>
          <p:nvPr/>
        </p:nvSpPr>
        <p:spPr>
          <a:xfrm>
            <a:off x="6097864" y="1505883"/>
            <a:ext cx="12194136" cy="2000501"/>
          </a:xfrm>
          <a:prstGeom prst="rect">
            <a:avLst/>
          </a:prstGeom>
          <a:noFill/>
          <a:ln>
            <a:noFill/>
          </a:ln>
        </p:spPr>
        <p:txBody>
          <a:bodyPr spcFirstLastPara="1" wrap="square" lIns="91420" tIns="45697" rIns="91420" bIns="45697" anchor="t" anchorCtr="0">
            <a:spAutoFit/>
          </a:bodyPr>
          <a:lstStyle/>
          <a:p>
            <a:pPr algn="ctr" defTabSz="914354">
              <a:buClr>
                <a:srgbClr val="000000"/>
              </a:buClr>
            </a:pPr>
            <a:r>
              <a:rPr lang="es-CO" sz="9600" kern="0">
                <a:solidFill>
                  <a:srgbClr val="FFFFFF"/>
                </a:solidFill>
                <a:latin typeface="Arial"/>
                <a:ea typeface="Arial"/>
                <a:cs typeface="Arial"/>
                <a:sym typeface="Arial"/>
              </a:rPr>
              <a:t>4 .</a:t>
            </a:r>
            <a:endParaRPr sz="1400" kern="0">
              <a:solidFill>
                <a:srgbClr val="000000"/>
              </a:solidFill>
              <a:latin typeface="Arial"/>
              <a:ea typeface="Arial"/>
              <a:cs typeface="Arial"/>
              <a:sym typeface="Arial"/>
            </a:endParaRPr>
          </a:p>
          <a:p>
            <a:pPr defTabSz="914354">
              <a:buClr>
                <a:srgbClr val="000000"/>
              </a:buClr>
            </a:pPr>
            <a:br>
              <a:rPr lang="es-CO" sz="1400" kern="0">
                <a:solidFill>
                  <a:srgbClr val="000000"/>
                </a:solidFill>
                <a:latin typeface="Arial"/>
                <a:ea typeface="Arial"/>
                <a:cs typeface="Arial"/>
                <a:sym typeface="Arial"/>
              </a:rPr>
            </a:br>
            <a:r>
              <a:rPr lang="es-CO" sz="1400" kern="0">
                <a:solidFill>
                  <a:srgbClr val="000000"/>
                </a:solidFill>
                <a:latin typeface="Arial"/>
                <a:ea typeface="Arial"/>
                <a:cs typeface="Arial"/>
                <a:sym typeface="Arial"/>
              </a:rPr>
              <a:t> </a:t>
            </a:r>
            <a:endParaRPr sz="1400" kern="0">
              <a:solidFill>
                <a:srgbClr val="000000"/>
              </a:solidFill>
              <a:latin typeface="Arial"/>
              <a:cs typeface="Arial"/>
              <a:sym typeface="Arial"/>
            </a:endParaRPr>
          </a:p>
        </p:txBody>
      </p:sp>
      <p:sp>
        <p:nvSpPr>
          <p:cNvPr id="212" name="Google Shape;212;p4"/>
          <p:cNvSpPr txBox="1"/>
          <p:nvPr/>
        </p:nvSpPr>
        <p:spPr>
          <a:xfrm>
            <a:off x="2266650" y="397959"/>
            <a:ext cx="23315682" cy="1107949"/>
          </a:xfrm>
          <a:prstGeom prst="rect">
            <a:avLst/>
          </a:prstGeom>
          <a:noFill/>
          <a:ln>
            <a:noFill/>
          </a:ln>
        </p:spPr>
        <p:txBody>
          <a:bodyPr spcFirstLastPara="1" wrap="square" lIns="91420" tIns="45697" rIns="91420" bIns="45697" anchor="t" anchorCtr="0">
            <a:spAutoFit/>
          </a:bodyPr>
          <a:lstStyle/>
          <a:p>
            <a:pPr defTabSz="914354">
              <a:buClr>
                <a:srgbClr val="000000"/>
              </a:buClr>
            </a:pPr>
            <a:r>
              <a:rPr lang="es-CO" sz="6600" b="1" kern="0">
                <a:solidFill>
                  <a:srgbClr val="084356"/>
                </a:solidFill>
                <a:latin typeface="Arial"/>
                <a:cs typeface="Arial"/>
                <a:sym typeface="Arial"/>
              </a:rPr>
              <a:t>Canales de Atención</a:t>
            </a:r>
            <a:endParaRPr sz="6600" kern="0">
              <a:solidFill>
                <a:srgbClr val="000000"/>
              </a:solidFill>
              <a:latin typeface="Arial"/>
              <a:ea typeface="Arial"/>
              <a:cs typeface="Arial"/>
              <a:sym typeface="Arial"/>
            </a:endParaRPr>
          </a:p>
        </p:txBody>
      </p:sp>
      <p:pic>
        <p:nvPicPr>
          <p:cNvPr id="213" name="Google Shape;213;p4"/>
          <p:cNvPicPr preferRelativeResize="0"/>
          <p:nvPr/>
        </p:nvPicPr>
        <p:blipFill>
          <a:blip r:embed="rId3">
            <a:alphaModFix/>
          </a:blip>
          <a:stretch>
            <a:fillRect/>
          </a:stretch>
        </p:blipFill>
        <p:spPr>
          <a:xfrm>
            <a:off x="3148689" y="1506074"/>
            <a:ext cx="18542669" cy="11997119"/>
          </a:xfrm>
          <a:prstGeom prst="rect">
            <a:avLst/>
          </a:prstGeom>
          <a:noFill/>
          <a:ln>
            <a:noFill/>
          </a:ln>
        </p:spPr>
      </p:pic>
      <p:sp>
        <p:nvSpPr>
          <p:cNvPr id="8" name="Elipse 10">
            <a:extLst>
              <a:ext uri="{FF2B5EF4-FFF2-40B4-BE49-F238E27FC236}">
                <a16:creationId xmlns:a16="http://schemas.microsoft.com/office/drawing/2014/main" id="{0A67E740-B202-4C26-8F09-C4CD39981306}"/>
              </a:ext>
            </a:extLst>
          </p:cNvPr>
          <p:cNvSpPr/>
          <p:nvPr/>
        </p:nvSpPr>
        <p:spPr>
          <a:xfrm>
            <a:off x="982157" y="397960"/>
            <a:ext cx="1298421" cy="1298337"/>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1828709">
              <a:defRPr/>
            </a:pPr>
            <a:r>
              <a:rPr lang="es-CO" sz="6600" b="1" dirty="0">
                <a:solidFill>
                  <a:prstClr val="white"/>
                </a:solidFill>
                <a:latin typeface="Calibri" panose="020F0502020204030204"/>
              </a:rPr>
              <a:t>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a:xfrm>
            <a:off x="8401088" y="7081851"/>
            <a:ext cx="8863565" cy="1298421"/>
          </a:xfrm>
        </p:spPr>
        <p:txBody>
          <a:bodyPr>
            <a:normAutofit/>
          </a:bodyPr>
          <a:lstStyle/>
          <a:p>
            <a:r>
              <a:rPr lang="es-ES" sz="5000" dirty="0"/>
              <a:t>GENERALIDADES CONVENIOS  </a:t>
            </a:r>
            <a:endParaRPr lang="es-CO" sz="5000" dirty="0"/>
          </a:p>
        </p:txBody>
      </p:sp>
      <p:sp>
        <p:nvSpPr>
          <p:cNvPr id="4" name="Marcador de texto 3"/>
          <p:cNvSpPr>
            <a:spLocks noGrp="1"/>
          </p:cNvSpPr>
          <p:nvPr>
            <p:ph type="body" sz="quarter" idx="13"/>
          </p:nvPr>
        </p:nvSpPr>
        <p:spPr>
          <a:xfrm>
            <a:off x="8401088" y="8056120"/>
            <a:ext cx="8863565" cy="1238250"/>
          </a:xfrm>
        </p:spPr>
        <p:txBody>
          <a:bodyPr vert="horz" lIns="91440" tIns="45720" rIns="91440" bIns="45720" rtlCol="0" anchor="ctr">
            <a:normAutofit/>
          </a:bodyPr>
          <a:lstStyle/>
          <a:p>
            <a:r>
              <a:rPr lang="es-ES" sz="5000" dirty="0"/>
              <a:t>ULTIMAS ACTUACIONES </a:t>
            </a:r>
            <a:endParaRPr lang="es-CO" sz="5000" dirty="0"/>
          </a:p>
        </p:txBody>
      </p:sp>
      <p:sp>
        <p:nvSpPr>
          <p:cNvPr id="7" name="Elipse 6"/>
          <p:cNvSpPr/>
          <p:nvPr/>
        </p:nvSpPr>
        <p:spPr>
          <a:xfrm>
            <a:off x="5753594" y="11027290"/>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4</a:t>
            </a:r>
          </a:p>
        </p:txBody>
      </p:sp>
      <p:sp>
        <p:nvSpPr>
          <p:cNvPr id="8" name="Elipse 7"/>
          <p:cNvSpPr/>
          <p:nvPr/>
        </p:nvSpPr>
        <p:spPr>
          <a:xfrm>
            <a:off x="5636415" y="3119718"/>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2</a:t>
            </a:r>
          </a:p>
        </p:txBody>
      </p:sp>
      <p:sp>
        <p:nvSpPr>
          <p:cNvPr id="9" name="Elipse 8"/>
          <p:cNvSpPr/>
          <p:nvPr/>
        </p:nvSpPr>
        <p:spPr>
          <a:xfrm>
            <a:off x="5740356" y="5362820"/>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3</a:t>
            </a:r>
          </a:p>
        </p:txBody>
      </p:sp>
      <p:sp>
        <p:nvSpPr>
          <p:cNvPr id="10" name="Elipse 9">
            <a:extLst>
              <a:ext uri="{FF2B5EF4-FFF2-40B4-BE49-F238E27FC236}">
                <a16:creationId xmlns:a16="http://schemas.microsoft.com/office/drawing/2014/main" id="{70F00DBE-B21D-468B-8DCD-3AD18A88EE62}"/>
              </a:ext>
            </a:extLst>
          </p:cNvPr>
          <p:cNvSpPr/>
          <p:nvPr/>
        </p:nvSpPr>
        <p:spPr>
          <a:xfrm>
            <a:off x="5726700" y="996772"/>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6600" b="1" dirty="0"/>
              <a:t>1</a:t>
            </a:r>
          </a:p>
        </p:txBody>
      </p:sp>
      <p:sp>
        <p:nvSpPr>
          <p:cNvPr id="11" name="Marcador de texto 2">
            <a:extLst>
              <a:ext uri="{FF2B5EF4-FFF2-40B4-BE49-F238E27FC236}">
                <a16:creationId xmlns:a16="http://schemas.microsoft.com/office/drawing/2014/main" id="{6C0DD441-0A07-4EA2-B3C7-468A6B3F7873}"/>
              </a:ext>
            </a:extLst>
          </p:cNvPr>
          <p:cNvSpPr txBox="1">
            <a:spLocks/>
          </p:cNvSpPr>
          <p:nvPr/>
        </p:nvSpPr>
        <p:spPr>
          <a:xfrm>
            <a:off x="8401088" y="9027033"/>
            <a:ext cx="11769500" cy="1088558"/>
          </a:xfrm>
          <a:prstGeom prst="rect">
            <a:avLst/>
          </a:prstGeom>
        </p:spPr>
        <p:txBody>
          <a:bodyPr vert="horz" lIns="91440" tIns="45720" rIns="91440" bIns="45720" rtlCol="0" anchor="ctr">
            <a:normAutofit/>
          </a:bodyPr>
          <a:lstStyle>
            <a:lvl1pPr indent="0" defTabSz="1828709">
              <a:lnSpc>
                <a:spcPct val="90000"/>
              </a:lnSpc>
              <a:spcBef>
                <a:spcPts val="2000"/>
              </a:spcBef>
              <a:buFont typeface="Arial" panose="020B0604020202020204" pitchFamily="34" charset="0"/>
              <a:buNone/>
              <a:defRPr sz="5000" b="1">
                <a:solidFill>
                  <a:srgbClr val="094456"/>
                </a:solidFill>
              </a:defRPr>
            </a:lvl1pPr>
            <a:lvl2pPr marL="1371531" indent="-457177" defTabSz="1828709">
              <a:lnSpc>
                <a:spcPct val="90000"/>
              </a:lnSpc>
              <a:spcBef>
                <a:spcPts val="1000"/>
              </a:spcBef>
              <a:buFont typeface="Arial" panose="020B0604020202020204" pitchFamily="34" charset="0"/>
              <a:buChar char="•"/>
              <a:defRPr sz="4800"/>
            </a:lvl2pPr>
            <a:lvl3pPr marL="2285886" indent="-457177" defTabSz="1828709">
              <a:lnSpc>
                <a:spcPct val="90000"/>
              </a:lnSpc>
              <a:spcBef>
                <a:spcPts val="1000"/>
              </a:spcBef>
              <a:buFont typeface="Arial" panose="020B0604020202020204" pitchFamily="34" charset="0"/>
              <a:buChar char="•"/>
              <a:defRPr sz="4000"/>
            </a:lvl3pPr>
            <a:lvl4pPr marL="3200240" indent="-457177" defTabSz="1828709">
              <a:lnSpc>
                <a:spcPct val="90000"/>
              </a:lnSpc>
              <a:spcBef>
                <a:spcPts val="1000"/>
              </a:spcBef>
              <a:buFont typeface="Arial" panose="020B0604020202020204" pitchFamily="34" charset="0"/>
              <a:buChar char="•"/>
              <a:defRPr sz="3600"/>
            </a:lvl4pPr>
            <a:lvl5pPr marL="4114594" indent="-457177" defTabSz="1828709">
              <a:lnSpc>
                <a:spcPct val="90000"/>
              </a:lnSpc>
              <a:spcBef>
                <a:spcPts val="1000"/>
              </a:spcBef>
              <a:buFont typeface="Arial" panose="020B0604020202020204" pitchFamily="34" charset="0"/>
              <a:buChar char="•"/>
              <a:defRPr sz="3600"/>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s-ES" dirty="0"/>
              <a:t>OBRAS DE MANTENIMIENTO A EJECUTAR</a:t>
            </a:r>
            <a:endParaRPr lang="es-CO" dirty="0"/>
          </a:p>
        </p:txBody>
      </p:sp>
      <p:sp>
        <p:nvSpPr>
          <p:cNvPr id="6" name="Marcador de texto 5">
            <a:extLst>
              <a:ext uri="{FF2B5EF4-FFF2-40B4-BE49-F238E27FC236}">
                <a16:creationId xmlns:a16="http://schemas.microsoft.com/office/drawing/2014/main" id="{E6E0BD65-148E-4599-A108-B61665C55286}"/>
              </a:ext>
            </a:extLst>
          </p:cNvPr>
          <p:cNvSpPr>
            <a:spLocks noGrp="1"/>
          </p:cNvSpPr>
          <p:nvPr>
            <p:ph type="body" sz="quarter" idx="12"/>
          </p:nvPr>
        </p:nvSpPr>
        <p:spPr>
          <a:xfrm>
            <a:off x="8401088" y="6389896"/>
            <a:ext cx="8863565" cy="923330"/>
          </a:xfrm>
        </p:spPr>
        <p:txBody>
          <a:bodyPr>
            <a:normAutofit/>
          </a:bodyPr>
          <a:lstStyle/>
          <a:p>
            <a:r>
              <a:rPr lang="es-CO" sz="5000" dirty="0"/>
              <a:t>LOCALIZACIÓN GENERAL</a:t>
            </a:r>
          </a:p>
        </p:txBody>
      </p:sp>
      <p:sp>
        <p:nvSpPr>
          <p:cNvPr id="13" name="Marcador de texto 2">
            <a:extLst>
              <a:ext uri="{FF2B5EF4-FFF2-40B4-BE49-F238E27FC236}">
                <a16:creationId xmlns:a16="http://schemas.microsoft.com/office/drawing/2014/main" id="{7BDEBA8E-3EFE-4564-90C9-DCB31D3B3ED3}"/>
              </a:ext>
            </a:extLst>
          </p:cNvPr>
          <p:cNvSpPr txBox="1">
            <a:spLocks/>
          </p:cNvSpPr>
          <p:nvPr/>
        </p:nvSpPr>
        <p:spPr>
          <a:xfrm>
            <a:off x="7731278" y="11202166"/>
            <a:ext cx="8324510" cy="923330"/>
          </a:xfrm>
          <a:prstGeom prst="rect">
            <a:avLst/>
          </a:prstGeom>
          <a:noFill/>
        </p:spPr>
        <p:txBody>
          <a:bodyPr wrap="square">
            <a:spAutoFit/>
          </a:bodyPr>
          <a:lstStyle>
            <a:defPPr>
              <a:defRPr lang="en-US"/>
            </a:defPPr>
            <a:lvl1pPr defTabSz="1828709">
              <a:lnSpc>
                <a:spcPct val="90000"/>
              </a:lnSpc>
              <a:spcBef>
                <a:spcPts val="2000"/>
              </a:spcBef>
              <a:defRPr sz="6000" b="1">
                <a:solidFill>
                  <a:srgbClr val="094456"/>
                </a:solidFill>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dirty="0"/>
              <a:t>CANALES DE ATENCIÓN </a:t>
            </a:r>
            <a:endParaRPr lang="es-CO" dirty="0"/>
          </a:p>
        </p:txBody>
      </p:sp>
      <p:sp>
        <p:nvSpPr>
          <p:cNvPr id="14" name="CuadroTexto 13">
            <a:extLst>
              <a:ext uri="{FF2B5EF4-FFF2-40B4-BE49-F238E27FC236}">
                <a16:creationId xmlns:a16="http://schemas.microsoft.com/office/drawing/2014/main" id="{8BFA218D-348A-4E77-87F6-33464FC064F4}"/>
              </a:ext>
            </a:extLst>
          </p:cNvPr>
          <p:cNvSpPr txBox="1"/>
          <p:nvPr/>
        </p:nvSpPr>
        <p:spPr>
          <a:xfrm>
            <a:off x="7423587" y="5485688"/>
            <a:ext cx="14018559" cy="923330"/>
          </a:xfrm>
          <a:prstGeom prst="rect">
            <a:avLst/>
          </a:prstGeom>
          <a:noFill/>
        </p:spPr>
        <p:txBody>
          <a:bodyPr wrap="square">
            <a:spAutoFit/>
          </a:bodyPr>
          <a:lstStyle/>
          <a:p>
            <a:pPr defTabSz="1828709">
              <a:lnSpc>
                <a:spcPct val="90000"/>
              </a:lnSpc>
              <a:spcBef>
                <a:spcPts val="2000"/>
              </a:spcBef>
            </a:pPr>
            <a:r>
              <a:rPr lang="es-ES" sz="6000" b="1" dirty="0">
                <a:solidFill>
                  <a:srgbClr val="094456"/>
                </a:solidFill>
              </a:rPr>
              <a:t>CONVENIOS 1529 DE 2017 Y 1554 DE 2018</a:t>
            </a:r>
            <a:endParaRPr lang="es-CO" sz="6000" b="1" dirty="0">
              <a:solidFill>
                <a:srgbClr val="094456"/>
              </a:solidFill>
            </a:endParaRPr>
          </a:p>
        </p:txBody>
      </p:sp>
      <p:sp>
        <p:nvSpPr>
          <p:cNvPr id="15" name="Título 2">
            <a:extLst>
              <a:ext uri="{FF2B5EF4-FFF2-40B4-BE49-F238E27FC236}">
                <a16:creationId xmlns:a16="http://schemas.microsoft.com/office/drawing/2014/main" id="{AD4C1E1B-95F5-4760-8EC7-6BEB02F579CF}"/>
              </a:ext>
            </a:extLst>
          </p:cNvPr>
          <p:cNvSpPr txBox="1">
            <a:spLocks/>
          </p:cNvSpPr>
          <p:nvPr/>
        </p:nvSpPr>
        <p:spPr>
          <a:xfrm>
            <a:off x="7363871" y="3412675"/>
            <a:ext cx="15588317" cy="923330"/>
          </a:xfrm>
          <a:prstGeom prst="rect">
            <a:avLst/>
          </a:prstGeom>
          <a:noFill/>
        </p:spPr>
        <p:txBody>
          <a:bodyPr wrap="square">
            <a:spAutoFit/>
          </a:bodyPr>
          <a:lstStyle>
            <a:defPPr>
              <a:defRPr lang="en-US"/>
            </a:defPPr>
            <a:lvl1pPr defTabSz="1828709">
              <a:lnSpc>
                <a:spcPct val="90000"/>
              </a:lnSpc>
              <a:spcBef>
                <a:spcPts val="2000"/>
              </a:spcBef>
              <a:defRPr sz="6000" b="1">
                <a:solidFill>
                  <a:srgbClr val="094456"/>
                </a:solidFill>
              </a:defRPr>
            </a:lvl1pPr>
          </a:lstStyle>
          <a:p>
            <a:r>
              <a:rPr lang="es-CO" dirty="0"/>
              <a:t>OBRAS EJECUTADAS CONTRATO 1576 DE 2019</a:t>
            </a:r>
            <a:endParaRPr lang="en-US" dirty="0"/>
          </a:p>
        </p:txBody>
      </p:sp>
      <p:sp>
        <p:nvSpPr>
          <p:cNvPr id="17" name="Título 2">
            <a:extLst>
              <a:ext uri="{FF2B5EF4-FFF2-40B4-BE49-F238E27FC236}">
                <a16:creationId xmlns:a16="http://schemas.microsoft.com/office/drawing/2014/main" id="{A034BB59-949B-4F4B-A363-8910321C9072}"/>
              </a:ext>
            </a:extLst>
          </p:cNvPr>
          <p:cNvSpPr txBox="1">
            <a:spLocks/>
          </p:cNvSpPr>
          <p:nvPr/>
        </p:nvSpPr>
        <p:spPr>
          <a:xfrm>
            <a:off x="7363870" y="1239617"/>
            <a:ext cx="15588317" cy="923330"/>
          </a:xfrm>
          <a:prstGeom prst="rect">
            <a:avLst/>
          </a:prstGeom>
          <a:noFill/>
        </p:spPr>
        <p:txBody>
          <a:bodyPr wrap="square">
            <a:spAutoFit/>
          </a:bodyPr>
          <a:lstStyle>
            <a:defPPr>
              <a:defRPr lang="en-US"/>
            </a:defPPr>
            <a:lvl1pPr defTabSz="1828709">
              <a:lnSpc>
                <a:spcPct val="90000"/>
              </a:lnSpc>
              <a:spcBef>
                <a:spcPts val="2000"/>
              </a:spcBef>
              <a:defRPr sz="6000" b="1">
                <a:solidFill>
                  <a:srgbClr val="094456"/>
                </a:solidFill>
              </a:defRPr>
            </a:lvl1pPr>
          </a:lstStyle>
          <a:p>
            <a:r>
              <a:rPr lang="es-CO" dirty="0"/>
              <a:t>COMPETENCIAS ENTIDADES</a:t>
            </a:r>
            <a:endParaRPr lang="en-US" dirty="0"/>
          </a:p>
        </p:txBody>
      </p:sp>
    </p:spTree>
    <p:extLst>
      <p:ext uri="{BB962C8B-B14F-4D97-AF65-F5344CB8AC3E}">
        <p14:creationId xmlns:p14="http://schemas.microsoft.com/office/powerpoint/2010/main" val="1432581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9600" dirty="0"/>
              <a:t>¡GRACIAS!</a:t>
            </a:r>
          </a:p>
        </p:txBody>
      </p:sp>
    </p:spTree>
    <p:extLst>
      <p:ext uri="{BB962C8B-B14F-4D97-AF65-F5344CB8AC3E}">
        <p14:creationId xmlns:p14="http://schemas.microsoft.com/office/powerpoint/2010/main" val="4111531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texto 2"/>
          <p:cNvSpPr>
            <a:spLocks noGrp="1"/>
          </p:cNvSpPr>
          <p:nvPr>
            <p:ph type="body" sz="quarter" idx="10"/>
          </p:nvPr>
        </p:nvSpPr>
        <p:spPr/>
        <p:txBody>
          <a:bodyPr/>
          <a:lstStyle/>
          <a:p>
            <a:endParaRPr lang="es-CO" dirty="0"/>
          </a:p>
        </p:txBody>
      </p:sp>
      <p:pic>
        <p:nvPicPr>
          <p:cNvPr id="4" name="Imagen 3"/>
          <p:cNvPicPr>
            <a:picLocks noChangeAspect="1"/>
          </p:cNvPicPr>
          <p:nvPr/>
        </p:nvPicPr>
        <p:blipFill>
          <a:blip r:embed="rId3"/>
          <a:stretch>
            <a:fillRect/>
          </a:stretch>
        </p:blipFill>
        <p:spPr>
          <a:xfrm>
            <a:off x="-3404" y="-1466"/>
            <a:ext cx="24385816" cy="13717021"/>
          </a:xfrm>
          <a:prstGeom prst="rect">
            <a:avLst/>
          </a:prstGeom>
        </p:spPr>
      </p:pic>
      <p:sp>
        <p:nvSpPr>
          <p:cNvPr id="6" name="5 Título"/>
          <p:cNvSpPr txBox="1">
            <a:spLocks/>
          </p:cNvSpPr>
          <p:nvPr/>
        </p:nvSpPr>
        <p:spPr>
          <a:xfrm>
            <a:off x="3535782" y="5282334"/>
            <a:ext cx="16611600" cy="1803216"/>
          </a:xfrm>
          <a:prstGeom prst="rect">
            <a:avLst/>
          </a:prstGeom>
        </p:spPr>
        <p:txBody>
          <a:bodyPr vert="horz" lIns="182868" tIns="91434" rIns="182868" bIns="9143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10800" b="1" dirty="0"/>
              <a:t>COMPETENCIA ENTIDADES</a:t>
            </a:r>
            <a:endParaRPr lang="en-US" sz="10800" b="1" dirty="0"/>
          </a:p>
        </p:txBody>
      </p:sp>
    </p:spTree>
    <p:extLst>
      <p:ext uri="{BB962C8B-B14F-4D97-AF65-F5344CB8AC3E}">
        <p14:creationId xmlns:p14="http://schemas.microsoft.com/office/powerpoint/2010/main" val="158900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19288" y="382915"/>
            <a:ext cx="19798665" cy="1298422"/>
          </a:xfrm>
        </p:spPr>
        <p:txBody>
          <a:bodyPr vert="horz" lIns="91440" tIns="45720" rIns="91440" bIns="45720" rtlCol="0" anchor="b">
            <a:normAutofit fontScale="90000"/>
          </a:bodyPr>
          <a:lstStyle/>
          <a:p>
            <a:pPr defTabSz="914400"/>
            <a:r>
              <a:rPr lang="es-CO" sz="6600" dirty="0">
                <a:solidFill>
                  <a:schemeClr val="accent6">
                    <a:lumMod val="75000"/>
                  </a:schemeClr>
                </a:solidFill>
              </a:rPr>
              <a:t>COMPETENCIAS DE LAS ENTIDADES EN LA MALLA VIAL RURAL</a:t>
            </a:r>
            <a:endParaRPr lang="en-US" sz="6600" kern="1200" dirty="0">
              <a:solidFill>
                <a:schemeClr val="accent6">
                  <a:lumMod val="75000"/>
                </a:schemeClr>
              </a:solidFill>
              <a:latin typeface="+mj-lt"/>
              <a:ea typeface="+mj-ea"/>
              <a:cs typeface="+mj-cs"/>
            </a:endParaRPr>
          </a:p>
        </p:txBody>
      </p:sp>
      <p:sp>
        <p:nvSpPr>
          <p:cNvPr id="7" name="Elipse 6"/>
          <p:cNvSpPr/>
          <p:nvPr/>
        </p:nvSpPr>
        <p:spPr>
          <a:xfrm>
            <a:off x="1283771" y="382916"/>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6600" b="1" dirty="0"/>
              <a:t>1</a:t>
            </a:r>
            <a:endParaRPr lang="es-CO" sz="6600" b="1" dirty="0"/>
          </a:p>
        </p:txBody>
      </p:sp>
      <p:sp>
        <p:nvSpPr>
          <p:cNvPr id="13" name="CuadroTexto 12">
            <a:extLst>
              <a:ext uri="{FF2B5EF4-FFF2-40B4-BE49-F238E27FC236}">
                <a16:creationId xmlns:a16="http://schemas.microsoft.com/office/drawing/2014/main" id="{8E913602-2CF9-44C8-82FB-4CF6AC23EEC1}"/>
              </a:ext>
            </a:extLst>
          </p:cNvPr>
          <p:cNvSpPr txBox="1"/>
          <p:nvPr/>
        </p:nvSpPr>
        <p:spPr>
          <a:xfrm>
            <a:off x="2152594" y="2406523"/>
            <a:ext cx="21246352" cy="1915585"/>
          </a:xfrm>
          <a:prstGeom prst="rect">
            <a:avLst/>
          </a:prstGeom>
        </p:spPr>
        <p:txBody>
          <a:bodyPr vert="horz" lIns="91440" tIns="45720" rIns="91440" bIns="45720" rtlCol="0" anchor="ctr">
            <a:noAutofit/>
          </a:bodyPr>
          <a:lstStyle>
            <a:defPPr>
              <a:defRPr lang="en-US"/>
            </a:defPPr>
            <a:lvl1pPr defTabSz="1828709">
              <a:lnSpc>
                <a:spcPct val="90000"/>
              </a:lnSpc>
              <a:spcBef>
                <a:spcPct val="0"/>
              </a:spcBef>
              <a:buNone/>
              <a:defRPr sz="6000" b="1" baseline="0">
                <a:solidFill>
                  <a:srgbClr val="094456"/>
                </a:solidFill>
                <a:ea typeface="+mj-ea"/>
                <a:cs typeface="+mj-cs"/>
              </a:defRPr>
            </a:lvl1pPr>
          </a:lstStyle>
          <a:p>
            <a:pPr algn="just"/>
            <a:r>
              <a:rPr lang="es-CO" sz="4400" dirty="0"/>
              <a:t>Las competencias que tienen las diferentes Entidades que intervienen en la atención de la malla vial Distrital, se encuentran establecidas en el Acuerdo 06 de 1992, el Acuerdo 02 de 1999, el Decreto 190 de 2004 Plan de Ordenamiento de Bogotá – POT, el Acuerdo 257 de 2006, el Acuerdo 740 de 2019 y el Acuerdo 761 de 2020.</a:t>
            </a:r>
          </a:p>
        </p:txBody>
      </p:sp>
      <p:sp>
        <p:nvSpPr>
          <p:cNvPr id="11" name="CuadroTexto 10">
            <a:extLst>
              <a:ext uri="{FF2B5EF4-FFF2-40B4-BE49-F238E27FC236}">
                <a16:creationId xmlns:a16="http://schemas.microsoft.com/office/drawing/2014/main" id="{EA87F46D-30DD-4BC2-8963-713258D65686}"/>
              </a:ext>
            </a:extLst>
          </p:cNvPr>
          <p:cNvSpPr txBox="1"/>
          <p:nvPr/>
        </p:nvSpPr>
        <p:spPr>
          <a:xfrm>
            <a:off x="2152594" y="5062370"/>
            <a:ext cx="21246352" cy="1538152"/>
          </a:xfrm>
          <a:prstGeom prst="rect">
            <a:avLst/>
          </a:prstGeom>
        </p:spPr>
        <p:txBody>
          <a:bodyPr vert="horz" lIns="91440" tIns="45720" rIns="91440" bIns="45720" rtlCol="0" anchor="ctr">
            <a:normAutofit/>
          </a:bodyPr>
          <a:lstStyle>
            <a:defPPr>
              <a:defRPr lang="en-US"/>
            </a:defPPr>
            <a:lvl1pPr defTabSz="1828709">
              <a:lnSpc>
                <a:spcPct val="90000"/>
              </a:lnSpc>
              <a:spcBef>
                <a:spcPct val="0"/>
              </a:spcBef>
              <a:buNone/>
              <a:defRPr sz="4000" b="1" baseline="0">
                <a:solidFill>
                  <a:srgbClr val="094456"/>
                </a:solidFill>
                <a:ea typeface="+mj-ea"/>
                <a:cs typeface="+mj-cs"/>
              </a:defRPr>
            </a:lvl1pPr>
          </a:lstStyle>
          <a:p>
            <a:pPr algn="just"/>
            <a:r>
              <a:rPr lang="es-ES_tradnl" sz="4400" dirty="0"/>
              <a:t>El Decreto 190 de 2004, en su artículo 407 establece que “…</a:t>
            </a:r>
            <a:r>
              <a:rPr lang="es-ES_tradnl" sz="4400" i="1" u="sng" dirty="0"/>
              <a:t>en el territorio rural, se definen tres tipos de vías: Principales, Secundarias y corredores de movilidad local rural (CMLR</a:t>
            </a:r>
            <a:r>
              <a:rPr lang="es-ES_tradnl" sz="4400" dirty="0"/>
              <a:t>).”</a:t>
            </a:r>
            <a:endParaRPr lang="es-CO" sz="4400" dirty="0"/>
          </a:p>
          <a:p>
            <a:pPr algn="just"/>
            <a:endParaRPr lang="es-ES_tradnl" sz="4400" dirty="0"/>
          </a:p>
        </p:txBody>
      </p:sp>
      <p:sp>
        <p:nvSpPr>
          <p:cNvPr id="12" name="CuadroTexto 11">
            <a:extLst>
              <a:ext uri="{FF2B5EF4-FFF2-40B4-BE49-F238E27FC236}">
                <a16:creationId xmlns:a16="http://schemas.microsoft.com/office/drawing/2014/main" id="{A80EC510-48BB-4235-96C3-9A6AE7028C65}"/>
              </a:ext>
            </a:extLst>
          </p:cNvPr>
          <p:cNvSpPr txBox="1"/>
          <p:nvPr/>
        </p:nvSpPr>
        <p:spPr>
          <a:xfrm>
            <a:off x="2152594" y="6300391"/>
            <a:ext cx="21246352" cy="1630176"/>
          </a:xfrm>
          <a:prstGeom prst="rect">
            <a:avLst/>
          </a:prstGeom>
        </p:spPr>
        <p:txBody>
          <a:bodyPr vert="horz" lIns="91440" tIns="45720" rIns="91440" bIns="45720" rtlCol="0" anchor="ctr">
            <a:noAutofit/>
          </a:bodyPr>
          <a:lstStyle>
            <a:defPPr>
              <a:defRPr lang="en-US"/>
            </a:defPPr>
            <a:lvl1pPr defTabSz="1828709">
              <a:lnSpc>
                <a:spcPct val="90000"/>
              </a:lnSpc>
              <a:spcBef>
                <a:spcPct val="0"/>
              </a:spcBef>
              <a:buNone/>
              <a:defRPr sz="4000" b="1" baseline="0">
                <a:solidFill>
                  <a:srgbClr val="094456"/>
                </a:solidFill>
                <a:ea typeface="+mj-ea"/>
                <a:cs typeface="+mj-cs"/>
              </a:defRPr>
            </a:lvl1pPr>
          </a:lstStyle>
          <a:p>
            <a:pPr algn="just"/>
            <a:r>
              <a:rPr lang="es-ES_tradnl" sz="4400" dirty="0"/>
              <a:t>Las vías principales cruzan el territorio rural del Distrito Capital, al comunicar a Bogotá con los municipios vecinos y/o a los centros poblados con Bogotá.  </a:t>
            </a:r>
            <a:endParaRPr lang="es-CO" sz="4400" dirty="0"/>
          </a:p>
        </p:txBody>
      </p:sp>
      <p:sp>
        <p:nvSpPr>
          <p:cNvPr id="16" name="CuadroTexto 15">
            <a:extLst>
              <a:ext uri="{FF2B5EF4-FFF2-40B4-BE49-F238E27FC236}">
                <a16:creationId xmlns:a16="http://schemas.microsoft.com/office/drawing/2014/main" id="{B83B2DA3-2026-4328-A1CD-5D24D86BE06D}"/>
              </a:ext>
            </a:extLst>
          </p:cNvPr>
          <p:cNvSpPr txBox="1"/>
          <p:nvPr/>
        </p:nvSpPr>
        <p:spPr>
          <a:xfrm>
            <a:off x="2152594" y="8230698"/>
            <a:ext cx="20063247" cy="4228253"/>
          </a:xfrm>
          <a:prstGeom prst="rect">
            <a:avLst/>
          </a:prstGeom>
        </p:spPr>
        <p:txBody>
          <a:bodyPr vert="horz" lIns="91440" tIns="45720" rIns="91440" bIns="45720" rtlCol="0" anchor="ctr">
            <a:noAutofit/>
          </a:bodyPr>
          <a:lstStyle>
            <a:defPPr>
              <a:defRPr lang="en-US"/>
            </a:defPPr>
            <a:lvl1pPr algn="just" defTabSz="1828709">
              <a:lnSpc>
                <a:spcPct val="90000"/>
              </a:lnSpc>
              <a:spcBef>
                <a:spcPct val="0"/>
              </a:spcBef>
              <a:buNone/>
              <a:defRPr sz="4400" b="1" baseline="0">
                <a:solidFill>
                  <a:srgbClr val="094456"/>
                </a:solidFill>
                <a:ea typeface="+mj-ea"/>
                <a:cs typeface="+mj-cs"/>
              </a:defRPr>
            </a:lvl1pPr>
          </a:lstStyle>
          <a:p>
            <a:r>
              <a:rPr lang="es-ES_tradnl" dirty="0"/>
              <a:t>Las vías secundarias tienen dos funciones:</a:t>
            </a:r>
          </a:p>
          <a:p>
            <a:endParaRPr lang="es-CO" dirty="0"/>
          </a:p>
          <a:p>
            <a:r>
              <a:rPr lang="es-ES_tradnl" dirty="0"/>
              <a:t>1. Comunicar las áreas rurales con las vías principales del Distrito. </a:t>
            </a:r>
            <a:endParaRPr lang="es-CO" dirty="0"/>
          </a:p>
          <a:p>
            <a:r>
              <a:rPr lang="es-ES_tradnl" dirty="0"/>
              <a:t>2. Comunicar las áreas rurales del Distrito entre sí.</a:t>
            </a:r>
          </a:p>
          <a:p>
            <a:endParaRPr lang="es-CO" dirty="0"/>
          </a:p>
          <a:p>
            <a:r>
              <a:rPr lang="es-ES_tradnl" dirty="0"/>
              <a:t>Así mismo, el Parágrafo 3 del mismo Artículo establece: “(…) </a:t>
            </a:r>
            <a:r>
              <a:rPr lang="es-ES_tradnl" i="1" u="sng" dirty="0"/>
              <a:t>La responsabilidad del mantenimiento de las vías secundarias estará a cargo de cada alcaldía local</a:t>
            </a:r>
            <a:r>
              <a:rPr lang="es-ES_tradnl" dirty="0"/>
              <a:t>”</a:t>
            </a:r>
            <a:endParaRPr lang="es-CO" dirty="0"/>
          </a:p>
        </p:txBody>
      </p:sp>
    </p:spTree>
    <p:extLst>
      <p:ext uri="{BB962C8B-B14F-4D97-AF65-F5344CB8AC3E}">
        <p14:creationId xmlns:p14="http://schemas.microsoft.com/office/powerpoint/2010/main" val="3298508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19288" y="113975"/>
            <a:ext cx="19798665" cy="1298422"/>
          </a:xfrm>
        </p:spPr>
        <p:txBody>
          <a:bodyPr vert="horz" lIns="91440" tIns="45720" rIns="91440" bIns="45720" rtlCol="0" anchor="b">
            <a:normAutofit fontScale="90000"/>
          </a:bodyPr>
          <a:lstStyle/>
          <a:p>
            <a:pPr defTabSz="914400"/>
            <a:r>
              <a:rPr lang="es-CO" sz="6600" dirty="0">
                <a:solidFill>
                  <a:schemeClr val="accent6">
                    <a:lumMod val="75000"/>
                  </a:schemeClr>
                </a:solidFill>
              </a:rPr>
              <a:t>COMPETENCIAS DE LAS ENTIDADES EN LA MALLA VIAL RURAL</a:t>
            </a:r>
            <a:endParaRPr lang="en-US" sz="6600" kern="1200" dirty="0">
              <a:solidFill>
                <a:schemeClr val="accent6">
                  <a:lumMod val="75000"/>
                </a:schemeClr>
              </a:solidFill>
              <a:latin typeface="+mj-lt"/>
              <a:ea typeface="+mj-ea"/>
              <a:cs typeface="+mj-cs"/>
            </a:endParaRPr>
          </a:p>
        </p:txBody>
      </p:sp>
      <p:sp>
        <p:nvSpPr>
          <p:cNvPr id="7" name="Elipse 6"/>
          <p:cNvSpPr/>
          <p:nvPr/>
        </p:nvSpPr>
        <p:spPr>
          <a:xfrm>
            <a:off x="1283771" y="248446"/>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6600" b="1" dirty="0"/>
              <a:t>1</a:t>
            </a:r>
            <a:endParaRPr lang="es-CO" sz="6600" b="1" dirty="0"/>
          </a:p>
        </p:txBody>
      </p:sp>
      <p:graphicFrame>
        <p:nvGraphicFramePr>
          <p:cNvPr id="9" name="Diagrama 8">
            <a:extLst>
              <a:ext uri="{FF2B5EF4-FFF2-40B4-BE49-F238E27FC236}">
                <a16:creationId xmlns:a16="http://schemas.microsoft.com/office/drawing/2014/main" id="{13EC60B1-EC19-436B-A42D-989B5D5ED582}"/>
              </a:ext>
            </a:extLst>
          </p:cNvPr>
          <p:cNvGraphicFramePr/>
          <p:nvPr>
            <p:extLst>
              <p:ext uri="{D42A27DB-BD31-4B8C-83A1-F6EECF244321}">
                <p14:modId xmlns:p14="http://schemas.microsoft.com/office/powerpoint/2010/main" val="3120725540"/>
              </p:ext>
            </p:extLst>
          </p:nvPr>
        </p:nvGraphicFramePr>
        <p:xfrm>
          <a:off x="4059766" y="3571717"/>
          <a:ext cx="16254942" cy="9724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a:extLst>
              <a:ext uri="{FF2B5EF4-FFF2-40B4-BE49-F238E27FC236}">
                <a16:creationId xmlns:a16="http://schemas.microsoft.com/office/drawing/2014/main" id="{3ACEC72B-301A-4502-B5E0-F7E5E2909A09}"/>
              </a:ext>
            </a:extLst>
          </p:cNvPr>
          <p:cNvSpPr txBox="1"/>
          <p:nvPr/>
        </p:nvSpPr>
        <p:spPr>
          <a:xfrm>
            <a:off x="2043954" y="1417556"/>
            <a:ext cx="21757340" cy="2062103"/>
          </a:xfrm>
          <a:prstGeom prst="rect">
            <a:avLst/>
          </a:prstGeom>
          <a:noFill/>
        </p:spPr>
        <p:txBody>
          <a:bodyPr wrap="square">
            <a:spAutoFit/>
          </a:bodyPr>
          <a:lstStyle/>
          <a:p>
            <a:pPr algn="just"/>
            <a:r>
              <a:rPr lang="es-CO" sz="3200" b="1" dirty="0">
                <a:solidFill>
                  <a:srgbClr val="094456"/>
                </a:solidFill>
                <a:ea typeface="+mj-ea"/>
                <a:cs typeface="+mj-cs"/>
              </a:rPr>
              <a:t>El IDU ha venido realizando intervenciones en los corredores de la Malla Vial Rural Principal –MVRP–en proporción a los recursos dispuestos por la Secretaría Distrital de Hacienda y la Secretaría Distrital de Planeación, en el marco de la Proyección del Plan de Inversión – PPI, sin que esto implique que los Fondos de Desarrollo Local –FDL– no puedan realizar intervenciones en los mismos. </a:t>
            </a:r>
            <a:r>
              <a:rPr lang="es-ES_tradnl" sz="3200" b="1" dirty="0">
                <a:solidFill>
                  <a:srgbClr val="094456"/>
                </a:solidFill>
                <a:ea typeface="+mj-ea"/>
                <a:cs typeface="+mj-cs"/>
              </a:rPr>
              <a:t>Las vías principales son:</a:t>
            </a:r>
            <a:endParaRPr lang="es-CO" sz="3200" b="1" dirty="0">
              <a:solidFill>
                <a:srgbClr val="094456"/>
              </a:solidFill>
              <a:ea typeface="+mj-ea"/>
              <a:cs typeface="+mj-cs"/>
            </a:endParaRPr>
          </a:p>
        </p:txBody>
      </p:sp>
    </p:spTree>
    <p:extLst>
      <p:ext uri="{BB962C8B-B14F-4D97-AF65-F5344CB8AC3E}">
        <p14:creationId xmlns:p14="http://schemas.microsoft.com/office/powerpoint/2010/main" val="1523218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texto 2"/>
          <p:cNvSpPr>
            <a:spLocks noGrp="1"/>
          </p:cNvSpPr>
          <p:nvPr>
            <p:ph type="body" sz="quarter" idx="10"/>
          </p:nvPr>
        </p:nvSpPr>
        <p:spPr/>
        <p:txBody>
          <a:bodyPr/>
          <a:lstStyle/>
          <a:p>
            <a:endParaRPr lang="es-CO" dirty="0"/>
          </a:p>
        </p:txBody>
      </p:sp>
      <p:pic>
        <p:nvPicPr>
          <p:cNvPr id="4" name="Imagen 3"/>
          <p:cNvPicPr>
            <a:picLocks noChangeAspect="1"/>
          </p:cNvPicPr>
          <p:nvPr/>
        </p:nvPicPr>
        <p:blipFill>
          <a:blip r:embed="rId3"/>
          <a:stretch>
            <a:fillRect/>
          </a:stretch>
        </p:blipFill>
        <p:spPr>
          <a:xfrm>
            <a:off x="-3404" y="-1466"/>
            <a:ext cx="24385816" cy="13717021"/>
          </a:xfrm>
          <a:prstGeom prst="rect">
            <a:avLst/>
          </a:prstGeom>
        </p:spPr>
      </p:pic>
      <p:sp>
        <p:nvSpPr>
          <p:cNvPr id="6" name="5 Título"/>
          <p:cNvSpPr txBox="1">
            <a:spLocks/>
          </p:cNvSpPr>
          <p:nvPr/>
        </p:nvSpPr>
        <p:spPr>
          <a:xfrm>
            <a:off x="3535782" y="5079554"/>
            <a:ext cx="16611600" cy="3016886"/>
          </a:xfrm>
          <a:prstGeom prst="rect">
            <a:avLst/>
          </a:prstGeom>
        </p:spPr>
        <p:txBody>
          <a:bodyPr vert="horz" lIns="182868" tIns="91434" rIns="182868" bIns="9143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10800" b="1" dirty="0"/>
              <a:t>OBRAS EJECUTADAS CONTRATO 1576 DE 2019</a:t>
            </a:r>
            <a:endParaRPr lang="en-US" sz="10800" b="1" dirty="0"/>
          </a:p>
        </p:txBody>
      </p:sp>
    </p:spTree>
    <p:extLst>
      <p:ext uri="{BB962C8B-B14F-4D97-AF65-F5344CB8AC3E}">
        <p14:creationId xmlns:p14="http://schemas.microsoft.com/office/powerpoint/2010/main" val="2753615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19288" y="273159"/>
            <a:ext cx="21029829" cy="1865376"/>
          </a:xfrm>
        </p:spPr>
        <p:txBody>
          <a:bodyPr vert="horz" lIns="91440" tIns="45720" rIns="91440" bIns="45720" rtlCol="0" anchor="b">
            <a:normAutofit fontScale="90000"/>
          </a:bodyPr>
          <a:lstStyle/>
          <a:p>
            <a:pPr defTabSz="914400"/>
            <a:r>
              <a:rPr lang="es-CO" sz="6600" dirty="0">
                <a:solidFill>
                  <a:schemeClr val="accent6">
                    <a:lumMod val="75000"/>
                  </a:schemeClr>
                </a:solidFill>
              </a:rPr>
              <a:t>OBRAS DE MANTENIMIENTO EJECUTADAS CONTRATO 1576 DE 2019</a:t>
            </a:r>
            <a:endParaRPr lang="en-US" sz="6600" kern="1200" dirty="0">
              <a:solidFill>
                <a:schemeClr val="accent6">
                  <a:lumMod val="75000"/>
                </a:schemeClr>
              </a:solidFill>
              <a:latin typeface="+mj-lt"/>
              <a:ea typeface="+mj-ea"/>
              <a:cs typeface="+mj-cs"/>
            </a:endParaRPr>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6600" b="1" dirty="0"/>
              <a:t>2</a:t>
            </a:r>
            <a:endParaRPr lang="es-CO" sz="6600" b="1" dirty="0"/>
          </a:p>
        </p:txBody>
      </p:sp>
      <p:sp>
        <p:nvSpPr>
          <p:cNvPr id="6" name="Título 1">
            <a:extLst>
              <a:ext uri="{FF2B5EF4-FFF2-40B4-BE49-F238E27FC236}">
                <a16:creationId xmlns:a16="http://schemas.microsoft.com/office/drawing/2014/main" id="{51D15BBF-9180-40C1-AACA-E16B48311DE1}"/>
              </a:ext>
            </a:extLst>
          </p:cNvPr>
          <p:cNvSpPr txBox="1">
            <a:spLocks/>
          </p:cNvSpPr>
          <p:nvPr/>
        </p:nvSpPr>
        <p:spPr>
          <a:xfrm>
            <a:off x="2582191" y="2647150"/>
            <a:ext cx="20330059" cy="1017231"/>
          </a:xfrm>
          <a:prstGeom prst="rect">
            <a:avLst/>
          </a:prstGeom>
        </p:spPr>
        <p:txBody>
          <a:bodyPr vert="horz" lIns="91440" tIns="45720" rIns="91440" bIns="45720" rtlCol="0" anchor="ctr">
            <a:normAutofit/>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CO" sz="6000" dirty="0"/>
              <a:t>Se realizó mantenimiento en 6.1 Km-carril </a:t>
            </a:r>
          </a:p>
        </p:txBody>
      </p:sp>
      <p:sp>
        <p:nvSpPr>
          <p:cNvPr id="9" name="Título 1">
            <a:extLst>
              <a:ext uri="{FF2B5EF4-FFF2-40B4-BE49-F238E27FC236}">
                <a16:creationId xmlns:a16="http://schemas.microsoft.com/office/drawing/2014/main" id="{2251B62A-134F-456B-BF94-DB4951E3CAE3}"/>
              </a:ext>
            </a:extLst>
          </p:cNvPr>
          <p:cNvSpPr txBox="1">
            <a:spLocks/>
          </p:cNvSpPr>
          <p:nvPr/>
        </p:nvSpPr>
        <p:spPr>
          <a:xfrm>
            <a:off x="2582190" y="3672845"/>
            <a:ext cx="20330059" cy="1017231"/>
          </a:xfrm>
          <a:prstGeom prst="rect">
            <a:avLst/>
          </a:prstGeom>
        </p:spPr>
        <p:txBody>
          <a:bodyPr vert="horz" lIns="91440" tIns="45720" rIns="91440" bIns="45720" rtlCol="0" anchor="ctr">
            <a:normAutofit/>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CO" sz="6000" dirty="0"/>
              <a:t>Recursos invertidos por más de $6.000 millones</a:t>
            </a:r>
          </a:p>
        </p:txBody>
      </p:sp>
      <p:graphicFrame>
        <p:nvGraphicFramePr>
          <p:cNvPr id="12" name="Marcador de contenido 4">
            <a:extLst>
              <a:ext uri="{FF2B5EF4-FFF2-40B4-BE49-F238E27FC236}">
                <a16:creationId xmlns:a16="http://schemas.microsoft.com/office/drawing/2014/main" id="{7EA1BC59-7751-410F-B784-31F85F754B06}"/>
              </a:ext>
            </a:extLst>
          </p:cNvPr>
          <p:cNvGraphicFramePr>
            <a:graphicFrameLocks/>
          </p:cNvGraphicFramePr>
          <p:nvPr>
            <p:extLst>
              <p:ext uri="{D42A27DB-BD31-4B8C-83A1-F6EECF244321}">
                <p14:modId xmlns:p14="http://schemas.microsoft.com/office/powerpoint/2010/main" val="2242322215"/>
              </p:ext>
            </p:extLst>
          </p:nvPr>
        </p:nvGraphicFramePr>
        <p:xfrm>
          <a:off x="12747219" y="5173768"/>
          <a:ext cx="10383403" cy="1763809"/>
        </p:xfrm>
        <a:graphic>
          <a:graphicData uri="http://schemas.openxmlformats.org/drawingml/2006/table">
            <a:tbl>
              <a:tblPr firstRow="1" bandRow="1"/>
              <a:tblGrid>
                <a:gridCol w="10383403">
                  <a:extLst>
                    <a:ext uri="{9D8B030D-6E8A-4147-A177-3AD203B41FA5}">
                      <a16:colId xmlns:a16="http://schemas.microsoft.com/office/drawing/2014/main" val="20000"/>
                    </a:ext>
                  </a:extLst>
                </a:gridCol>
              </a:tblGrid>
              <a:tr h="617333">
                <a:tc>
                  <a:txBody>
                    <a:bodyPr/>
                    <a:lstStyle>
                      <a:lvl1pPr marL="0" algn="l" defTabSz="1828709" rtl="0" eaLnBrk="1" latinLnBrk="0" hangingPunct="1">
                        <a:defRPr sz="3600" b="1" kern="1200">
                          <a:solidFill>
                            <a:schemeClr val="lt1"/>
                          </a:solidFill>
                          <a:latin typeface="Calibri" panose="020F0502020204030204"/>
                        </a:defRPr>
                      </a:lvl1pPr>
                      <a:lvl2pPr marL="914354" algn="l" defTabSz="1828709" rtl="0" eaLnBrk="1" latinLnBrk="0" hangingPunct="1">
                        <a:defRPr sz="3600" b="1" kern="1200">
                          <a:solidFill>
                            <a:schemeClr val="lt1"/>
                          </a:solidFill>
                          <a:latin typeface="Calibri" panose="020F0502020204030204"/>
                        </a:defRPr>
                      </a:lvl2pPr>
                      <a:lvl3pPr marL="1828709" algn="l" defTabSz="1828709" rtl="0" eaLnBrk="1" latinLnBrk="0" hangingPunct="1">
                        <a:defRPr sz="3600" b="1" kern="1200">
                          <a:solidFill>
                            <a:schemeClr val="lt1"/>
                          </a:solidFill>
                          <a:latin typeface="Calibri" panose="020F0502020204030204"/>
                        </a:defRPr>
                      </a:lvl3pPr>
                      <a:lvl4pPr marL="2743063" algn="l" defTabSz="1828709" rtl="0" eaLnBrk="1" latinLnBrk="0" hangingPunct="1">
                        <a:defRPr sz="3600" b="1" kern="1200">
                          <a:solidFill>
                            <a:schemeClr val="lt1"/>
                          </a:solidFill>
                          <a:latin typeface="Calibri" panose="020F0502020204030204"/>
                        </a:defRPr>
                      </a:lvl4pPr>
                      <a:lvl5pPr marL="3657417" algn="l" defTabSz="1828709" rtl="0" eaLnBrk="1" latinLnBrk="0" hangingPunct="1">
                        <a:defRPr sz="3600" b="1" kern="1200">
                          <a:solidFill>
                            <a:schemeClr val="lt1"/>
                          </a:solidFill>
                          <a:latin typeface="Calibri" panose="020F0502020204030204"/>
                        </a:defRPr>
                      </a:lvl5pPr>
                      <a:lvl6pPr marL="4571771" algn="l" defTabSz="1828709" rtl="0" eaLnBrk="1" latinLnBrk="0" hangingPunct="1">
                        <a:defRPr sz="3600" b="1" kern="1200">
                          <a:solidFill>
                            <a:schemeClr val="lt1"/>
                          </a:solidFill>
                          <a:latin typeface="Calibri" panose="020F0502020204030204"/>
                        </a:defRPr>
                      </a:lvl6pPr>
                      <a:lvl7pPr marL="5486126" algn="l" defTabSz="1828709" rtl="0" eaLnBrk="1" latinLnBrk="0" hangingPunct="1">
                        <a:defRPr sz="3600" b="1" kern="1200">
                          <a:solidFill>
                            <a:schemeClr val="lt1"/>
                          </a:solidFill>
                          <a:latin typeface="Calibri" panose="020F0502020204030204"/>
                        </a:defRPr>
                      </a:lvl7pPr>
                      <a:lvl8pPr marL="6400480" algn="l" defTabSz="1828709" rtl="0" eaLnBrk="1" latinLnBrk="0" hangingPunct="1">
                        <a:defRPr sz="3600" b="1" kern="1200">
                          <a:solidFill>
                            <a:schemeClr val="lt1"/>
                          </a:solidFill>
                          <a:latin typeface="Calibri" panose="020F0502020204030204"/>
                        </a:defRPr>
                      </a:lvl8pPr>
                      <a:lvl9pPr marL="7314834" algn="l" defTabSz="1828709" rtl="0" eaLnBrk="1" latinLnBrk="0" hangingPunct="1">
                        <a:defRPr sz="3600" b="1" kern="1200">
                          <a:solidFill>
                            <a:schemeClr val="lt1"/>
                          </a:solidFill>
                          <a:latin typeface="Calibri" panose="020F0502020204030204"/>
                        </a:defRPr>
                      </a:lvl9pPr>
                    </a:lstStyle>
                    <a:p>
                      <a:pPr algn="ctr"/>
                      <a:r>
                        <a:rPr lang="es-CO" sz="3200" dirty="0"/>
                        <a:t>TRAMOS VIALES INTERVENIDOS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D8A72"/>
                    </a:solidFill>
                  </a:tcPr>
                </a:tc>
                <a:extLst>
                  <a:ext uri="{0D108BD9-81ED-4DB2-BD59-A6C34878D82A}">
                    <a16:rowId xmlns:a16="http://schemas.microsoft.com/office/drawing/2014/main" val="10000"/>
                  </a:ext>
                </a:extLst>
              </a:tr>
              <a:tr h="1146476">
                <a:tc>
                  <a:txBody>
                    <a:bodyPr/>
                    <a:lstStyle>
                      <a:lvl1pPr marL="0" algn="l" defTabSz="1828709" rtl="0" eaLnBrk="1" latinLnBrk="0" hangingPunct="1">
                        <a:defRPr sz="3600" kern="1200">
                          <a:solidFill>
                            <a:schemeClr val="dk1"/>
                          </a:solidFill>
                          <a:latin typeface="Calibri" panose="020F0502020204030204"/>
                        </a:defRPr>
                      </a:lvl1pPr>
                      <a:lvl2pPr marL="914354" algn="l" defTabSz="1828709" rtl="0" eaLnBrk="1" latinLnBrk="0" hangingPunct="1">
                        <a:defRPr sz="3600" kern="1200">
                          <a:solidFill>
                            <a:schemeClr val="dk1"/>
                          </a:solidFill>
                          <a:latin typeface="Calibri" panose="020F0502020204030204"/>
                        </a:defRPr>
                      </a:lvl2pPr>
                      <a:lvl3pPr marL="1828709" algn="l" defTabSz="1828709" rtl="0" eaLnBrk="1" latinLnBrk="0" hangingPunct="1">
                        <a:defRPr sz="3600" kern="1200">
                          <a:solidFill>
                            <a:schemeClr val="dk1"/>
                          </a:solidFill>
                          <a:latin typeface="Calibri" panose="020F0502020204030204"/>
                        </a:defRPr>
                      </a:lvl3pPr>
                      <a:lvl4pPr marL="2743063" algn="l" defTabSz="1828709" rtl="0" eaLnBrk="1" latinLnBrk="0" hangingPunct="1">
                        <a:defRPr sz="3600" kern="1200">
                          <a:solidFill>
                            <a:schemeClr val="dk1"/>
                          </a:solidFill>
                          <a:latin typeface="Calibri" panose="020F0502020204030204"/>
                        </a:defRPr>
                      </a:lvl4pPr>
                      <a:lvl5pPr marL="3657417" algn="l" defTabSz="1828709" rtl="0" eaLnBrk="1" latinLnBrk="0" hangingPunct="1">
                        <a:defRPr sz="3600" kern="1200">
                          <a:solidFill>
                            <a:schemeClr val="dk1"/>
                          </a:solidFill>
                          <a:latin typeface="Calibri" panose="020F0502020204030204"/>
                        </a:defRPr>
                      </a:lvl5pPr>
                      <a:lvl6pPr marL="4571771" algn="l" defTabSz="1828709" rtl="0" eaLnBrk="1" latinLnBrk="0" hangingPunct="1">
                        <a:defRPr sz="3600" kern="1200">
                          <a:solidFill>
                            <a:schemeClr val="dk1"/>
                          </a:solidFill>
                          <a:latin typeface="Calibri" panose="020F0502020204030204"/>
                        </a:defRPr>
                      </a:lvl6pPr>
                      <a:lvl7pPr marL="5486126" algn="l" defTabSz="1828709" rtl="0" eaLnBrk="1" latinLnBrk="0" hangingPunct="1">
                        <a:defRPr sz="3600" kern="1200">
                          <a:solidFill>
                            <a:schemeClr val="dk1"/>
                          </a:solidFill>
                          <a:latin typeface="Calibri" panose="020F0502020204030204"/>
                        </a:defRPr>
                      </a:lvl7pPr>
                      <a:lvl8pPr marL="6400480" algn="l" defTabSz="1828709" rtl="0" eaLnBrk="1" latinLnBrk="0" hangingPunct="1">
                        <a:defRPr sz="3600" kern="1200">
                          <a:solidFill>
                            <a:schemeClr val="dk1"/>
                          </a:solidFill>
                          <a:latin typeface="Calibri" panose="020F0502020204030204"/>
                        </a:defRPr>
                      </a:lvl8pPr>
                      <a:lvl9pPr marL="7314834" algn="l" defTabSz="1828709" rtl="0" eaLnBrk="1" latinLnBrk="0" hangingPunct="1">
                        <a:defRPr sz="3600" kern="1200">
                          <a:solidFill>
                            <a:schemeClr val="dk1"/>
                          </a:solidFill>
                          <a:latin typeface="Calibri" panose="020F0502020204030204"/>
                        </a:defRPr>
                      </a:lvl9pPr>
                    </a:lstStyle>
                    <a:p>
                      <a:pPr algn="ctr">
                        <a:tabLst/>
                      </a:pPr>
                      <a:r>
                        <a:rPr lang="es-CO" sz="3200" dirty="0" err="1">
                          <a:solidFill>
                            <a:schemeClr val="accent6">
                              <a:lumMod val="75000"/>
                            </a:schemeClr>
                          </a:solidFill>
                        </a:rPr>
                        <a:t>Via</a:t>
                      </a:r>
                      <a:r>
                        <a:rPr lang="es-CO" sz="3200" baseline="0" dirty="0">
                          <a:solidFill>
                            <a:schemeClr val="accent6">
                              <a:lumMod val="75000"/>
                            </a:schemeClr>
                          </a:solidFill>
                        </a:rPr>
                        <a:t> Cruce Raizal – </a:t>
                      </a:r>
                      <a:r>
                        <a:rPr lang="es-CO" sz="3200" baseline="0" dirty="0" err="1">
                          <a:solidFill>
                            <a:schemeClr val="accent6">
                              <a:lumMod val="75000"/>
                            </a:schemeClr>
                          </a:solidFill>
                        </a:rPr>
                        <a:t>Nazareth</a:t>
                      </a:r>
                      <a:r>
                        <a:rPr lang="es-CO" sz="3200" baseline="0" dirty="0">
                          <a:solidFill>
                            <a:schemeClr val="accent6">
                              <a:lumMod val="75000"/>
                            </a:schemeClr>
                          </a:solidFill>
                        </a:rPr>
                        <a:t> </a:t>
                      </a:r>
                      <a:endParaRPr lang="es-CO" sz="3200" dirty="0">
                        <a:solidFill>
                          <a:schemeClr val="accent6">
                            <a:lumMod val="75000"/>
                          </a:schemeClr>
                        </a:solidFill>
                      </a:endParaRP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C531E">
                        <a:tint val="20000"/>
                      </a:srgbClr>
                    </a:solidFill>
                  </a:tcPr>
                </a:tc>
                <a:extLst>
                  <a:ext uri="{0D108BD9-81ED-4DB2-BD59-A6C34878D82A}">
                    <a16:rowId xmlns:a16="http://schemas.microsoft.com/office/drawing/2014/main" val="10002"/>
                  </a:ext>
                </a:extLst>
              </a:tr>
            </a:tbl>
          </a:graphicData>
        </a:graphic>
      </p:graphicFrame>
      <p:sp>
        <p:nvSpPr>
          <p:cNvPr id="10" name="CuadroTexto 9">
            <a:extLst>
              <a:ext uri="{FF2B5EF4-FFF2-40B4-BE49-F238E27FC236}">
                <a16:creationId xmlns:a16="http://schemas.microsoft.com/office/drawing/2014/main" id="{DB4046F1-7888-4D4C-A603-6110FDAF20D1}"/>
              </a:ext>
            </a:extLst>
          </p:cNvPr>
          <p:cNvSpPr txBox="1"/>
          <p:nvPr/>
        </p:nvSpPr>
        <p:spPr>
          <a:xfrm>
            <a:off x="5695406" y="12827726"/>
            <a:ext cx="10293531" cy="757130"/>
          </a:xfrm>
          <a:prstGeom prst="rect">
            <a:avLst/>
          </a:prstGeom>
        </p:spPr>
        <p:txBody>
          <a:bodyPr vert="horz" lIns="91440" tIns="45720" rIns="91440" bIns="45720" rtlCol="0" anchor="ctr">
            <a:normAutofit fontScale="92500"/>
          </a:bodyPr>
          <a:lstStyle>
            <a:lvl1pPr indent="0" algn="just" defTabSz="1828709">
              <a:lnSpc>
                <a:spcPct val="90000"/>
              </a:lnSpc>
              <a:spcBef>
                <a:spcPts val="2000"/>
              </a:spcBef>
              <a:buFont typeface="Arial" panose="020B0604020202020204" pitchFamily="34" charset="0"/>
              <a:buNone/>
              <a:defRPr sz="4800" b="1">
                <a:solidFill>
                  <a:srgbClr val="1D8A72"/>
                </a:solidFill>
                <a:latin typeface="+mj-lt"/>
              </a:defRPr>
            </a:lvl1pPr>
            <a:lvl2pPr marL="1371531" indent="-457177" defTabSz="1828709">
              <a:lnSpc>
                <a:spcPct val="90000"/>
              </a:lnSpc>
              <a:spcBef>
                <a:spcPts val="1000"/>
              </a:spcBef>
              <a:buFont typeface="Arial" panose="020B0604020202020204" pitchFamily="34" charset="0"/>
              <a:buChar char="•"/>
              <a:defRPr sz="4800"/>
            </a:lvl2pPr>
            <a:lvl3pPr marL="2285886" indent="-457177" defTabSz="1828709">
              <a:lnSpc>
                <a:spcPct val="90000"/>
              </a:lnSpc>
              <a:spcBef>
                <a:spcPts val="1000"/>
              </a:spcBef>
              <a:buFont typeface="Arial" panose="020B0604020202020204" pitchFamily="34" charset="0"/>
              <a:buChar char="•"/>
              <a:defRPr sz="4000"/>
            </a:lvl3pPr>
            <a:lvl4pPr marL="3200240" indent="-457177" defTabSz="1828709">
              <a:lnSpc>
                <a:spcPct val="90000"/>
              </a:lnSpc>
              <a:spcBef>
                <a:spcPts val="1000"/>
              </a:spcBef>
              <a:buFont typeface="Arial" panose="020B0604020202020204" pitchFamily="34" charset="0"/>
              <a:buChar char="•"/>
              <a:defRPr sz="3600"/>
            </a:lvl4pPr>
            <a:lvl5pPr marL="4114594" indent="-457177" defTabSz="1828709">
              <a:lnSpc>
                <a:spcPct val="90000"/>
              </a:lnSpc>
              <a:spcBef>
                <a:spcPts val="1000"/>
              </a:spcBef>
              <a:buFont typeface="Arial" panose="020B0604020202020204" pitchFamily="34" charset="0"/>
              <a:buChar char="•"/>
              <a:defRPr sz="3600"/>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s-CO" dirty="0">
                <a:solidFill>
                  <a:schemeClr val="accent6">
                    <a:lumMod val="75000"/>
                  </a:schemeClr>
                </a:solidFill>
              </a:rPr>
              <a:t>Impacto a generar: Mejoras en la movilidad</a:t>
            </a:r>
          </a:p>
        </p:txBody>
      </p:sp>
      <p:pic>
        <p:nvPicPr>
          <p:cNvPr id="5" name="Imagen 4"/>
          <p:cNvPicPr>
            <a:picLocks noChangeAspect="1"/>
          </p:cNvPicPr>
          <p:nvPr/>
        </p:nvPicPr>
        <p:blipFill>
          <a:blip r:embed="rId3"/>
          <a:stretch>
            <a:fillRect/>
          </a:stretch>
        </p:blipFill>
        <p:spPr>
          <a:xfrm>
            <a:off x="2582192" y="5123559"/>
            <a:ext cx="9327964" cy="6678472"/>
          </a:xfrm>
          <a:prstGeom prst="rect">
            <a:avLst/>
          </a:prstGeom>
        </p:spPr>
      </p:pic>
      <p:sp>
        <p:nvSpPr>
          <p:cNvPr id="13" name="Título 1">
            <a:extLst>
              <a:ext uri="{FF2B5EF4-FFF2-40B4-BE49-F238E27FC236}">
                <a16:creationId xmlns:a16="http://schemas.microsoft.com/office/drawing/2014/main" id="{2251B62A-134F-456B-BF94-DB4951E3CAE3}"/>
              </a:ext>
            </a:extLst>
          </p:cNvPr>
          <p:cNvSpPr txBox="1">
            <a:spLocks/>
          </p:cNvSpPr>
          <p:nvPr/>
        </p:nvSpPr>
        <p:spPr>
          <a:xfrm>
            <a:off x="12536684" y="7347225"/>
            <a:ext cx="8856618" cy="788438"/>
          </a:xfrm>
          <a:prstGeom prst="rect">
            <a:avLst/>
          </a:prstGeom>
        </p:spPr>
        <p:txBody>
          <a:bodyPr vert="horz" lIns="91440" tIns="45720" rIns="91440" bIns="45720" rtlCol="0" anchor="ctr">
            <a:normAutofit lnSpcReduction="10000"/>
          </a:bodyPr>
          <a:lstStyle>
            <a:lvl1pPr algn="l" defTabSz="1828709" rtl="0" eaLnBrk="1" latinLnBrk="0" hangingPunct="1">
              <a:lnSpc>
                <a:spcPct val="90000"/>
              </a:lnSpc>
              <a:spcBef>
                <a:spcPct val="0"/>
              </a:spcBef>
              <a:buNone/>
              <a:defRPr sz="4400" b="1" kern="1200" baseline="0">
                <a:solidFill>
                  <a:srgbClr val="094456"/>
                </a:solidFill>
                <a:latin typeface="+mn-lt"/>
                <a:ea typeface="+mj-ea"/>
                <a:cs typeface="+mj-cs"/>
              </a:defRPr>
            </a:lvl1pPr>
          </a:lstStyle>
          <a:p>
            <a:r>
              <a:rPr lang="es-CO" sz="5400" dirty="0"/>
              <a:t>Actividades ejecutadas</a:t>
            </a:r>
          </a:p>
          <a:p>
            <a:pPr marL="571500" indent="-571500">
              <a:buFont typeface="Arial" panose="020B0604020202020204" pitchFamily="34" charset="0"/>
              <a:buChar char="•"/>
            </a:pPr>
            <a:endParaRPr lang="es-CO" sz="5400" b="0" dirty="0"/>
          </a:p>
        </p:txBody>
      </p:sp>
      <p:sp>
        <p:nvSpPr>
          <p:cNvPr id="14" name="Marcador de texto 2">
            <a:extLst>
              <a:ext uri="{FF2B5EF4-FFF2-40B4-BE49-F238E27FC236}">
                <a16:creationId xmlns:a16="http://schemas.microsoft.com/office/drawing/2014/main" id="{1C37E8FF-C5A0-4B3B-A6EA-9DFFCE823A66}"/>
              </a:ext>
            </a:extLst>
          </p:cNvPr>
          <p:cNvSpPr>
            <a:spLocks noGrp="1"/>
          </p:cNvSpPr>
          <p:nvPr>
            <p:ph type="body" sz="quarter" idx="10"/>
          </p:nvPr>
        </p:nvSpPr>
        <p:spPr>
          <a:xfrm>
            <a:off x="12536685" y="8268090"/>
            <a:ext cx="10593938" cy="1865376"/>
          </a:xfrm>
        </p:spPr>
        <p:txBody>
          <a:bodyPr>
            <a:noAutofit/>
          </a:bodyPr>
          <a:lstStyle/>
          <a:p>
            <a:pPr marL="571500" indent="-571500" algn="just">
              <a:buFont typeface="Arial" panose="020B0604020202020204" pitchFamily="34" charset="0"/>
              <a:buChar char="•"/>
            </a:pPr>
            <a:r>
              <a:rPr lang="es-CO" sz="3200" dirty="0"/>
              <a:t>Mantenimiento rutinario</a:t>
            </a:r>
          </a:p>
          <a:p>
            <a:pPr marL="571500" indent="-571500" algn="just">
              <a:buFont typeface="Arial" panose="020B0604020202020204" pitchFamily="34" charset="0"/>
              <a:buChar char="•"/>
            </a:pPr>
            <a:r>
              <a:rPr lang="es-CO" sz="3200" dirty="0"/>
              <a:t>Mantenimiento periódico de la vía</a:t>
            </a:r>
          </a:p>
          <a:p>
            <a:pPr marL="571500" indent="-571500" algn="just">
              <a:buFont typeface="Arial" panose="020B0604020202020204" pitchFamily="34" charset="0"/>
              <a:buChar char="•"/>
            </a:pPr>
            <a:r>
              <a:rPr lang="es-CO" sz="3200" dirty="0"/>
              <a:t>Construcción de filtros en el borde de vía</a:t>
            </a:r>
          </a:p>
          <a:p>
            <a:pPr marL="571500" indent="-571500" algn="just">
              <a:buFont typeface="Arial" panose="020B0604020202020204" pitchFamily="34" charset="0"/>
              <a:buChar char="•"/>
            </a:pPr>
            <a:r>
              <a:rPr lang="es-CO" sz="3200" dirty="0"/>
              <a:t>Construcción de muros gavión en puntos inestables</a:t>
            </a:r>
          </a:p>
        </p:txBody>
      </p:sp>
    </p:spTree>
    <p:extLst>
      <p:ext uri="{BB962C8B-B14F-4D97-AF65-F5344CB8AC3E}">
        <p14:creationId xmlns:p14="http://schemas.microsoft.com/office/powerpoint/2010/main" val="260557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819288" y="273159"/>
            <a:ext cx="21029829" cy="1865376"/>
          </a:xfrm>
        </p:spPr>
        <p:txBody>
          <a:bodyPr vert="horz" lIns="91440" tIns="45720" rIns="91440" bIns="45720" rtlCol="0" anchor="b">
            <a:normAutofit/>
          </a:bodyPr>
          <a:lstStyle/>
          <a:p>
            <a:pPr defTabSz="914400"/>
            <a:r>
              <a:rPr lang="es-CO" sz="6600" dirty="0">
                <a:solidFill>
                  <a:schemeClr val="tx1"/>
                </a:solidFill>
              </a:rPr>
              <a:t>OBRAS DE MANTENIMIENTO EJECUTADAS</a:t>
            </a:r>
            <a:endParaRPr lang="en-US" sz="6600" kern="1200" dirty="0">
              <a:solidFill>
                <a:schemeClr val="tx1"/>
              </a:solidFill>
              <a:latin typeface="+mj-lt"/>
              <a:ea typeface="+mj-ea"/>
              <a:cs typeface="+mj-cs"/>
            </a:endParaRPr>
          </a:p>
        </p:txBody>
      </p:sp>
      <p:sp>
        <p:nvSpPr>
          <p:cNvPr id="7" name="Elipse 6"/>
          <p:cNvSpPr/>
          <p:nvPr/>
        </p:nvSpPr>
        <p:spPr>
          <a:xfrm>
            <a:off x="1283771" y="840114"/>
            <a:ext cx="1298421" cy="1298421"/>
          </a:xfrm>
          <a:prstGeom prst="ellipse">
            <a:avLst/>
          </a:prstGeom>
          <a:solidFill>
            <a:srgbClr val="1D8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s-ES" sz="6600" b="1" dirty="0"/>
              <a:t>2</a:t>
            </a:r>
            <a:endParaRPr lang="es-CO" sz="6600" b="1" dirty="0"/>
          </a:p>
        </p:txBody>
      </p:sp>
      <p:sp>
        <p:nvSpPr>
          <p:cNvPr id="5" name="Marcador de texto 4">
            <a:extLst>
              <a:ext uri="{FF2B5EF4-FFF2-40B4-BE49-F238E27FC236}">
                <a16:creationId xmlns:a16="http://schemas.microsoft.com/office/drawing/2014/main" id="{8A29E10A-C3F8-4FF0-8EBD-DA36B040EB39}"/>
              </a:ext>
            </a:extLst>
          </p:cNvPr>
          <p:cNvSpPr>
            <a:spLocks noGrp="1"/>
          </p:cNvSpPr>
          <p:nvPr>
            <p:ph type="body" sz="quarter" idx="10"/>
          </p:nvPr>
        </p:nvSpPr>
        <p:spPr/>
        <p:txBody>
          <a:bodyPr/>
          <a:lstStyle/>
          <a:p>
            <a:r>
              <a:rPr lang="es-CO" dirty="0"/>
              <a:t>Registro fotográfico</a:t>
            </a:r>
          </a:p>
        </p:txBody>
      </p:sp>
      <p:pic>
        <p:nvPicPr>
          <p:cNvPr id="9" name="Picture 4">
            <a:extLst>
              <a:ext uri="{FF2B5EF4-FFF2-40B4-BE49-F238E27FC236}">
                <a16:creationId xmlns:a16="http://schemas.microsoft.com/office/drawing/2014/main" id="{00000000-0008-0000-0100-000005000000}"/>
              </a:ext>
            </a:extLst>
          </p:cNvPr>
          <p:cNvPicPr>
            <a:picLocks noChangeAspect="1" noChangeArrowheads="1"/>
          </p:cNvPicPr>
          <p:nvPr/>
        </p:nvPicPr>
        <p:blipFill rotWithShape="1">
          <a:blip r:embed="rId3" cstate="print"/>
          <a:srcRect t="25427"/>
          <a:stretch/>
        </p:blipFill>
        <p:spPr bwMode="auto">
          <a:xfrm>
            <a:off x="2582192" y="3619726"/>
            <a:ext cx="9148801" cy="4426994"/>
          </a:xfrm>
          <a:prstGeom prst="rect">
            <a:avLst/>
          </a:prstGeom>
          <a:noFill/>
          <a:ln w="1">
            <a:noFill/>
            <a:miter lim="800000"/>
            <a:headEnd/>
            <a:tailEnd type="none" w="med" len="med"/>
          </a:ln>
          <a:effectLst/>
        </p:spPr>
      </p:pic>
      <p:pic>
        <p:nvPicPr>
          <p:cNvPr id="10" name="Picture 5">
            <a:extLst>
              <a:ext uri="{FF2B5EF4-FFF2-40B4-BE49-F238E27FC236}">
                <a16:creationId xmlns:a16="http://schemas.microsoft.com/office/drawing/2014/main" id="{00000000-0008-0000-0100-000006000000}"/>
              </a:ext>
            </a:extLst>
          </p:cNvPr>
          <p:cNvPicPr>
            <a:picLocks noChangeAspect="1" noChangeArrowheads="1"/>
          </p:cNvPicPr>
          <p:nvPr/>
        </p:nvPicPr>
        <p:blipFill rotWithShape="1">
          <a:blip r:embed="rId4" cstate="print"/>
          <a:srcRect l="-3238" t="22543"/>
          <a:stretch/>
        </p:blipFill>
        <p:spPr bwMode="auto">
          <a:xfrm>
            <a:off x="11730993" y="3619726"/>
            <a:ext cx="9079792" cy="4426994"/>
          </a:xfrm>
          <a:prstGeom prst="rect">
            <a:avLst/>
          </a:prstGeom>
          <a:noFill/>
          <a:ln w="1">
            <a:noFill/>
            <a:miter lim="800000"/>
            <a:headEnd/>
            <a:tailEnd type="none" w="med" len="med"/>
          </a:ln>
          <a:effectLst/>
        </p:spPr>
      </p:pic>
      <p:pic>
        <p:nvPicPr>
          <p:cNvPr id="11" name="Picture 17">
            <a:extLst>
              <a:ext uri="{FF2B5EF4-FFF2-40B4-BE49-F238E27FC236}">
                <a16:creationId xmlns:a16="http://schemas.microsoft.com/office/drawing/2014/main" id="{00000000-0008-0000-0100-00000E000000}"/>
              </a:ext>
            </a:extLst>
          </p:cNvPr>
          <p:cNvPicPr>
            <a:picLocks noChangeAspect="1" noChangeArrowheads="1"/>
          </p:cNvPicPr>
          <p:nvPr/>
        </p:nvPicPr>
        <p:blipFill rotWithShape="1">
          <a:blip r:embed="rId5" cstate="print"/>
          <a:srcRect t="27679"/>
          <a:stretch/>
        </p:blipFill>
        <p:spPr bwMode="auto">
          <a:xfrm>
            <a:off x="11950659" y="8374733"/>
            <a:ext cx="8860126" cy="4583621"/>
          </a:xfrm>
          <a:prstGeom prst="rect">
            <a:avLst/>
          </a:prstGeom>
          <a:noFill/>
          <a:ln w="1">
            <a:noFill/>
            <a:miter lim="800000"/>
            <a:headEnd/>
            <a:tailEnd type="none" w="med" len="med"/>
          </a:ln>
          <a:effectLst/>
        </p:spPr>
      </p:pic>
      <p:pic>
        <p:nvPicPr>
          <p:cNvPr id="12" name="Picture 5">
            <a:extLst>
              <a:ext uri="{FF2B5EF4-FFF2-40B4-BE49-F238E27FC236}">
                <a16:creationId xmlns:a16="http://schemas.microsoft.com/office/drawing/2014/main" id="{00000000-0008-0000-0200-00000C000000}"/>
              </a:ext>
            </a:extLst>
          </p:cNvPr>
          <p:cNvPicPr>
            <a:picLocks noChangeAspect="1" noChangeArrowheads="1"/>
          </p:cNvPicPr>
          <p:nvPr/>
        </p:nvPicPr>
        <p:blipFill rotWithShape="1">
          <a:blip r:embed="rId6" cstate="print"/>
          <a:srcRect t="20203"/>
          <a:stretch/>
        </p:blipFill>
        <p:spPr bwMode="auto">
          <a:xfrm>
            <a:off x="2582192" y="8374733"/>
            <a:ext cx="9148801" cy="4583621"/>
          </a:xfrm>
          <a:prstGeom prst="rect">
            <a:avLst/>
          </a:prstGeom>
          <a:noFill/>
          <a:ln w="1">
            <a:noFill/>
            <a:miter lim="800000"/>
            <a:headEnd/>
            <a:tailEnd type="none" w="med" len="med"/>
          </a:ln>
          <a:effectLst/>
        </p:spPr>
      </p:pic>
    </p:spTree>
    <p:extLst>
      <p:ext uri="{BB962C8B-B14F-4D97-AF65-F5344CB8AC3E}">
        <p14:creationId xmlns:p14="http://schemas.microsoft.com/office/powerpoint/2010/main" val="235599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texto 2"/>
          <p:cNvSpPr>
            <a:spLocks noGrp="1"/>
          </p:cNvSpPr>
          <p:nvPr>
            <p:ph type="body" sz="quarter" idx="10"/>
          </p:nvPr>
        </p:nvSpPr>
        <p:spPr/>
        <p:txBody>
          <a:bodyPr/>
          <a:lstStyle/>
          <a:p>
            <a:endParaRPr lang="es-CO" dirty="0"/>
          </a:p>
        </p:txBody>
      </p:sp>
      <p:pic>
        <p:nvPicPr>
          <p:cNvPr id="4" name="Imagen 3"/>
          <p:cNvPicPr>
            <a:picLocks noChangeAspect="1"/>
          </p:cNvPicPr>
          <p:nvPr/>
        </p:nvPicPr>
        <p:blipFill>
          <a:blip r:embed="rId3"/>
          <a:stretch>
            <a:fillRect/>
          </a:stretch>
        </p:blipFill>
        <p:spPr>
          <a:xfrm>
            <a:off x="-3404" y="-1466"/>
            <a:ext cx="24385816" cy="13717021"/>
          </a:xfrm>
          <a:prstGeom prst="rect">
            <a:avLst/>
          </a:prstGeom>
        </p:spPr>
      </p:pic>
      <p:sp>
        <p:nvSpPr>
          <p:cNvPr id="6" name="5 Título"/>
          <p:cNvSpPr txBox="1">
            <a:spLocks/>
          </p:cNvSpPr>
          <p:nvPr/>
        </p:nvSpPr>
        <p:spPr>
          <a:xfrm>
            <a:off x="3293735" y="5129908"/>
            <a:ext cx="16611600" cy="3016886"/>
          </a:xfrm>
          <a:prstGeom prst="rect">
            <a:avLst/>
          </a:prstGeom>
        </p:spPr>
        <p:txBody>
          <a:bodyPr vert="horz" lIns="182868" tIns="91434" rIns="182868" bIns="9143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828709">
              <a:lnSpc>
                <a:spcPct val="90000"/>
              </a:lnSpc>
              <a:spcBef>
                <a:spcPts val="2000"/>
              </a:spcBef>
            </a:pPr>
            <a:r>
              <a:rPr lang="es-ES" sz="10800" b="1" dirty="0"/>
              <a:t>CONVENIOS 1529 DE 2017 Y 1554 DE 2018</a:t>
            </a:r>
            <a:endParaRPr lang="es-CO" sz="10800" b="1" dirty="0"/>
          </a:p>
        </p:txBody>
      </p:sp>
    </p:spTree>
    <p:extLst>
      <p:ext uri="{BB962C8B-B14F-4D97-AF65-F5344CB8AC3E}">
        <p14:creationId xmlns:p14="http://schemas.microsoft.com/office/powerpoint/2010/main" val="37368241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1198</Words>
  <Application>Microsoft Office PowerPoint</Application>
  <PresentationFormat>Personalizado</PresentationFormat>
  <Paragraphs>173</Paragraphs>
  <Slides>20</Slides>
  <Notes>18</Notes>
  <HiddenSlides>0</HiddenSlides>
  <MMClips>0</MMClips>
  <ScaleCrop>false</ScaleCrop>
  <HeadingPairs>
    <vt:vector size="6" baseType="variant">
      <vt:variant>
        <vt:lpstr>Fuentes usadas</vt:lpstr>
      </vt:variant>
      <vt:variant>
        <vt:i4>3</vt:i4>
      </vt:variant>
      <vt:variant>
        <vt:lpstr>Tema</vt:lpstr>
      </vt:variant>
      <vt:variant>
        <vt:i4>5</vt:i4>
      </vt:variant>
      <vt:variant>
        <vt:lpstr>Títulos de diapositiva</vt:lpstr>
      </vt:variant>
      <vt:variant>
        <vt:i4>20</vt:i4>
      </vt:variant>
    </vt:vector>
  </HeadingPairs>
  <TitlesOfParts>
    <vt:vector size="28" baseType="lpstr">
      <vt:lpstr>Arial</vt:lpstr>
      <vt:lpstr>Calibri</vt:lpstr>
      <vt:lpstr>Calibri Light</vt:lpstr>
      <vt:lpstr>Tema de Office</vt:lpstr>
      <vt:lpstr>Diseño personalizado</vt:lpstr>
      <vt:lpstr>1_Diseño personalizado</vt:lpstr>
      <vt:lpstr>2_Diseño personalizado</vt:lpstr>
      <vt:lpstr>1_Tema de Office</vt:lpstr>
      <vt:lpstr>MALLA VIAL RURAL</vt:lpstr>
      <vt:lpstr>Presentación de PowerPoint</vt:lpstr>
      <vt:lpstr>Presentación de PowerPoint</vt:lpstr>
      <vt:lpstr>COMPETENCIAS DE LAS ENTIDADES EN LA MALLA VIAL RURAL</vt:lpstr>
      <vt:lpstr>COMPETENCIAS DE LAS ENTIDADES EN LA MALLA VIAL RURAL</vt:lpstr>
      <vt:lpstr>Presentación de PowerPoint</vt:lpstr>
      <vt:lpstr>OBRAS DE MANTENIMIENTO EJECUTADAS CONTRATO 1576 DE 2019</vt:lpstr>
      <vt:lpstr>OBRAS DE MANTENIMIENTO EJECUTADAS</vt:lpstr>
      <vt:lpstr>Presentación de PowerPoint</vt:lpstr>
      <vt:lpstr>Presentación de PowerPoint</vt:lpstr>
      <vt:lpstr>Presentación de PowerPoint</vt:lpstr>
      <vt:lpstr>Presentación de PowerPoint</vt:lpstr>
      <vt:lpstr>APORTES CONVENIO 1554 DE 2018</vt:lpstr>
      <vt:lpstr>OBLIGACIONES DE LAS  ENTIDADES Y ESTADO ACTUAL</vt:lpstr>
      <vt:lpstr>Presentación de PowerPoint</vt:lpstr>
      <vt:lpstr>ÚLTIMAS ACTUACIONES  </vt:lpstr>
      <vt:lpstr>OBRAS DE MANTENIMIENTO A EJECUTAR  </vt:lpstr>
      <vt:lpstr>OBRAS DE MANTENIMIENTO A EJECUTAR  </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CONVENIOS 1529 DE 2017 Y 1554 DE 2018</dc:title>
  <dc:creator>Juan Esteban Cardenas Fonseca</dc:creator>
  <cp:lastModifiedBy>Carolina Vargas</cp:lastModifiedBy>
  <cp:revision>55</cp:revision>
  <dcterms:created xsi:type="dcterms:W3CDTF">2021-01-12T18:51:25Z</dcterms:created>
  <dcterms:modified xsi:type="dcterms:W3CDTF">2021-06-16T15:40:53Z</dcterms:modified>
</cp:coreProperties>
</file>