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80" r:id="rId2"/>
    <p:sldId id="1448" r:id="rId3"/>
    <p:sldId id="1442" r:id="rId4"/>
    <p:sldId id="1444" r:id="rId5"/>
    <p:sldId id="1445" r:id="rId6"/>
    <p:sldId id="1452" r:id="rId7"/>
    <p:sldId id="1451" r:id="rId8"/>
    <p:sldId id="1453" r:id="rId9"/>
    <p:sldId id="1454" r:id="rId10"/>
    <p:sldId id="1463" r:id="rId11"/>
    <p:sldId id="1464" r:id="rId12"/>
    <p:sldId id="1465" r:id="rId13"/>
    <p:sldId id="1466" r:id="rId14"/>
    <p:sldId id="1467" r:id="rId15"/>
    <p:sldId id="1468" r:id="rId16"/>
    <p:sldId id="1469" r:id="rId17"/>
    <p:sldId id="1470" r:id="rId18"/>
    <p:sldId id="1471" r:id="rId19"/>
    <p:sldId id="1472" r:id="rId20"/>
    <p:sldId id="1455" r:id="rId21"/>
    <p:sldId id="1460" r:id="rId22"/>
    <p:sldId id="1461" r:id="rId23"/>
    <p:sldId id="1462" r:id="rId24"/>
    <p:sldId id="1456" r:id="rId25"/>
    <p:sldId id="1457" r:id="rId26"/>
    <p:sldId id="1458" r:id="rId27"/>
    <p:sldId id="1459" r:id="rId28"/>
    <p:sldId id="1443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75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12FB-0F28-4057-97A8-2315AC195D1D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EB7B6-B32C-4CC3-9EB6-1611FF753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146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2FE4D-09E4-4E6C-BFF9-B6A713EF3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1E5D68-C141-4731-878A-F89DDCDA2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950A9-15A7-4899-8ECF-49485CD6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27CCF-AA69-429F-8C18-B9FC85F0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E6C04-98EC-42CE-BCBB-B586F76A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18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043FB-53AA-4369-B1EB-05F4C354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DCD366-5614-441C-B92F-BE4E4F96F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909F1-1EE0-41A7-B409-FF248110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58658A-0BDC-420C-AD2C-0032CC0C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1007E2-F9E9-4E16-BC95-AA011D3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24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A800AF-ED7F-4CDA-B830-833C1EBB5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3AEF27-0467-44C2-BE98-05BF40127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6F115-B3A6-49C1-93E7-CBED2EC6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BDF5B-37E1-4C87-AA36-3552B5D3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3CC3E-8920-443F-9769-48742C80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12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FF840-86BC-4048-BE12-60BFC9AB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51C9E5-E236-4C8F-AA95-E5737B04C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26B0C-6F04-4A93-9C34-7199159D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0D362-CD2F-43B8-AFB6-95D2F8A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FEA0C-95D7-4E95-8271-F8D58B94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9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ACCF7-FBA5-4155-BAF8-A673C5A9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821B1C-26B8-40C4-BF0E-4C1E78FA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103DE-6B20-48A5-B2E8-26308E47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A21E5-1427-4A4A-B686-ECC87B7C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11152-1E36-4E96-8A09-51A54290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7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476BC-93BD-492C-B134-D590B4D7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81AC8-8749-4373-AC43-04A3255A6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FBEDFC-6EDC-48BA-9D48-64DC71430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3C09D5-F6BC-4AC5-BED4-93AF3100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A41461-B2BC-45E4-AB68-C5437EF7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B2E006-79E8-4546-9C32-5A1DF3C6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30E57-CB3A-4888-96F5-BB3F8498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6C71B-ECA6-45CE-80FC-C76278766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09485-4643-462A-A13B-341453DE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3066A8-E952-4672-98C2-06743914C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3E2126-83D5-44F5-BF31-1587BD83C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445F4C-A0EC-499B-A15D-B5F1760D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31088F-4BEA-405C-AFEA-78AEC228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92D154-B866-41B6-BFD8-DDB4E1D9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811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901AF-63F8-4A7E-A0A5-568C4782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D5ADE7-7F63-4768-991D-D1234B27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EF1EF8-9D5E-4508-9770-56C40255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BDC478-BA9A-4923-B113-04B8472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77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DB88F2-18F8-4EA4-A5DB-0D61EE14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28AB09-F277-40C3-B7FB-4DE5D733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67BC88-ED4F-4567-AA00-3DF1EC97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5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3A6EE-33F0-4EBA-8216-3B1BDFFF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5520AE-0570-45CE-A704-4ED272A0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4A9FD0-3E35-46A9-A53D-159AC5E51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E8771C-8BE2-4040-BA79-C04DF787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A5060-22C3-48D9-8A74-68613D49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FD1122-E4A8-4883-A390-6CC4DF0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00683-2E64-45EB-A346-2BAE2CBF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A96BA6-5045-420A-8B7F-F5E03D53E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C2694-BC2F-4FA0-88EA-5343640C9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C9CA10-CCF9-4D55-B678-A9D31BD9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2ED17-DEB9-409E-9FEF-FC550601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E6ACBF-B052-41CA-A2B1-D2E69A4A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8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599311-4741-4703-A630-B1D943C4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AAE98-7EBA-4468-B7A7-6D5C63DC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D7BF5-35E6-4381-953C-92710BD3D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7690-E9A5-4AE7-83B8-65E490A5C835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FE346-A1FB-4D14-AABB-39B4DF7AD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74F4C-58C1-4FB7-B902-5DA1D5AC6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41A5-22F5-450A-8AE4-CF87017CBD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17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orge.osorio@transmilenio.gov.c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>
            <a:extLst>
              <a:ext uri="{FF2B5EF4-FFF2-40B4-BE49-F238E27FC236}">
                <a16:creationId xmlns:a16="http://schemas.microsoft.com/office/drawing/2014/main" id="{61D3911B-0F86-418E-870C-BB2B232BC206}"/>
              </a:ext>
            </a:extLst>
          </p:cNvPr>
          <p:cNvGrpSpPr/>
          <p:nvPr/>
        </p:nvGrpSpPr>
        <p:grpSpPr>
          <a:xfrm>
            <a:off x="0" y="-54592"/>
            <a:ext cx="12013378" cy="6912591"/>
            <a:chOff x="0" y="-54592"/>
            <a:chExt cx="12013378" cy="6912591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8DABBCA-93BE-41A3-B2A7-F2A717DAEC5D}"/>
                </a:ext>
              </a:extLst>
            </p:cNvPr>
            <p:cNvSpPr/>
            <p:nvPr/>
          </p:nvSpPr>
          <p:spPr>
            <a:xfrm>
              <a:off x="0" y="-54592"/>
              <a:ext cx="6128083" cy="691259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E6665F7-AFC8-4E9E-8383-69396B18D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240" y="3698118"/>
              <a:ext cx="1451029" cy="1451029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470B77D-E71C-48EF-860F-F7A1F04C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22" y="1313342"/>
              <a:ext cx="1938061" cy="1938061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0759CC9-4824-4525-97E4-30440E7F975A}"/>
                </a:ext>
              </a:extLst>
            </p:cNvPr>
            <p:cNvGrpSpPr/>
            <p:nvPr/>
          </p:nvGrpSpPr>
          <p:grpSpPr>
            <a:xfrm>
              <a:off x="9183624" y="173361"/>
              <a:ext cx="1940245" cy="523946"/>
              <a:chOff x="6018212" y="7750788"/>
              <a:chExt cx="5133627" cy="1447246"/>
            </a:xfrm>
            <a:solidFill>
              <a:schemeClr val="tx2"/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203C1A9-E9AD-408A-AF7B-744C7F9A126D}"/>
                  </a:ext>
                </a:extLst>
              </p:cNvPr>
              <p:cNvSpPr/>
              <p:nvPr/>
            </p:nvSpPr>
            <p:spPr>
              <a:xfrm>
                <a:off x="8345982" y="8533248"/>
                <a:ext cx="305649" cy="433002"/>
              </a:xfrm>
              <a:custGeom>
                <a:avLst/>
                <a:gdLst>
                  <a:gd name="connsiteX0" fmla="*/ 315328 w 305648"/>
                  <a:gd name="connsiteY0" fmla="*/ 142127 h 433001"/>
                  <a:gd name="connsiteX1" fmla="*/ 172182 w 305648"/>
                  <a:gd name="connsiteY1" fmla="*/ 0 h 433001"/>
                  <a:gd name="connsiteX2" fmla="*/ 0 w 305648"/>
                  <a:gd name="connsiteY2" fmla="*/ 0 h 433001"/>
                  <a:gd name="connsiteX3" fmla="*/ 0 w 305648"/>
                  <a:gd name="connsiteY3" fmla="*/ 453633 h 433001"/>
                  <a:gd name="connsiteX4" fmla="*/ 187210 w 305648"/>
                  <a:gd name="connsiteY4" fmla="*/ 453633 h 433001"/>
                  <a:gd name="connsiteX5" fmla="*/ 330355 w 305648"/>
                  <a:gd name="connsiteY5" fmla="*/ 311507 h 433001"/>
                  <a:gd name="connsiteX6" fmla="*/ 293678 w 305648"/>
                  <a:gd name="connsiteY6" fmla="*/ 216756 h 433001"/>
                  <a:gd name="connsiteX7" fmla="*/ 315328 w 305648"/>
                  <a:gd name="connsiteY7" fmla="*/ 142127 h 433001"/>
                  <a:gd name="connsiteX8" fmla="*/ 115382 w 305648"/>
                  <a:gd name="connsiteY8" fmla="*/ 98826 h 433001"/>
                  <a:gd name="connsiteX9" fmla="*/ 172182 w 305648"/>
                  <a:gd name="connsiteY9" fmla="*/ 98826 h 433001"/>
                  <a:gd name="connsiteX10" fmla="*/ 216501 w 305648"/>
                  <a:gd name="connsiteY10" fmla="*/ 142127 h 433001"/>
                  <a:gd name="connsiteX11" fmla="*/ 172182 w 305648"/>
                  <a:gd name="connsiteY11" fmla="*/ 185427 h 433001"/>
                  <a:gd name="connsiteX12" fmla="*/ 115382 w 305648"/>
                  <a:gd name="connsiteY12" fmla="*/ 185427 h 433001"/>
                  <a:gd name="connsiteX13" fmla="*/ 115382 w 305648"/>
                  <a:gd name="connsiteY13" fmla="*/ 98826 h 433001"/>
                  <a:gd name="connsiteX14" fmla="*/ 187210 w 305648"/>
                  <a:gd name="connsiteY14" fmla="*/ 354807 h 433001"/>
                  <a:gd name="connsiteX15" fmla="*/ 115128 w 305648"/>
                  <a:gd name="connsiteY15" fmla="*/ 354807 h 433001"/>
                  <a:gd name="connsiteX16" fmla="*/ 115128 w 305648"/>
                  <a:gd name="connsiteY16" fmla="*/ 267952 h 433001"/>
                  <a:gd name="connsiteX17" fmla="*/ 171927 w 305648"/>
                  <a:gd name="connsiteY17" fmla="*/ 267952 h 433001"/>
                  <a:gd name="connsiteX18" fmla="*/ 186955 w 305648"/>
                  <a:gd name="connsiteY18" fmla="*/ 267952 h 433001"/>
                  <a:gd name="connsiteX19" fmla="*/ 231274 w 305648"/>
                  <a:gd name="connsiteY19" fmla="*/ 311507 h 433001"/>
                  <a:gd name="connsiteX20" fmla="*/ 187210 w 305648"/>
                  <a:gd name="connsiteY20" fmla="*/ 354807 h 4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48" h="433001">
                    <a:moveTo>
                      <a:pt x="315328" y="142127"/>
                    </a:moveTo>
                    <a:cubicBezTo>
                      <a:pt x="315328" y="63931"/>
                      <a:pt x="251141" y="0"/>
                      <a:pt x="172182" y="0"/>
                    </a:cubicBezTo>
                    <a:lnTo>
                      <a:pt x="0" y="0"/>
                    </a:lnTo>
                    <a:lnTo>
                      <a:pt x="0" y="453633"/>
                    </a:lnTo>
                    <a:lnTo>
                      <a:pt x="187210" y="453633"/>
                    </a:lnTo>
                    <a:cubicBezTo>
                      <a:pt x="266169" y="453633"/>
                      <a:pt x="330355" y="389956"/>
                      <a:pt x="330355" y="311507"/>
                    </a:cubicBezTo>
                    <a:cubicBezTo>
                      <a:pt x="330355" y="276612"/>
                      <a:pt x="317111" y="242736"/>
                      <a:pt x="293678" y="216756"/>
                    </a:cubicBezTo>
                    <a:cubicBezTo>
                      <a:pt x="307941" y="194596"/>
                      <a:pt x="315328" y="168871"/>
                      <a:pt x="315328" y="142127"/>
                    </a:cubicBezTo>
                    <a:moveTo>
                      <a:pt x="115382" y="98826"/>
                    </a:moveTo>
                    <a:lnTo>
                      <a:pt x="172182" y="98826"/>
                    </a:lnTo>
                    <a:cubicBezTo>
                      <a:pt x="196634" y="98826"/>
                      <a:pt x="216501" y="118184"/>
                      <a:pt x="216501" y="142127"/>
                    </a:cubicBezTo>
                    <a:cubicBezTo>
                      <a:pt x="216501" y="166069"/>
                      <a:pt x="196634" y="185427"/>
                      <a:pt x="172182" y="185427"/>
                    </a:cubicBezTo>
                    <a:lnTo>
                      <a:pt x="115382" y="185427"/>
                    </a:lnTo>
                    <a:lnTo>
                      <a:pt x="115382" y="98826"/>
                    </a:lnTo>
                    <a:close/>
                    <a:moveTo>
                      <a:pt x="187210" y="354807"/>
                    </a:moveTo>
                    <a:lnTo>
                      <a:pt x="115128" y="354807"/>
                    </a:lnTo>
                    <a:lnTo>
                      <a:pt x="115128" y="267952"/>
                    </a:lnTo>
                    <a:lnTo>
                      <a:pt x="171927" y="267952"/>
                    </a:lnTo>
                    <a:lnTo>
                      <a:pt x="186955" y="267952"/>
                    </a:lnTo>
                    <a:cubicBezTo>
                      <a:pt x="211407" y="267952"/>
                      <a:pt x="231274" y="287564"/>
                      <a:pt x="231274" y="311507"/>
                    </a:cubicBezTo>
                    <a:cubicBezTo>
                      <a:pt x="231784" y="335449"/>
                      <a:pt x="211916" y="354807"/>
                      <a:pt x="187210" y="35480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D5288F33-57E1-44CC-AB0A-F157179D56D9}"/>
                  </a:ext>
                </a:extLst>
              </p:cNvPr>
              <p:cNvSpPr/>
              <p:nvPr/>
            </p:nvSpPr>
            <p:spPr>
              <a:xfrm>
                <a:off x="8694677" y="8525097"/>
                <a:ext cx="433002" cy="458473"/>
              </a:xfrm>
              <a:custGeom>
                <a:avLst/>
                <a:gdLst>
                  <a:gd name="connsiteX0" fmla="*/ 228982 w 433002"/>
                  <a:gd name="connsiteY0" fmla="*/ 0 h 458472"/>
                  <a:gd name="connsiteX1" fmla="*/ 0 w 433002"/>
                  <a:gd name="connsiteY1" fmla="*/ 237132 h 458472"/>
                  <a:gd name="connsiteX2" fmla="*/ 228982 w 433002"/>
                  <a:gd name="connsiteY2" fmla="*/ 474265 h 458472"/>
                  <a:gd name="connsiteX3" fmla="*/ 457964 w 433002"/>
                  <a:gd name="connsiteY3" fmla="*/ 237132 h 458472"/>
                  <a:gd name="connsiteX4" fmla="*/ 228982 w 433002"/>
                  <a:gd name="connsiteY4" fmla="*/ 0 h 458472"/>
                  <a:gd name="connsiteX5" fmla="*/ 228982 w 433002"/>
                  <a:gd name="connsiteY5" fmla="*/ 350986 h 458472"/>
                  <a:gd name="connsiteX6" fmla="*/ 123278 w 433002"/>
                  <a:gd name="connsiteY6" fmla="*/ 236878 h 458472"/>
                  <a:gd name="connsiteX7" fmla="*/ 228982 w 433002"/>
                  <a:gd name="connsiteY7" fmla="*/ 123023 h 458472"/>
                  <a:gd name="connsiteX8" fmla="*/ 334685 w 433002"/>
                  <a:gd name="connsiteY8" fmla="*/ 236878 h 458472"/>
                  <a:gd name="connsiteX9" fmla="*/ 228982 w 433002"/>
                  <a:gd name="connsiteY9" fmla="*/ 350986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002" h="458472">
                    <a:moveTo>
                      <a:pt x="228982" y="0"/>
                    </a:move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5"/>
                      <a:pt x="228982" y="474265"/>
                    </a:cubicBezTo>
                    <a:cubicBezTo>
                      <a:pt x="355317" y="474265"/>
                      <a:pt x="457964" y="368052"/>
                      <a:pt x="457964" y="237132"/>
                    </a:cubicBezTo>
                    <a:cubicBezTo>
                      <a:pt x="457964" y="106468"/>
                      <a:pt x="355317" y="0"/>
                      <a:pt x="228982" y="0"/>
                    </a:cubicBezTo>
                    <a:moveTo>
                      <a:pt x="228982" y="350986"/>
                    </a:moveTo>
                    <a:cubicBezTo>
                      <a:pt x="170654" y="350986"/>
                      <a:pt x="123278" y="300045"/>
                      <a:pt x="123278" y="236878"/>
                    </a:cubicBezTo>
                    <a:cubicBezTo>
                      <a:pt x="123278" y="174220"/>
                      <a:pt x="170654" y="123023"/>
                      <a:pt x="228982" y="123023"/>
                    </a:cubicBezTo>
                    <a:cubicBezTo>
                      <a:pt x="287310" y="123023"/>
                      <a:pt x="334685" y="174220"/>
                      <a:pt x="334685" y="236878"/>
                    </a:cubicBezTo>
                    <a:cubicBezTo>
                      <a:pt x="334685" y="300045"/>
                      <a:pt x="287310" y="350986"/>
                      <a:pt x="228982" y="350986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51414347-FD91-4584-A645-AF1753C76D09}"/>
                  </a:ext>
                </a:extLst>
              </p:cNvPr>
              <p:cNvSpPr/>
              <p:nvPr/>
            </p:nvSpPr>
            <p:spPr>
              <a:xfrm>
                <a:off x="9176074" y="8525097"/>
                <a:ext cx="433002" cy="458473"/>
              </a:xfrm>
              <a:custGeom>
                <a:avLst/>
                <a:gdLst>
                  <a:gd name="connsiteX0" fmla="*/ 258273 w 433002"/>
                  <a:gd name="connsiteY0" fmla="*/ 306922 h 458472"/>
                  <a:gd name="connsiteX1" fmla="*/ 312016 w 433002"/>
                  <a:gd name="connsiteY1" fmla="*/ 306922 h 458472"/>
                  <a:gd name="connsiteX2" fmla="*/ 312016 w 433002"/>
                  <a:gd name="connsiteY2" fmla="*/ 331883 h 458472"/>
                  <a:gd name="connsiteX3" fmla="*/ 244519 w 433002"/>
                  <a:gd name="connsiteY3" fmla="*/ 351241 h 458472"/>
                  <a:gd name="connsiteX4" fmla="*/ 123278 w 433002"/>
                  <a:gd name="connsiteY4" fmla="*/ 237132 h 458472"/>
                  <a:gd name="connsiteX5" fmla="*/ 244519 w 433002"/>
                  <a:gd name="connsiteY5" fmla="*/ 123278 h 458472"/>
                  <a:gd name="connsiteX6" fmla="*/ 329082 w 433002"/>
                  <a:gd name="connsiteY6" fmla="*/ 155626 h 458472"/>
                  <a:gd name="connsiteX7" fmla="*/ 341053 w 433002"/>
                  <a:gd name="connsiteY7" fmla="*/ 166578 h 458472"/>
                  <a:gd name="connsiteX8" fmla="*/ 424342 w 433002"/>
                  <a:gd name="connsiteY8" fmla="*/ 75648 h 458472"/>
                  <a:gd name="connsiteX9" fmla="*/ 412371 w 433002"/>
                  <a:gd name="connsiteY9" fmla="*/ 64696 h 458472"/>
                  <a:gd name="connsiteX10" fmla="*/ 244519 w 433002"/>
                  <a:gd name="connsiteY10" fmla="*/ 0 h 458472"/>
                  <a:gd name="connsiteX11" fmla="*/ 0 w 433002"/>
                  <a:gd name="connsiteY11" fmla="*/ 237132 h 458472"/>
                  <a:gd name="connsiteX12" fmla="*/ 244519 w 433002"/>
                  <a:gd name="connsiteY12" fmla="*/ 474265 h 458472"/>
                  <a:gd name="connsiteX13" fmla="*/ 312016 w 433002"/>
                  <a:gd name="connsiteY13" fmla="*/ 465095 h 458472"/>
                  <a:gd name="connsiteX14" fmla="*/ 312016 w 433002"/>
                  <a:gd name="connsiteY14" fmla="*/ 466114 h 458472"/>
                  <a:gd name="connsiteX15" fmla="*/ 435295 w 433002"/>
                  <a:gd name="connsiteY15" fmla="*/ 466114 h 458472"/>
                  <a:gd name="connsiteX16" fmla="*/ 435295 w 433002"/>
                  <a:gd name="connsiteY16" fmla="*/ 183644 h 458472"/>
                  <a:gd name="connsiteX17" fmla="*/ 258273 w 433002"/>
                  <a:gd name="connsiteY17" fmla="*/ 183644 h 458472"/>
                  <a:gd name="connsiteX18" fmla="*/ 258273 w 433002"/>
                  <a:gd name="connsiteY18" fmla="*/ 306922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002" h="458472">
                    <a:moveTo>
                      <a:pt x="258273" y="306922"/>
                    </a:moveTo>
                    <a:lnTo>
                      <a:pt x="312016" y="306922"/>
                    </a:lnTo>
                    <a:lnTo>
                      <a:pt x="312016" y="331883"/>
                    </a:lnTo>
                    <a:cubicBezTo>
                      <a:pt x="292149" y="344364"/>
                      <a:pt x="268462" y="351241"/>
                      <a:pt x="244519" y="351241"/>
                    </a:cubicBezTo>
                    <a:cubicBezTo>
                      <a:pt x="177531" y="351241"/>
                      <a:pt x="123278" y="300300"/>
                      <a:pt x="123278" y="237132"/>
                    </a:cubicBezTo>
                    <a:cubicBezTo>
                      <a:pt x="123278" y="174474"/>
                      <a:pt x="177786" y="123278"/>
                      <a:pt x="244519" y="123278"/>
                    </a:cubicBezTo>
                    <a:cubicBezTo>
                      <a:pt x="276103" y="123278"/>
                      <a:pt x="306158" y="134740"/>
                      <a:pt x="329082" y="155626"/>
                    </a:cubicBezTo>
                    <a:lnTo>
                      <a:pt x="341053" y="166578"/>
                    </a:lnTo>
                    <a:lnTo>
                      <a:pt x="424342" y="75648"/>
                    </a:lnTo>
                    <a:lnTo>
                      <a:pt x="412371" y="64696"/>
                    </a:lnTo>
                    <a:cubicBezTo>
                      <a:pt x="366779" y="22924"/>
                      <a:pt x="307177" y="0"/>
                      <a:pt x="244519" y="0"/>
                    </a:cubicBezTo>
                    <a:cubicBezTo>
                      <a:pt x="109779" y="0"/>
                      <a:pt x="0" y="106468"/>
                      <a:pt x="0" y="237132"/>
                    </a:cubicBezTo>
                    <a:cubicBezTo>
                      <a:pt x="0" y="368052"/>
                      <a:pt x="109779" y="474265"/>
                      <a:pt x="244519" y="474265"/>
                    </a:cubicBezTo>
                    <a:cubicBezTo>
                      <a:pt x="267443" y="474265"/>
                      <a:pt x="290111" y="471208"/>
                      <a:pt x="312016" y="465095"/>
                    </a:cubicBezTo>
                    <a:lnTo>
                      <a:pt x="312016" y="466114"/>
                    </a:lnTo>
                    <a:lnTo>
                      <a:pt x="435295" y="466114"/>
                    </a:lnTo>
                    <a:lnTo>
                      <a:pt x="435295" y="183644"/>
                    </a:lnTo>
                    <a:lnTo>
                      <a:pt x="258273" y="183644"/>
                    </a:lnTo>
                    <a:lnTo>
                      <a:pt x="258273" y="30692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E650509C-FC2F-4C66-8C4E-029F745E6A31}"/>
                  </a:ext>
                </a:extLst>
              </p:cNvPr>
              <p:cNvSpPr/>
              <p:nvPr/>
            </p:nvSpPr>
            <p:spPr>
              <a:xfrm>
                <a:off x="10105246" y="8527135"/>
                <a:ext cx="407532" cy="458473"/>
              </a:xfrm>
              <a:custGeom>
                <a:avLst/>
                <a:gdLst>
                  <a:gd name="connsiteX0" fmla="*/ 138306 w 407531"/>
                  <a:gd name="connsiteY0" fmla="*/ 139579 h 458472"/>
                  <a:gd name="connsiteX1" fmla="*/ 138306 w 407531"/>
                  <a:gd name="connsiteY1" fmla="*/ 463821 h 458472"/>
                  <a:gd name="connsiteX2" fmla="*/ 284508 w 407531"/>
                  <a:gd name="connsiteY2" fmla="*/ 463821 h 458472"/>
                  <a:gd name="connsiteX3" fmla="*/ 284508 w 407531"/>
                  <a:gd name="connsiteY3" fmla="*/ 139579 h 458472"/>
                  <a:gd name="connsiteX4" fmla="*/ 422559 w 407531"/>
                  <a:gd name="connsiteY4" fmla="*/ 139579 h 458472"/>
                  <a:gd name="connsiteX5" fmla="*/ 422559 w 407531"/>
                  <a:gd name="connsiteY5" fmla="*/ 0 h 458472"/>
                  <a:gd name="connsiteX6" fmla="*/ 0 w 407531"/>
                  <a:gd name="connsiteY6" fmla="*/ 0 h 458472"/>
                  <a:gd name="connsiteX7" fmla="*/ 0 w 407531"/>
                  <a:gd name="connsiteY7" fmla="*/ 139579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531" h="458472">
                    <a:moveTo>
                      <a:pt x="138306" y="139579"/>
                    </a:moveTo>
                    <a:lnTo>
                      <a:pt x="138306" y="463821"/>
                    </a:lnTo>
                    <a:lnTo>
                      <a:pt x="284508" y="463821"/>
                    </a:lnTo>
                    <a:lnTo>
                      <a:pt x="284508" y="139579"/>
                    </a:lnTo>
                    <a:lnTo>
                      <a:pt x="422559" y="139579"/>
                    </a:lnTo>
                    <a:lnTo>
                      <a:pt x="422559" y="0"/>
                    </a:lnTo>
                    <a:lnTo>
                      <a:pt x="0" y="0"/>
                    </a:lnTo>
                    <a:lnTo>
                      <a:pt x="0" y="139579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37327A5F-C7B5-424B-A066-3BE11C32CDD6}"/>
                  </a:ext>
                </a:extLst>
              </p:cNvPr>
              <p:cNvSpPr/>
              <p:nvPr/>
            </p:nvSpPr>
            <p:spPr>
              <a:xfrm>
                <a:off x="10438658" y="8441553"/>
                <a:ext cx="713181" cy="738650"/>
              </a:xfrm>
              <a:custGeom>
                <a:avLst/>
                <a:gdLst>
                  <a:gd name="connsiteX0" fmla="*/ 736359 w 713180"/>
                  <a:gd name="connsiteY0" fmla="*/ 743744 h 738650"/>
                  <a:gd name="connsiteX1" fmla="*/ 456690 w 713180"/>
                  <a:gd name="connsiteY1" fmla="*/ 0 h 738650"/>
                  <a:gd name="connsiteX2" fmla="*/ 205549 w 713180"/>
                  <a:gd name="connsiteY2" fmla="*/ 0 h 738650"/>
                  <a:gd name="connsiteX3" fmla="*/ 0 w 713180"/>
                  <a:gd name="connsiteY3" fmla="*/ 548639 h 738650"/>
                  <a:gd name="connsiteX4" fmla="*/ 152315 w 713180"/>
                  <a:gd name="connsiteY4" fmla="*/ 548639 h 738650"/>
                  <a:gd name="connsiteX5" fmla="*/ 330610 w 713180"/>
                  <a:gd name="connsiteY5" fmla="*/ 97298 h 738650"/>
                  <a:gd name="connsiteX6" fmla="*/ 584044 w 713180"/>
                  <a:gd name="connsiteY6" fmla="*/ 743744 h 73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180" h="738650">
                    <a:moveTo>
                      <a:pt x="736359" y="743744"/>
                    </a:moveTo>
                    <a:lnTo>
                      <a:pt x="456690" y="0"/>
                    </a:lnTo>
                    <a:lnTo>
                      <a:pt x="205549" y="0"/>
                    </a:lnTo>
                    <a:lnTo>
                      <a:pt x="0" y="548639"/>
                    </a:lnTo>
                    <a:lnTo>
                      <a:pt x="152315" y="548639"/>
                    </a:lnTo>
                    <a:lnTo>
                      <a:pt x="330610" y="97298"/>
                    </a:lnTo>
                    <a:lnTo>
                      <a:pt x="584044" y="74374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3FF2072-DA7F-4357-8A1F-5EBD1F6B542E}"/>
                  </a:ext>
                </a:extLst>
              </p:cNvPr>
              <p:cNvSpPr/>
              <p:nvPr/>
            </p:nvSpPr>
            <p:spPr>
              <a:xfrm>
                <a:off x="9638622" y="8524843"/>
                <a:ext cx="433002" cy="458473"/>
              </a:xfrm>
              <a:custGeom>
                <a:avLst/>
                <a:gdLst>
                  <a:gd name="connsiteX0" fmla="*/ 430965 w 433002"/>
                  <a:gd name="connsiteY0" fmla="*/ 125316 h 458472"/>
                  <a:gd name="connsiteX1" fmla="*/ 430710 w 433002"/>
                  <a:gd name="connsiteY1" fmla="*/ 124806 h 458472"/>
                  <a:gd name="connsiteX2" fmla="*/ 228982 w 433002"/>
                  <a:gd name="connsiteY2" fmla="*/ 0 h 458472"/>
                  <a:gd name="connsiteX3" fmla="*/ 0 w 433002"/>
                  <a:gd name="connsiteY3" fmla="*/ 237132 h 458472"/>
                  <a:gd name="connsiteX4" fmla="*/ 228982 w 433002"/>
                  <a:gd name="connsiteY4" fmla="*/ 474264 h 458472"/>
                  <a:gd name="connsiteX5" fmla="*/ 457964 w 433002"/>
                  <a:gd name="connsiteY5" fmla="*/ 237132 h 458472"/>
                  <a:gd name="connsiteX6" fmla="*/ 430965 w 433002"/>
                  <a:gd name="connsiteY6" fmla="*/ 125316 h 458472"/>
                  <a:gd name="connsiteX7" fmla="*/ 229237 w 433002"/>
                  <a:gd name="connsiteY7" fmla="*/ 351241 h 458472"/>
                  <a:gd name="connsiteX8" fmla="*/ 123533 w 433002"/>
                  <a:gd name="connsiteY8" fmla="*/ 237132 h 458472"/>
                  <a:gd name="connsiteX9" fmla="*/ 229237 w 433002"/>
                  <a:gd name="connsiteY9" fmla="*/ 123278 h 458472"/>
                  <a:gd name="connsiteX10" fmla="*/ 334940 w 433002"/>
                  <a:gd name="connsiteY10" fmla="*/ 237132 h 458472"/>
                  <a:gd name="connsiteX11" fmla="*/ 229237 w 433002"/>
                  <a:gd name="connsiteY11" fmla="*/ 351241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02" h="458472">
                    <a:moveTo>
                      <a:pt x="430965" y="125316"/>
                    </a:moveTo>
                    <a:lnTo>
                      <a:pt x="430710" y="124806"/>
                    </a:lnTo>
                    <a:cubicBezTo>
                      <a:pt x="391995" y="50687"/>
                      <a:pt x="316092" y="0"/>
                      <a:pt x="228982" y="0"/>
                    </a:cubicBez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4"/>
                      <a:pt x="228982" y="474264"/>
                    </a:cubicBezTo>
                    <a:cubicBezTo>
                      <a:pt x="355317" y="474264"/>
                      <a:pt x="457964" y="368052"/>
                      <a:pt x="457964" y="237132"/>
                    </a:cubicBezTo>
                    <a:cubicBezTo>
                      <a:pt x="458219" y="196889"/>
                      <a:pt x="448285" y="158937"/>
                      <a:pt x="430965" y="125316"/>
                    </a:cubicBezTo>
                    <a:moveTo>
                      <a:pt x="229237" y="351241"/>
                    </a:moveTo>
                    <a:cubicBezTo>
                      <a:pt x="170909" y="351241"/>
                      <a:pt x="123533" y="300300"/>
                      <a:pt x="123533" y="237132"/>
                    </a:cubicBezTo>
                    <a:cubicBezTo>
                      <a:pt x="123533" y="174474"/>
                      <a:pt x="170909" y="123278"/>
                      <a:pt x="229237" y="123278"/>
                    </a:cubicBezTo>
                    <a:cubicBezTo>
                      <a:pt x="287564" y="123278"/>
                      <a:pt x="334940" y="174474"/>
                      <a:pt x="334940" y="237132"/>
                    </a:cubicBezTo>
                    <a:cubicBezTo>
                      <a:pt x="334940" y="300300"/>
                      <a:pt x="287310" y="351241"/>
                      <a:pt x="229237" y="3512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AB4A09B-C63C-4082-83C2-D17A295D12AB}"/>
                  </a:ext>
                </a:extLst>
              </p:cNvPr>
              <p:cNvSpPr/>
              <p:nvPr/>
            </p:nvSpPr>
            <p:spPr>
              <a:xfrm>
                <a:off x="10428469" y="7766580"/>
                <a:ext cx="662239" cy="662238"/>
              </a:xfrm>
              <a:custGeom>
                <a:avLst/>
                <a:gdLst>
                  <a:gd name="connsiteX0" fmla="*/ 530810 w 662239"/>
                  <a:gd name="connsiteY0" fmla="*/ 434021 h 662238"/>
                  <a:gd name="connsiteX1" fmla="*/ 667843 w 662239"/>
                  <a:gd name="connsiteY1" fmla="*/ 377985 h 662238"/>
                  <a:gd name="connsiteX2" fmla="*/ 485473 w 662239"/>
                  <a:gd name="connsiteY2" fmla="*/ 312780 h 662238"/>
                  <a:gd name="connsiteX3" fmla="*/ 368562 w 662239"/>
                  <a:gd name="connsiteY3" fmla="*/ 0 h 662238"/>
                  <a:gd name="connsiteX4" fmla="*/ 247321 w 662239"/>
                  <a:gd name="connsiteY4" fmla="*/ 230255 h 662238"/>
                  <a:gd name="connsiteX5" fmla="*/ 0 w 662239"/>
                  <a:gd name="connsiteY5" fmla="*/ 179568 h 662238"/>
                  <a:gd name="connsiteX6" fmla="*/ 174475 w 662239"/>
                  <a:gd name="connsiteY6" fmla="*/ 368561 h 662238"/>
                  <a:gd name="connsiteX7" fmla="*/ 89403 w 662239"/>
                  <a:gd name="connsiteY7" fmla="*/ 597288 h 662238"/>
                  <a:gd name="connsiteX8" fmla="*/ 396580 w 662239"/>
                  <a:gd name="connsiteY8" fmla="*/ 487000 h 662238"/>
                  <a:gd name="connsiteX9" fmla="*/ 620722 w 662239"/>
                  <a:gd name="connsiteY9" fmla="*/ 674974 h 66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239" h="662238">
                    <a:moveTo>
                      <a:pt x="530810" y="434021"/>
                    </a:moveTo>
                    <a:lnTo>
                      <a:pt x="667843" y="377985"/>
                    </a:lnTo>
                    <a:lnTo>
                      <a:pt x="485473" y="312780"/>
                    </a:lnTo>
                    <a:lnTo>
                      <a:pt x="368562" y="0"/>
                    </a:lnTo>
                    <a:lnTo>
                      <a:pt x="247321" y="230255"/>
                    </a:lnTo>
                    <a:lnTo>
                      <a:pt x="0" y="179568"/>
                    </a:lnTo>
                    <a:lnTo>
                      <a:pt x="174475" y="368561"/>
                    </a:lnTo>
                    <a:lnTo>
                      <a:pt x="89403" y="597288"/>
                    </a:lnTo>
                    <a:lnTo>
                      <a:pt x="396580" y="487000"/>
                    </a:lnTo>
                    <a:lnTo>
                      <a:pt x="620722" y="67497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7A20FE1-6FAF-4BF7-A09C-D09D4EA80CFD}"/>
                  </a:ext>
                </a:extLst>
              </p:cNvPr>
              <p:cNvSpPr/>
              <p:nvPr/>
            </p:nvSpPr>
            <p:spPr>
              <a:xfrm>
                <a:off x="10289144" y="8095661"/>
                <a:ext cx="203766" cy="178295"/>
              </a:xfrm>
              <a:custGeom>
                <a:avLst/>
                <a:gdLst>
                  <a:gd name="connsiteX0" fmla="*/ 158938 w 203765"/>
                  <a:gd name="connsiteY0" fmla="*/ 117420 h 178294"/>
                  <a:gd name="connsiteX1" fmla="*/ 214973 w 203765"/>
                  <a:gd name="connsiteY1" fmla="*/ 81252 h 178294"/>
                  <a:gd name="connsiteX2" fmla="*/ 147730 w 203765"/>
                  <a:gd name="connsiteY2" fmla="*/ 66988 h 178294"/>
                  <a:gd name="connsiteX3" fmla="*/ 128627 w 203765"/>
                  <a:gd name="connsiteY3" fmla="*/ 0 h 178294"/>
                  <a:gd name="connsiteX4" fmla="*/ 101883 w 203765"/>
                  <a:gd name="connsiteY4" fmla="*/ 57054 h 178294"/>
                  <a:gd name="connsiteX5" fmla="*/ 0 w 203765"/>
                  <a:gd name="connsiteY5" fmla="*/ 35404 h 178294"/>
                  <a:gd name="connsiteX6" fmla="*/ 79469 w 203765"/>
                  <a:gd name="connsiteY6" fmla="*/ 117675 h 178294"/>
                  <a:gd name="connsiteX7" fmla="*/ 55017 w 203765"/>
                  <a:gd name="connsiteY7" fmla="*/ 183898 h 178294"/>
                  <a:gd name="connsiteX8" fmla="*/ 126590 w 203765"/>
                  <a:gd name="connsiteY8" fmla="*/ 138051 h 178294"/>
                  <a:gd name="connsiteX9" fmla="*/ 182116 w 203765"/>
                  <a:gd name="connsiteY9" fmla="*/ 182880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58938" y="117420"/>
                    </a:moveTo>
                    <a:lnTo>
                      <a:pt x="214973" y="81252"/>
                    </a:lnTo>
                    <a:lnTo>
                      <a:pt x="147730" y="66988"/>
                    </a:lnTo>
                    <a:lnTo>
                      <a:pt x="128627" y="0"/>
                    </a:lnTo>
                    <a:lnTo>
                      <a:pt x="101883" y="57054"/>
                    </a:lnTo>
                    <a:lnTo>
                      <a:pt x="0" y="35404"/>
                    </a:lnTo>
                    <a:lnTo>
                      <a:pt x="79469" y="117675"/>
                    </a:lnTo>
                    <a:lnTo>
                      <a:pt x="55017" y="183898"/>
                    </a:lnTo>
                    <a:lnTo>
                      <a:pt x="126590" y="138051"/>
                    </a:lnTo>
                    <a:lnTo>
                      <a:pt x="182116" y="18288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4554041-5E13-42ED-B6F7-BF399A1A0275}"/>
                  </a:ext>
                </a:extLst>
              </p:cNvPr>
              <p:cNvSpPr/>
              <p:nvPr/>
            </p:nvSpPr>
            <p:spPr>
              <a:xfrm>
                <a:off x="10888980" y="7750788"/>
                <a:ext cx="203766" cy="178295"/>
              </a:xfrm>
              <a:custGeom>
                <a:avLst/>
                <a:gdLst>
                  <a:gd name="connsiteX0" fmla="*/ 165815 w 203765"/>
                  <a:gd name="connsiteY0" fmla="*/ 122514 h 178294"/>
                  <a:gd name="connsiteX1" fmla="*/ 224652 w 203765"/>
                  <a:gd name="connsiteY1" fmla="*/ 84817 h 178294"/>
                  <a:gd name="connsiteX2" fmla="*/ 154353 w 203765"/>
                  <a:gd name="connsiteY2" fmla="*/ 70044 h 178294"/>
                  <a:gd name="connsiteX3" fmla="*/ 134231 w 203765"/>
                  <a:gd name="connsiteY3" fmla="*/ 0 h 178294"/>
                  <a:gd name="connsiteX4" fmla="*/ 100100 w 203765"/>
                  <a:gd name="connsiteY4" fmla="*/ 58328 h 178294"/>
                  <a:gd name="connsiteX5" fmla="*/ 0 w 203765"/>
                  <a:gd name="connsiteY5" fmla="*/ 37187 h 178294"/>
                  <a:gd name="connsiteX6" fmla="*/ 83035 w 203765"/>
                  <a:gd name="connsiteY6" fmla="*/ 122769 h 178294"/>
                  <a:gd name="connsiteX7" fmla="*/ 57564 w 203765"/>
                  <a:gd name="connsiteY7" fmla="*/ 192049 h 178294"/>
                  <a:gd name="connsiteX8" fmla="*/ 132193 w 203765"/>
                  <a:gd name="connsiteY8" fmla="*/ 144164 h 178294"/>
                  <a:gd name="connsiteX9" fmla="*/ 190012 w 203765"/>
                  <a:gd name="connsiteY9" fmla="*/ 190776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65815" y="122514"/>
                    </a:moveTo>
                    <a:lnTo>
                      <a:pt x="224652" y="84817"/>
                    </a:lnTo>
                    <a:lnTo>
                      <a:pt x="154353" y="70044"/>
                    </a:lnTo>
                    <a:lnTo>
                      <a:pt x="134231" y="0"/>
                    </a:lnTo>
                    <a:lnTo>
                      <a:pt x="100100" y="58328"/>
                    </a:lnTo>
                    <a:lnTo>
                      <a:pt x="0" y="37187"/>
                    </a:lnTo>
                    <a:lnTo>
                      <a:pt x="83035" y="122769"/>
                    </a:lnTo>
                    <a:lnTo>
                      <a:pt x="57564" y="192049"/>
                    </a:lnTo>
                    <a:lnTo>
                      <a:pt x="132193" y="144164"/>
                    </a:lnTo>
                    <a:lnTo>
                      <a:pt x="190012" y="19077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D614B39-8743-4F55-BC92-0253EBAF74DD}"/>
                  </a:ext>
                </a:extLst>
              </p:cNvPr>
              <p:cNvSpPr/>
              <p:nvPr/>
            </p:nvSpPr>
            <p:spPr>
              <a:xfrm>
                <a:off x="7894896" y="7755627"/>
                <a:ext cx="25471" cy="1426359"/>
              </a:xfrm>
              <a:custGeom>
                <a:avLst/>
                <a:gdLst>
                  <a:gd name="connsiteX0" fmla="*/ 0 w 25470"/>
                  <a:gd name="connsiteY0" fmla="*/ 0 h 1426359"/>
                  <a:gd name="connsiteX1" fmla="*/ 26490 w 25470"/>
                  <a:gd name="connsiteY1" fmla="*/ 0 h 1426359"/>
                  <a:gd name="connsiteX2" fmla="*/ 26490 w 25470"/>
                  <a:gd name="connsiteY2" fmla="*/ 1441642 h 1426359"/>
                  <a:gd name="connsiteX3" fmla="*/ 0 w 25470"/>
                  <a:gd name="connsiteY3" fmla="*/ 1441642 h 14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70" h="1426359">
                    <a:moveTo>
                      <a:pt x="0" y="0"/>
                    </a:moveTo>
                    <a:lnTo>
                      <a:pt x="26490" y="0"/>
                    </a:lnTo>
                    <a:lnTo>
                      <a:pt x="26490" y="1441642"/>
                    </a:lnTo>
                    <a:lnTo>
                      <a:pt x="0" y="144164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3FB7B1B-7FE5-4385-9ACB-A9C03E91E105}"/>
                  </a:ext>
                </a:extLst>
              </p:cNvPr>
              <p:cNvSpPr/>
              <p:nvPr/>
            </p:nvSpPr>
            <p:spPr>
              <a:xfrm>
                <a:off x="6018212" y="8873537"/>
                <a:ext cx="101883" cy="101883"/>
              </a:xfrm>
              <a:custGeom>
                <a:avLst/>
                <a:gdLst>
                  <a:gd name="connsiteX0" fmla="*/ 77686 w 101882"/>
                  <a:gd name="connsiteY0" fmla="*/ 74120 h 101882"/>
                  <a:gd name="connsiteX1" fmla="*/ 60620 w 101882"/>
                  <a:gd name="connsiteY1" fmla="*/ 28782 h 101882"/>
                  <a:gd name="connsiteX2" fmla="*/ 44064 w 101882"/>
                  <a:gd name="connsiteY2" fmla="*/ 74120 h 101882"/>
                  <a:gd name="connsiteX3" fmla="*/ 77686 w 101882"/>
                  <a:gd name="connsiteY3" fmla="*/ 74120 h 101882"/>
                  <a:gd name="connsiteX4" fmla="*/ 123533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533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686" y="74120"/>
                    </a:moveTo>
                    <a:lnTo>
                      <a:pt x="60620" y="28782"/>
                    </a:lnTo>
                    <a:lnTo>
                      <a:pt x="44064" y="74120"/>
                    </a:lnTo>
                    <a:lnTo>
                      <a:pt x="77686" y="74120"/>
                    </a:lnTo>
                    <a:close/>
                    <a:moveTo>
                      <a:pt x="123533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533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4075EED-24C5-42FC-82F1-40DA1C1C34E3}"/>
                  </a:ext>
                </a:extLst>
              </p:cNvPr>
              <p:cNvSpPr/>
              <p:nvPr/>
            </p:nvSpPr>
            <p:spPr>
              <a:xfrm>
                <a:off x="6148367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961 w 76412"/>
                  <a:gd name="connsiteY2" fmla="*/ 0 h 101882"/>
                  <a:gd name="connsiteX3" fmla="*/ 24961 w 76412"/>
                  <a:gd name="connsiteY3" fmla="*/ 101119 h 101882"/>
                  <a:gd name="connsiteX4" fmla="*/ 86600 w 76412"/>
                  <a:gd name="connsiteY4" fmla="*/ 101119 h 101882"/>
                  <a:gd name="connsiteX5" fmla="*/ 86600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961" y="0"/>
                    </a:lnTo>
                    <a:lnTo>
                      <a:pt x="24961" y="101119"/>
                    </a:lnTo>
                    <a:lnTo>
                      <a:pt x="86600" y="101119"/>
                    </a:lnTo>
                    <a:lnTo>
                      <a:pt x="86600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F5092CA-3BBB-41C5-84E8-B6BE38615399}"/>
                  </a:ext>
                </a:extLst>
              </p:cNvPr>
              <p:cNvSpPr/>
              <p:nvPr/>
            </p:nvSpPr>
            <p:spPr>
              <a:xfrm>
                <a:off x="6241081" y="8871499"/>
                <a:ext cx="101883" cy="101883"/>
              </a:xfrm>
              <a:custGeom>
                <a:avLst/>
                <a:gdLst>
                  <a:gd name="connsiteX0" fmla="*/ 83035 w 101882"/>
                  <a:gd name="connsiteY0" fmla="*/ 79723 h 101882"/>
                  <a:gd name="connsiteX1" fmla="*/ 106977 w 101882"/>
                  <a:gd name="connsiteY1" fmla="*/ 87365 h 101882"/>
                  <a:gd name="connsiteX2" fmla="*/ 88638 w 101882"/>
                  <a:gd name="connsiteY2" fmla="*/ 117420 h 101882"/>
                  <a:gd name="connsiteX3" fmla="*/ 56036 w 101882"/>
                  <a:gd name="connsiteY3" fmla="*/ 127099 h 101882"/>
                  <a:gd name="connsiteX4" fmla="*/ 15792 w 101882"/>
                  <a:gd name="connsiteY4" fmla="*/ 110288 h 101882"/>
                  <a:gd name="connsiteX5" fmla="*/ 0 w 101882"/>
                  <a:gd name="connsiteY5" fmla="*/ 64441 h 101882"/>
                  <a:gd name="connsiteX6" fmla="*/ 15792 w 101882"/>
                  <a:gd name="connsiteY6" fmla="*/ 16811 h 101882"/>
                  <a:gd name="connsiteX7" fmla="*/ 57564 w 101882"/>
                  <a:gd name="connsiteY7" fmla="*/ 0 h 101882"/>
                  <a:gd name="connsiteX8" fmla="*/ 94242 w 101882"/>
                  <a:gd name="connsiteY8" fmla="*/ 13499 h 101882"/>
                  <a:gd name="connsiteX9" fmla="*/ 106977 w 101882"/>
                  <a:gd name="connsiteY9" fmla="*/ 36168 h 101882"/>
                  <a:gd name="connsiteX10" fmla="*/ 82270 w 101882"/>
                  <a:gd name="connsiteY10" fmla="*/ 42027 h 101882"/>
                  <a:gd name="connsiteX11" fmla="*/ 73101 w 101882"/>
                  <a:gd name="connsiteY11" fmla="*/ 26999 h 101882"/>
                  <a:gd name="connsiteX12" fmla="*/ 56290 w 101882"/>
                  <a:gd name="connsiteY12" fmla="*/ 21395 h 101882"/>
                  <a:gd name="connsiteX13" fmla="*/ 33876 w 101882"/>
                  <a:gd name="connsiteY13" fmla="*/ 31329 h 101882"/>
                  <a:gd name="connsiteX14" fmla="*/ 25471 w 101882"/>
                  <a:gd name="connsiteY14" fmla="*/ 63167 h 101882"/>
                  <a:gd name="connsiteX15" fmla="*/ 33876 w 101882"/>
                  <a:gd name="connsiteY15" fmla="*/ 96279 h 101882"/>
                  <a:gd name="connsiteX16" fmla="*/ 55781 w 101882"/>
                  <a:gd name="connsiteY16" fmla="*/ 106213 h 101882"/>
                  <a:gd name="connsiteX17" fmla="*/ 72846 w 101882"/>
                  <a:gd name="connsiteY17" fmla="*/ 99845 h 101882"/>
                  <a:gd name="connsiteX18" fmla="*/ 83035 w 101882"/>
                  <a:gd name="connsiteY18" fmla="*/ 797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3035" y="79723"/>
                    </a:moveTo>
                    <a:lnTo>
                      <a:pt x="106977" y="87365"/>
                    </a:lnTo>
                    <a:cubicBezTo>
                      <a:pt x="103411" y="100864"/>
                      <a:pt x="97044" y="110798"/>
                      <a:pt x="88638" y="117420"/>
                    </a:cubicBezTo>
                    <a:cubicBezTo>
                      <a:pt x="79978" y="124042"/>
                      <a:pt x="69026" y="127099"/>
                      <a:pt x="56036" y="127099"/>
                    </a:cubicBezTo>
                    <a:cubicBezTo>
                      <a:pt x="39734" y="127099"/>
                      <a:pt x="26235" y="121495"/>
                      <a:pt x="15792" y="110288"/>
                    </a:cubicBezTo>
                    <a:cubicBezTo>
                      <a:pt x="5349" y="99081"/>
                      <a:pt x="0" y="83799"/>
                      <a:pt x="0" y="64441"/>
                    </a:cubicBezTo>
                    <a:cubicBezTo>
                      <a:pt x="0" y="44064"/>
                      <a:pt x="5349" y="28272"/>
                      <a:pt x="15792" y="16811"/>
                    </a:cubicBezTo>
                    <a:cubicBezTo>
                      <a:pt x="26490" y="5604"/>
                      <a:pt x="40244" y="0"/>
                      <a:pt x="57564" y="0"/>
                    </a:cubicBezTo>
                    <a:cubicBezTo>
                      <a:pt x="72592" y="0"/>
                      <a:pt x="84818" y="4585"/>
                      <a:pt x="94242" y="13499"/>
                    </a:cubicBezTo>
                    <a:cubicBezTo>
                      <a:pt x="99845" y="18594"/>
                      <a:pt x="103921" y="26490"/>
                      <a:pt x="106977" y="36168"/>
                    </a:cubicBezTo>
                    <a:lnTo>
                      <a:pt x="82270" y="42027"/>
                    </a:lnTo>
                    <a:cubicBezTo>
                      <a:pt x="80742" y="35659"/>
                      <a:pt x="77940" y="30565"/>
                      <a:pt x="73101" y="26999"/>
                    </a:cubicBezTo>
                    <a:cubicBezTo>
                      <a:pt x="68516" y="23433"/>
                      <a:pt x="62913" y="21395"/>
                      <a:pt x="56290" y="21395"/>
                    </a:cubicBezTo>
                    <a:cubicBezTo>
                      <a:pt x="47121" y="21395"/>
                      <a:pt x="39734" y="24707"/>
                      <a:pt x="33876" y="31329"/>
                    </a:cubicBezTo>
                    <a:cubicBezTo>
                      <a:pt x="28273" y="37951"/>
                      <a:pt x="25471" y="48394"/>
                      <a:pt x="25471" y="63167"/>
                    </a:cubicBezTo>
                    <a:cubicBezTo>
                      <a:pt x="25471" y="78704"/>
                      <a:pt x="28273" y="89657"/>
                      <a:pt x="33876" y="96279"/>
                    </a:cubicBezTo>
                    <a:cubicBezTo>
                      <a:pt x="39480" y="102902"/>
                      <a:pt x="46611" y="106213"/>
                      <a:pt x="55781" y="106213"/>
                    </a:cubicBezTo>
                    <a:cubicBezTo>
                      <a:pt x="62403" y="106213"/>
                      <a:pt x="68007" y="104175"/>
                      <a:pt x="72846" y="99845"/>
                    </a:cubicBezTo>
                    <a:cubicBezTo>
                      <a:pt x="77686" y="95260"/>
                      <a:pt x="80997" y="88638"/>
                      <a:pt x="83035" y="79723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78A2F8-BF37-47E9-990E-5D3959C3CAD6}"/>
                  </a:ext>
                </a:extLst>
              </p:cNvPr>
              <p:cNvSpPr/>
              <p:nvPr/>
            </p:nvSpPr>
            <p:spPr>
              <a:xfrm>
                <a:off x="6349586" y="8873537"/>
                <a:ext cx="101883" cy="101883"/>
              </a:xfrm>
              <a:custGeom>
                <a:avLst/>
                <a:gdLst>
                  <a:gd name="connsiteX0" fmla="*/ 77940 w 101882"/>
                  <a:gd name="connsiteY0" fmla="*/ 74120 h 101882"/>
                  <a:gd name="connsiteX1" fmla="*/ 61130 w 101882"/>
                  <a:gd name="connsiteY1" fmla="*/ 28782 h 101882"/>
                  <a:gd name="connsiteX2" fmla="*/ 44319 w 101882"/>
                  <a:gd name="connsiteY2" fmla="*/ 74120 h 101882"/>
                  <a:gd name="connsiteX3" fmla="*/ 77940 w 101882"/>
                  <a:gd name="connsiteY3" fmla="*/ 74120 h 101882"/>
                  <a:gd name="connsiteX4" fmla="*/ 123788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678 w 101882"/>
                  <a:gd name="connsiteY7" fmla="*/ 95006 h 101882"/>
                  <a:gd name="connsiteX8" fmla="*/ 26490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78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940" y="74120"/>
                    </a:moveTo>
                    <a:lnTo>
                      <a:pt x="61130" y="28782"/>
                    </a:lnTo>
                    <a:lnTo>
                      <a:pt x="44319" y="74120"/>
                    </a:lnTo>
                    <a:lnTo>
                      <a:pt x="77940" y="74120"/>
                    </a:lnTo>
                    <a:close/>
                    <a:moveTo>
                      <a:pt x="123788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678" y="95006"/>
                    </a:lnTo>
                    <a:lnTo>
                      <a:pt x="26490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78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BC8756A-B699-4021-9913-731F81AB4BC5}"/>
                  </a:ext>
                </a:extLst>
              </p:cNvPr>
              <p:cNvSpPr/>
              <p:nvPr/>
            </p:nvSpPr>
            <p:spPr>
              <a:xfrm>
                <a:off x="6479996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707 w 76412"/>
                  <a:gd name="connsiteY2" fmla="*/ 0 h 101882"/>
                  <a:gd name="connsiteX3" fmla="*/ 24707 w 76412"/>
                  <a:gd name="connsiteY3" fmla="*/ 101119 h 101882"/>
                  <a:gd name="connsiteX4" fmla="*/ 86346 w 76412"/>
                  <a:gd name="connsiteY4" fmla="*/ 101119 h 101882"/>
                  <a:gd name="connsiteX5" fmla="*/ 86346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707" y="0"/>
                    </a:lnTo>
                    <a:lnTo>
                      <a:pt x="24707" y="101119"/>
                    </a:lnTo>
                    <a:lnTo>
                      <a:pt x="86346" y="101119"/>
                    </a:lnTo>
                    <a:lnTo>
                      <a:pt x="86346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7B6FB06-B141-4438-BD2C-DC753E1343BA}"/>
                  </a:ext>
                </a:extLst>
              </p:cNvPr>
              <p:cNvSpPr/>
              <p:nvPr/>
            </p:nvSpPr>
            <p:spPr>
              <a:xfrm>
                <a:off x="6576530" y="8873537"/>
                <a:ext cx="101883" cy="101883"/>
              </a:xfrm>
              <a:custGeom>
                <a:avLst/>
                <a:gdLst>
                  <a:gd name="connsiteX0" fmla="*/ 25216 w 101882"/>
                  <a:gd name="connsiteY0" fmla="*/ 20886 h 101882"/>
                  <a:gd name="connsiteX1" fmla="*/ 25216 w 101882"/>
                  <a:gd name="connsiteY1" fmla="*/ 102137 h 101882"/>
                  <a:gd name="connsiteX2" fmla="*/ 43810 w 101882"/>
                  <a:gd name="connsiteY2" fmla="*/ 102137 h 101882"/>
                  <a:gd name="connsiteX3" fmla="*/ 58837 w 101882"/>
                  <a:gd name="connsiteY3" fmla="*/ 100864 h 101882"/>
                  <a:gd name="connsiteX4" fmla="*/ 69026 w 101882"/>
                  <a:gd name="connsiteY4" fmla="*/ 95770 h 101882"/>
                  <a:gd name="connsiteX5" fmla="*/ 75648 w 101882"/>
                  <a:gd name="connsiteY5" fmla="*/ 83799 h 101882"/>
                  <a:gd name="connsiteX6" fmla="*/ 78195 w 101882"/>
                  <a:gd name="connsiteY6" fmla="*/ 61384 h 101882"/>
                  <a:gd name="connsiteX7" fmla="*/ 75648 w 101882"/>
                  <a:gd name="connsiteY7" fmla="*/ 39480 h 101882"/>
                  <a:gd name="connsiteX8" fmla="*/ 68516 w 101882"/>
                  <a:gd name="connsiteY8" fmla="*/ 27508 h 101882"/>
                  <a:gd name="connsiteX9" fmla="*/ 57054 w 101882"/>
                  <a:gd name="connsiteY9" fmla="*/ 21650 h 101882"/>
                  <a:gd name="connsiteX10" fmla="*/ 36678 w 101882"/>
                  <a:gd name="connsiteY10" fmla="*/ 20631 h 101882"/>
                  <a:gd name="connsiteX11" fmla="*/ 25216 w 101882"/>
                  <a:gd name="connsiteY11" fmla="*/ 20631 h 101882"/>
                  <a:gd name="connsiteX12" fmla="*/ 255 w 101882"/>
                  <a:gd name="connsiteY12" fmla="*/ 0 h 101882"/>
                  <a:gd name="connsiteX13" fmla="*/ 45593 w 101882"/>
                  <a:gd name="connsiteY13" fmla="*/ 0 h 101882"/>
                  <a:gd name="connsiteX14" fmla="*/ 69026 w 101882"/>
                  <a:gd name="connsiteY14" fmla="*/ 2292 h 101882"/>
                  <a:gd name="connsiteX15" fmla="*/ 87619 w 101882"/>
                  <a:gd name="connsiteY15" fmla="*/ 13754 h 101882"/>
                  <a:gd name="connsiteX16" fmla="*/ 99336 w 101882"/>
                  <a:gd name="connsiteY16" fmla="*/ 33621 h 101882"/>
                  <a:gd name="connsiteX17" fmla="*/ 103411 w 101882"/>
                  <a:gd name="connsiteY17" fmla="*/ 62658 h 101882"/>
                  <a:gd name="connsiteX18" fmla="*/ 99591 w 101882"/>
                  <a:gd name="connsiteY18" fmla="*/ 88893 h 101882"/>
                  <a:gd name="connsiteX19" fmla="*/ 86346 w 101882"/>
                  <a:gd name="connsiteY19" fmla="*/ 110543 h 101882"/>
                  <a:gd name="connsiteX20" fmla="*/ 68771 w 101882"/>
                  <a:gd name="connsiteY20" fmla="*/ 120476 h 101882"/>
                  <a:gd name="connsiteX21" fmla="*/ 46866 w 101882"/>
                  <a:gd name="connsiteY21" fmla="*/ 123023 h 101882"/>
                  <a:gd name="connsiteX22" fmla="*/ 0 w 101882"/>
                  <a:gd name="connsiteY22" fmla="*/ 123023 h 101882"/>
                  <a:gd name="connsiteX23" fmla="*/ 0 w 10188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882" h="101882">
                    <a:moveTo>
                      <a:pt x="25216" y="20886"/>
                    </a:moveTo>
                    <a:lnTo>
                      <a:pt x="25216" y="102137"/>
                    </a:lnTo>
                    <a:lnTo>
                      <a:pt x="43810" y="102137"/>
                    </a:lnTo>
                    <a:cubicBezTo>
                      <a:pt x="50941" y="102137"/>
                      <a:pt x="55781" y="101628"/>
                      <a:pt x="58837" y="100864"/>
                    </a:cubicBezTo>
                    <a:cubicBezTo>
                      <a:pt x="62913" y="99845"/>
                      <a:pt x="66224" y="98317"/>
                      <a:pt x="69026" y="95770"/>
                    </a:cubicBezTo>
                    <a:cubicBezTo>
                      <a:pt x="71573" y="93223"/>
                      <a:pt x="73865" y="89402"/>
                      <a:pt x="75648" y="83799"/>
                    </a:cubicBezTo>
                    <a:cubicBezTo>
                      <a:pt x="77176" y="78195"/>
                      <a:pt x="78195" y="70809"/>
                      <a:pt x="78195" y="61384"/>
                    </a:cubicBezTo>
                    <a:cubicBezTo>
                      <a:pt x="78195" y="51960"/>
                      <a:pt x="77431" y="44574"/>
                      <a:pt x="75648" y="39480"/>
                    </a:cubicBezTo>
                    <a:cubicBezTo>
                      <a:pt x="73865" y="34385"/>
                      <a:pt x="71573" y="30310"/>
                      <a:pt x="68516" y="27508"/>
                    </a:cubicBezTo>
                    <a:cubicBezTo>
                      <a:pt x="65460" y="24707"/>
                      <a:pt x="61639" y="22924"/>
                      <a:pt x="57054" y="21650"/>
                    </a:cubicBezTo>
                    <a:cubicBezTo>
                      <a:pt x="53489" y="20886"/>
                      <a:pt x="46866" y="20631"/>
                      <a:pt x="36678" y="20631"/>
                    </a:cubicBezTo>
                    <a:lnTo>
                      <a:pt x="25216" y="20631"/>
                    </a:lnTo>
                    <a:close/>
                    <a:moveTo>
                      <a:pt x="255" y="0"/>
                    </a:moveTo>
                    <a:lnTo>
                      <a:pt x="45593" y="0"/>
                    </a:lnTo>
                    <a:cubicBezTo>
                      <a:pt x="55781" y="0"/>
                      <a:pt x="63677" y="764"/>
                      <a:pt x="69026" y="2292"/>
                    </a:cubicBezTo>
                    <a:cubicBezTo>
                      <a:pt x="76157" y="4330"/>
                      <a:pt x="82270" y="8151"/>
                      <a:pt x="87619" y="13754"/>
                    </a:cubicBezTo>
                    <a:cubicBezTo>
                      <a:pt x="92713" y="19103"/>
                      <a:pt x="96789" y="25980"/>
                      <a:pt x="99336" y="33621"/>
                    </a:cubicBezTo>
                    <a:cubicBezTo>
                      <a:pt x="102138" y="41517"/>
                      <a:pt x="103411" y="51196"/>
                      <a:pt x="103411" y="62658"/>
                    </a:cubicBezTo>
                    <a:cubicBezTo>
                      <a:pt x="103411" y="72846"/>
                      <a:pt x="102138" y="81506"/>
                      <a:pt x="99591" y="88893"/>
                    </a:cubicBezTo>
                    <a:cubicBezTo>
                      <a:pt x="96534" y="97807"/>
                      <a:pt x="92204" y="104939"/>
                      <a:pt x="86346" y="110543"/>
                    </a:cubicBezTo>
                    <a:cubicBezTo>
                      <a:pt x="82016" y="114873"/>
                      <a:pt x="76157" y="118184"/>
                      <a:pt x="68771" y="120476"/>
                    </a:cubicBezTo>
                    <a:cubicBezTo>
                      <a:pt x="63422" y="122259"/>
                      <a:pt x="56036" y="123023"/>
                      <a:pt x="46866" y="123023"/>
                    </a:cubicBezTo>
                    <a:lnTo>
                      <a:pt x="0" y="1230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60C4892-381D-41C5-8C58-B879456612FF}"/>
                  </a:ext>
                </a:extLst>
              </p:cNvPr>
              <p:cNvSpPr/>
              <p:nvPr/>
            </p:nvSpPr>
            <p:spPr>
              <a:xfrm>
                <a:off x="6693186" y="8837368"/>
                <a:ext cx="25471" cy="152824"/>
              </a:xfrm>
              <a:custGeom>
                <a:avLst/>
                <a:gdLst>
                  <a:gd name="connsiteX0" fmla="*/ 0 w 25470"/>
                  <a:gd name="connsiteY0" fmla="*/ 36168 h 152824"/>
                  <a:gd name="connsiteX1" fmla="*/ 24961 w 25470"/>
                  <a:gd name="connsiteY1" fmla="*/ 36168 h 152824"/>
                  <a:gd name="connsiteX2" fmla="*/ 24961 w 25470"/>
                  <a:gd name="connsiteY2" fmla="*/ 159192 h 152824"/>
                  <a:gd name="connsiteX3" fmla="*/ 0 w 25470"/>
                  <a:gd name="connsiteY3" fmla="*/ 159192 h 152824"/>
                  <a:gd name="connsiteX4" fmla="*/ 0 w 25470"/>
                  <a:gd name="connsiteY4" fmla="*/ 36168 h 152824"/>
                  <a:gd name="connsiteX5" fmla="*/ 6113 w 25470"/>
                  <a:gd name="connsiteY5" fmla="*/ 24961 h 152824"/>
                  <a:gd name="connsiteX6" fmla="*/ 17575 w 25470"/>
                  <a:gd name="connsiteY6" fmla="*/ 0 h 152824"/>
                  <a:gd name="connsiteX7" fmla="*/ 44064 w 25470"/>
                  <a:gd name="connsiteY7" fmla="*/ 0 h 152824"/>
                  <a:gd name="connsiteX8" fmla="*/ 21141 w 25470"/>
                  <a:gd name="connsiteY8" fmla="*/ 24961 h 152824"/>
                  <a:gd name="connsiteX9" fmla="*/ 6113 w 25470"/>
                  <a:gd name="connsiteY9" fmla="*/ 24961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152824">
                    <a:moveTo>
                      <a:pt x="0" y="36168"/>
                    </a:moveTo>
                    <a:lnTo>
                      <a:pt x="24961" y="36168"/>
                    </a:lnTo>
                    <a:lnTo>
                      <a:pt x="24961" y="159192"/>
                    </a:lnTo>
                    <a:lnTo>
                      <a:pt x="0" y="159192"/>
                    </a:lnTo>
                    <a:lnTo>
                      <a:pt x="0" y="36168"/>
                    </a:lnTo>
                    <a:close/>
                    <a:moveTo>
                      <a:pt x="6113" y="24961"/>
                    </a:moveTo>
                    <a:lnTo>
                      <a:pt x="17575" y="0"/>
                    </a:lnTo>
                    <a:lnTo>
                      <a:pt x="44064" y="0"/>
                    </a:lnTo>
                    <a:lnTo>
                      <a:pt x="21141" y="24961"/>
                    </a:lnTo>
                    <a:lnTo>
                      <a:pt x="6113" y="24961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7311D9C-AC8B-4789-A152-0D20421622EA}"/>
                  </a:ext>
                </a:extLst>
              </p:cNvPr>
              <p:cNvSpPr/>
              <p:nvPr/>
            </p:nvSpPr>
            <p:spPr>
              <a:xfrm>
                <a:off x="6722223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6EFD1714-6F7E-46B5-BC94-BFF3B18331A2}"/>
                  </a:ext>
                </a:extLst>
              </p:cNvPr>
              <p:cNvSpPr/>
              <p:nvPr/>
            </p:nvSpPr>
            <p:spPr>
              <a:xfrm>
                <a:off x="6885236" y="8873537"/>
                <a:ext cx="101883" cy="101883"/>
              </a:xfrm>
              <a:custGeom>
                <a:avLst/>
                <a:gdLst>
                  <a:gd name="connsiteX0" fmla="*/ 0 w 101882"/>
                  <a:gd name="connsiteY0" fmla="*/ 123023 h 101882"/>
                  <a:gd name="connsiteX1" fmla="*/ 0 w 101882"/>
                  <a:gd name="connsiteY1" fmla="*/ 0 h 101882"/>
                  <a:gd name="connsiteX2" fmla="*/ 37187 w 101882"/>
                  <a:gd name="connsiteY2" fmla="*/ 0 h 101882"/>
                  <a:gd name="connsiteX3" fmla="*/ 59347 w 101882"/>
                  <a:gd name="connsiteY3" fmla="*/ 84053 h 101882"/>
                  <a:gd name="connsiteX4" fmla="*/ 81506 w 101882"/>
                  <a:gd name="connsiteY4" fmla="*/ 0 h 101882"/>
                  <a:gd name="connsiteX5" fmla="*/ 118694 w 101882"/>
                  <a:gd name="connsiteY5" fmla="*/ 0 h 101882"/>
                  <a:gd name="connsiteX6" fmla="*/ 118694 w 101882"/>
                  <a:gd name="connsiteY6" fmla="*/ 123023 h 101882"/>
                  <a:gd name="connsiteX7" fmla="*/ 95515 w 101882"/>
                  <a:gd name="connsiteY7" fmla="*/ 123023 h 101882"/>
                  <a:gd name="connsiteX8" fmla="*/ 95515 w 101882"/>
                  <a:gd name="connsiteY8" fmla="*/ 26235 h 101882"/>
                  <a:gd name="connsiteX9" fmla="*/ 71063 w 101882"/>
                  <a:gd name="connsiteY9" fmla="*/ 123023 h 101882"/>
                  <a:gd name="connsiteX10" fmla="*/ 47121 w 101882"/>
                  <a:gd name="connsiteY10" fmla="*/ 123023 h 101882"/>
                  <a:gd name="connsiteX11" fmla="*/ 22924 w 101882"/>
                  <a:gd name="connsiteY11" fmla="*/ 26235 h 101882"/>
                  <a:gd name="connsiteX12" fmla="*/ 22924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0" y="123023"/>
                    </a:moveTo>
                    <a:lnTo>
                      <a:pt x="0" y="0"/>
                    </a:lnTo>
                    <a:lnTo>
                      <a:pt x="37187" y="0"/>
                    </a:lnTo>
                    <a:lnTo>
                      <a:pt x="59347" y="84053"/>
                    </a:lnTo>
                    <a:lnTo>
                      <a:pt x="81506" y="0"/>
                    </a:lnTo>
                    <a:lnTo>
                      <a:pt x="118694" y="0"/>
                    </a:lnTo>
                    <a:lnTo>
                      <a:pt x="118694" y="123023"/>
                    </a:lnTo>
                    <a:lnTo>
                      <a:pt x="95515" y="123023"/>
                    </a:lnTo>
                    <a:lnTo>
                      <a:pt x="95515" y="26235"/>
                    </a:lnTo>
                    <a:lnTo>
                      <a:pt x="71063" y="123023"/>
                    </a:lnTo>
                    <a:lnTo>
                      <a:pt x="47121" y="123023"/>
                    </a:lnTo>
                    <a:lnTo>
                      <a:pt x="22924" y="26235"/>
                    </a:lnTo>
                    <a:lnTo>
                      <a:pt x="22924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8B15A19-9BCA-415A-9380-F7A13E5240B9}"/>
                  </a:ext>
                </a:extLst>
              </p:cNvPr>
              <p:cNvSpPr/>
              <p:nvPr/>
            </p:nvSpPr>
            <p:spPr>
              <a:xfrm>
                <a:off x="7009278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D9D767-9C05-40E9-900D-B3B3D3445AAB}"/>
                  </a:ext>
                </a:extLst>
              </p:cNvPr>
              <p:cNvSpPr/>
              <p:nvPr/>
            </p:nvSpPr>
            <p:spPr>
              <a:xfrm>
                <a:off x="7109888" y="8873537"/>
                <a:ext cx="101883" cy="101883"/>
              </a:xfrm>
              <a:custGeom>
                <a:avLst/>
                <a:gdLst>
                  <a:gd name="connsiteX0" fmla="*/ 44828 w 101882"/>
                  <a:gd name="connsiteY0" fmla="*/ 123023 h 101882"/>
                  <a:gd name="connsiteX1" fmla="*/ 44828 w 101882"/>
                  <a:gd name="connsiteY1" fmla="*/ 71318 h 101882"/>
                  <a:gd name="connsiteX2" fmla="*/ 0 w 101882"/>
                  <a:gd name="connsiteY2" fmla="*/ 0 h 101882"/>
                  <a:gd name="connsiteX3" fmla="*/ 29037 w 101882"/>
                  <a:gd name="connsiteY3" fmla="*/ 0 h 101882"/>
                  <a:gd name="connsiteX4" fmla="*/ 58073 w 101882"/>
                  <a:gd name="connsiteY4" fmla="*/ 48649 h 101882"/>
                  <a:gd name="connsiteX5" fmla="*/ 86346 w 101882"/>
                  <a:gd name="connsiteY5" fmla="*/ 0 h 101882"/>
                  <a:gd name="connsiteX6" fmla="*/ 115128 w 101882"/>
                  <a:gd name="connsiteY6" fmla="*/ 0 h 101882"/>
                  <a:gd name="connsiteX7" fmla="*/ 69790 w 101882"/>
                  <a:gd name="connsiteY7" fmla="*/ 71318 h 101882"/>
                  <a:gd name="connsiteX8" fmla="*/ 69790 w 101882"/>
                  <a:gd name="connsiteY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82" h="101882">
                    <a:moveTo>
                      <a:pt x="44828" y="123023"/>
                    </a:moveTo>
                    <a:lnTo>
                      <a:pt x="44828" y="71318"/>
                    </a:lnTo>
                    <a:lnTo>
                      <a:pt x="0" y="0"/>
                    </a:lnTo>
                    <a:lnTo>
                      <a:pt x="29037" y="0"/>
                    </a:lnTo>
                    <a:lnTo>
                      <a:pt x="58073" y="48649"/>
                    </a:lnTo>
                    <a:lnTo>
                      <a:pt x="86346" y="0"/>
                    </a:lnTo>
                    <a:lnTo>
                      <a:pt x="115128" y="0"/>
                    </a:lnTo>
                    <a:lnTo>
                      <a:pt x="69790" y="71318"/>
                    </a:lnTo>
                    <a:lnTo>
                      <a:pt x="6979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05E688E-7A47-4ECC-B914-2004543B17AA}"/>
                  </a:ext>
                </a:extLst>
              </p:cNvPr>
              <p:cNvSpPr/>
              <p:nvPr/>
            </p:nvSpPr>
            <p:spPr>
              <a:xfrm>
                <a:off x="7225015" y="8871499"/>
                <a:ext cx="101883" cy="101883"/>
              </a:xfrm>
              <a:custGeom>
                <a:avLst/>
                <a:gdLst>
                  <a:gd name="connsiteX0" fmla="*/ 25471 w 101882"/>
                  <a:gd name="connsiteY0" fmla="*/ 63422 h 101882"/>
                  <a:gd name="connsiteX1" fmla="*/ 35150 w 101882"/>
                  <a:gd name="connsiteY1" fmla="*/ 95006 h 101882"/>
                  <a:gd name="connsiteX2" fmla="*/ 59602 w 101882"/>
                  <a:gd name="connsiteY2" fmla="*/ 105703 h 101882"/>
                  <a:gd name="connsiteX3" fmla="*/ 83799 w 101882"/>
                  <a:gd name="connsiteY3" fmla="*/ 95006 h 101882"/>
                  <a:gd name="connsiteX4" fmla="*/ 93223 w 101882"/>
                  <a:gd name="connsiteY4" fmla="*/ 62913 h 101882"/>
                  <a:gd name="connsiteX5" fmla="*/ 84053 w 101882"/>
                  <a:gd name="connsiteY5" fmla="*/ 31329 h 101882"/>
                  <a:gd name="connsiteX6" fmla="*/ 59347 w 101882"/>
                  <a:gd name="connsiteY6" fmla="*/ 20886 h 101882"/>
                  <a:gd name="connsiteX7" fmla="*/ 34640 w 101882"/>
                  <a:gd name="connsiteY7" fmla="*/ 31329 h 101882"/>
                  <a:gd name="connsiteX8" fmla="*/ 25471 w 101882"/>
                  <a:gd name="connsiteY8" fmla="*/ 63422 h 101882"/>
                  <a:gd name="connsiteX9" fmla="*/ 0 w 101882"/>
                  <a:gd name="connsiteY9" fmla="*/ 64441 h 101882"/>
                  <a:gd name="connsiteX10" fmla="*/ 5603 w 101882"/>
                  <a:gd name="connsiteY10" fmla="*/ 32857 h 101882"/>
                  <a:gd name="connsiteX11" fmla="*/ 17065 w 101882"/>
                  <a:gd name="connsiteY11" fmla="*/ 16047 h 101882"/>
                  <a:gd name="connsiteX12" fmla="*/ 33112 w 101882"/>
                  <a:gd name="connsiteY12" fmla="*/ 4839 h 101882"/>
                  <a:gd name="connsiteX13" fmla="*/ 59602 w 101882"/>
                  <a:gd name="connsiteY13" fmla="*/ 0 h 101882"/>
                  <a:gd name="connsiteX14" fmla="*/ 103156 w 101882"/>
                  <a:gd name="connsiteY14" fmla="*/ 16811 h 101882"/>
                  <a:gd name="connsiteX15" fmla="*/ 119458 w 101882"/>
                  <a:gd name="connsiteY15" fmla="*/ 63677 h 101882"/>
                  <a:gd name="connsiteX16" fmla="*/ 103411 w 101882"/>
                  <a:gd name="connsiteY16" fmla="*/ 110288 h 101882"/>
                  <a:gd name="connsiteX17" fmla="*/ 60111 w 101882"/>
                  <a:gd name="connsiteY17" fmla="*/ 127099 h 101882"/>
                  <a:gd name="connsiteX18" fmla="*/ 16301 w 101882"/>
                  <a:gd name="connsiteY18" fmla="*/ 110543 h 101882"/>
                  <a:gd name="connsiteX19" fmla="*/ 0 w 101882"/>
                  <a:gd name="connsiteY19" fmla="*/ 64441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471" y="63422"/>
                    </a:moveTo>
                    <a:cubicBezTo>
                      <a:pt x="25471" y="77431"/>
                      <a:pt x="28782" y="87874"/>
                      <a:pt x="35150" y="95006"/>
                    </a:cubicBezTo>
                    <a:cubicBezTo>
                      <a:pt x="41517" y="102137"/>
                      <a:pt x="49668" y="105703"/>
                      <a:pt x="59602" y="105703"/>
                    </a:cubicBezTo>
                    <a:cubicBezTo>
                      <a:pt x="69280" y="105703"/>
                      <a:pt x="77686" y="102137"/>
                      <a:pt x="83799" y="95006"/>
                    </a:cubicBezTo>
                    <a:cubicBezTo>
                      <a:pt x="90166" y="87874"/>
                      <a:pt x="93223" y="77176"/>
                      <a:pt x="93223" y="62913"/>
                    </a:cubicBezTo>
                    <a:cubicBezTo>
                      <a:pt x="93223" y="48904"/>
                      <a:pt x="90166" y="38461"/>
                      <a:pt x="84053" y="31329"/>
                    </a:cubicBezTo>
                    <a:cubicBezTo>
                      <a:pt x="77940" y="24452"/>
                      <a:pt x="69535" y="20886"/>
                      <a:pt x="59347" y="20886"/>
                    </a:cubicBezTo>
                    <a:cubicBezTo>
                      <a:pt x="49159" y="20886"/>
                      <a:pt x="40753" y="24452"/>
                      <a:pt x="34640" y="31329"/>
                    </a:cubicBezTo>
                    <a:cubicBezTo>
                      <a:pt x="28527" y="38715"/>
                      <a:pt x="25471" y="49413"/>
                      <a:pt x="25471" y="63422"/>
                    </a:cubicBezTo>
                    <a:moveTo>
                      <a:pt x="0" y="64441"/>
                    </a:moveTo>
                    <a:cubicBezTo>
                      <a:pt x="0" y="51960"/>
                      <a:pt x="2038" y="41263"/>
                      <a:pt x="5603" y="32857"/>
                    </a:cubicBezTo>
                    <a:cubicBezTo>
                      <a:pt x="8405" y="26490"/>
                      <a:pt x="12226" y="20886"/>
                      <a:pt x="17065" y="16047"/>
                    </a:cubicBezTo>
                    <a:cubicBezTo>
                      <a:pt x="21905" y="10952"/>
                      <a:pt x="27254" y="7387"/>
                      <a:pt x="33112" y="4839"/>
                    </a:cubicBezTo>
                    <a:cubicBezTo>
                      <a:pt x="40753" y="1528"/>
                      <a:pt x="49668" y="0"/>
                      <a:pt x="59602" y="0"/>
                    </a:cubicBezTo>
                    <a:cubicBezTo>
                      <a:pt x="77686" y="0"/>
                      <a:pt x="92204" y="5604"/>
                      <a:pt x="103156" y="16811"/>
                    </a:cubicBezTo>
                    <a:cubicBezTo>
                      <a:pt x="114109" y="28018"/>
                      <a:pt x="119458" y="43810"/>
                      <a:pt x="119458" y="63677"/>
                    </a:cubicBezTo>
                    <a:cubicBezTo>
                      <a:pt x="119458" y="83544"/>
                      <a:pt x="114109" y="99081"/>
                      <a:pt x="103411" y="110288"/>
                    </a:cubicBezTo>
                    <a:cubicBezTo>
                      <a:pt x="92713" y="121495"/>
                      <a:pt x="78195" y="127099"/>
                      <a:pt x="60111" y="127099"/>
                    </a:cubicBezTo>
                    <a:cubicBezTo>
                      <a:pt x="41772" y="127099"/>
                      <a:pt x="27254" y="121495"/>
                      <a:pt x="16301" y="110543"/>
                    </a:cubicBezTo>
                    <a:cubicBezTo>
                      <a:pt x="5349" y="99336"/>
                      <a:pt x="0" y="84053"/>
                      <a:pt x="0" y="644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22018F87-0F89-4806-9EA0-726ADABDA9E1}"/>
                  </a:ext>
                </a:extLst>
              </p:cNvPr>
              <p:cNvSpPr/>
              <p:nvPr/>
            </p:nvSpPr>
            <p:spPr>
              <a:xfrm>
                <a:off x="7356444" y="8873537"/>
                <a:ext cx="101883" cy="101883"/>
              </a:xfrm>
              <a:custGeom>
                <a:avLst/>
                <a:gdLst>
                  <a:gd name="connsiteX0" fmla="*/ 24961 w 101882"/>
                  <a:gd name="connsiteY0" fmla="*/ 52215 h 101882"/>
                  <a:gd name="connsiteX1" fmla="*/ 43300 w 101882"/>
                  <a:gd name="connsiteY1" fmla="*/ 52215 h 101882"/>
                  <a:gd name="connsiteX2" fmla="*/ 65460 w 101882"/>
                  <a:gd name="connsiteY2" fmla="*/ 50687 h 101882"/>
                  <a:gd name="connsiteX3" fmla="*/ 72592 w 101882"/>
                  <a:gd name="connsiteY3" fmla="*/ 45338 h 101882"/>
                  <a:gd name="connsiteX4" fmla="*/ 75139 w 101882"/>
                  <a:gd name="connsiteY4" fmla="*/ 36168 h 101882"/>
                  <a:gd name="connsiteX5" fmla="*/ 71827 w 101882"/>
                  <a:gd name="connsiteY5" fmla="*/ 26235 h 101882"/>
                  <a:gd name="connsiteX6" fmla="*/ 62658 w 101882"/>
                  <a:gd name="connsiteY6" fmla="*/ 21395 h 101882"/>
                  <a:gd name="connsiteX7" fmla="*/ 44574 w 101882"/>
                  <a:gd name="connsiteY7" fmla="*/ 21141 h 101882"/>
                  <a:gd name="connsiteX8" fmla="*/ 25216 w 101882"/>
                  <a:gd name="connsiteY8" fmla="*/ 21141 h 101882"/>
                  <a:gd name="connsiteX9" fmla="*/ 25216 w 101882"/>
                  <a:gd name="connsiteY9" fmla="*/ 52215 h 101882"/>
                  <a:gd name="connsiteX10" fmla="*/ 0 w 101882"/>
                  <a:gd name="connsiteY10" fmla="*/ 123023 h 101882"/>
                  <a:gd name="connsiteX11" fmla="*/ 0 w 101882"/>
                  <a:gd name="connsiteY11" fmla="*/ 0 h 101882"/>
                  <a:gd name="connsiteX12" fmla="*/ 52215 w 101882"/>
                  <a:gd name="connsiteY12" fmla="*/ 0 h 101882"/>
                  <a:gd name="connsiteX13" fmla="*/ 80997 w 101882"/>
                  <a:gd name="connsiteY13" fmla="*/ 3311 h 101882"/>
                  <a:gd name="connsiteX14" fmla="*/ 95260 w 101882"/>
                  <a:gd name="connsiteY14" fmla="*/ 15028 h 101882"/>
                  <a:gd name="connsiteX15" fmla="*/ 100609 w 101882"/>
                  <a:gd name="connsiteY15" fmla="*/ 34385 h 101882"/>
                  <a:gd name="connsiteX16" fmla="*/ 92459 w 101882"/>
                  <a:gd name="connsiteY16" fmla="*/ 57309 h 101882"/>
                  <a:gd name="connsiteX17" fmla="*/ 68262 w 101882"/>
                  <a:gd name="connsiteY17" fmla="*/ 68771 h 101882"/>
                  <a:gd name="connsiteX18" fmla="*/ 81506 w 101882"/>
                  <a:gd name="connsiteY18" fmla="*/ 79214 h 101882"/>
                  <a:gd name="connsiteX19" fmla="*/ 95515 w 101882"/>
                  <a:gd name="connsiteY19" fmla="*/ 99081 h 101882"/>
                  <a:gd name="connsiteX20" fmla="*/ 110543 w 101882"/>
                  <a:gd name="connsiteY20" fmla="*/ 123023 h 101882"/>
                  <a:gd name="connsiteX21" fmla="*/ 80742 w 101882"/>
                  <a:gd name="connsiteY21" fmla="*/ 123023 h 101882"/>
                  <a:gd name="connsiteX22" fmla="*/ 62913 w 101882"/>
                  <a:gd name="connsiteY22" fmla="*/ 96279 h 101882"/>
                  <a:gd name="connsiteX23" fmla="*/ 49923 w 101882"/>
                  <a:gd name="connsiteY23" fmla="*/ 78195 h 101882"/>
                  <a:gd name="connsiteX24" fmla="*/ 42536 w 101882"/>
                  <a:gd name="connsiteY24" fmla="*/ 73101 h 101882"/>
                  <a:gd name="connsiteX25" fmla="*/ 29801 w 101882"/>
                  <a:gd name="connsiteY25" fmla="*/ 71827 h 101882"/>
                  <a:gd name="connsiteX26" fmla="*/ 24707 w 101882"/>
                  <a:gd name="connsiteY26" fmla="*/ 71827 h 101882"/>
                  <a:gd name="connsiteX27" fmla="*/ 24707 w 101882"/>
                  <a:gd name="connsiteY27" fmla="*/ 123023 h 101882"/>
                  <a:gd name="connsiteX28" fmla="*/ 0 w 101882"/>
                  <a:gd name="connsiteY2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882" h="101882">
                    <a:moveTo>
                      <a:pt x="24961" y="52215"/>
                    </a:moveTo>
                    <a:lnTo>
                      <a:pt x="43300" y="52215"/>
                    </a:lnTo>
                    <a:cubicBezTo>
                      <a:pt x="55271" y="52215"/>
                      <a:pt x="62658" y="51705"/>
                      <a:pt x="65460" y="50687"/>
                    </a:cubicBezTo>
                    <a:cubicBezTo>
                      <a:pt x="68516" y="49668"/>
                      <a:pt x="70809" y="47885"/>
                      <a:pt x="72592" y="45338"/>
                    </a:cubicBezTo>
                    <a:cubicBezTo>
                      <a:pt x="74374" y="42791"/>
                      <a:pt x="75139" y="39734"/>
                      <a:pt x="75139" y="36168"/>
                    </a:cubicBezTo>
                    <a:cubicBezTo>
                      <a:pt x="75139" y="32093"/>
                      <a:pt x="74120" y="28782"/>
                      <a:pt x="71827" y="26235"/>
                    </a:cubicBezTo>
                    <a:cubicBezTo>
                      <a:pt x="69535" y="23688"/>
                      <a:pt x="66733" y="21905"/>
                      <a:pt x="62658" y="21395"/>
                    </a:cubicBezTo>
                    <a:cubicBezTo>
                      <a:pt x="60875" y="21141"/>
                      <a:pt x="54762" y="21141"/>
                      <a:pt x="44574" y="21141"/>
                    </a:cubicBezTo>
                    <a:lnTo>
                      <a:pt x="25216" y="21141"/>
                    </a:lnTo>
                    <a:lnTo>
                      <a:pt x="25216" y="52215"/>
                    </a:lnTo>
                    <a:close/>
                    <a:moveTo>
                      <a:pt x="0" y="123023"/>
                    </a:moveTo>
                    <a:lnTo>
                      <a:pt x="0" y="0"/>
                    </a:lnTo>
                    <a:lnTo>
                      <a:pt x="52215" y="0"/>
                    </a:lnTo>
                    <a:cubicBezTo>
                      <a:pt x="65460" y="0"/>
                      <a:pt x="74884" y="1019"/>
                      <a:pt x="80997" y="3311"/>
                    </a:cubicBezTo>
                    <a:cubicBezTo>
                      <a:pt x="86855" y="5603"/>
                      <a:pt x="91695" y="9424"/>
                      <a:pt x="95260" y="15028"/>
                    </a:cubicBezTo>
                    <a:cubicBezTo>
                      <a:pt x="98826" y="20631"/>
                      <a:pt x="100609" y="27254"/>
                      <a:pt x="100609" y="34385"/>
                    </a:cubicBezTo>
                    <a:cubicBezTo>
                      <a:pt x="100609" y="43555"/>
                      <a:pt x="97808" y="51196"/>
                      <a:pt x="92459" y="57309"/>
                    </a:cubicBezTo>
                    <a:cubicBezTo>
                      <a:pt x="87110" y="63167"/>
                      <a:pt x="78959" y="66988"/>
                      <a:pt x="68262" y="68771"/>
                    </a:cubicBezTo>
                    <a:cubicBezTo>
                      <a:pt x="73610" y="71827"/>
                      <a:pt x="77940" y="75393"/>
                      <a:pt x="81506" y="79214"/>
                    </a:cubicBezTo>
                    <a:cubicBezTo>
                      <a:pt x="85072" y="82780"/>
                      <a:pt x="89657" y="89402"/>
                      <a:pt x="95515" y="99081"/>
                    </a:cubicBezTo>
                    <a:lnTo>
                      <a:pt x="110543" y="123023"/>
                    </a:lnTo>
                    <a:lnTo>
                      <a:pt x="80742" y="123023"/>
                    </a:lnTo>
                    <a:lnTo>
                      <a:pt x="62913" y="96279"/>
                    </a:lnTo>
                    <a:cubicBezTo>
                      <a:pt x="56545" y="86600"/>
                      <a:pt x="52215" y="80742"/>
                      <a:pt x="49923" y="78195"/>
                    </a:cubicBezTo>
                    <a:cubicBezTo>
                      <a:pt x="47376" y="75648"/>
                      <a:pt x="45083" y="74120"/>
                      <a:pt x="42536" y="73101"/>
                    </a:cubicBezTo>
                    <a:cubicBezTo>
                      <a:pt x="39734" y="72337"/>
                      <a:pt x="35659" y="71827"/>
                      <a:pt x="29801" y="71827"/>
                    </a:cubicBezTo>
                    <a:lnTo>
                      <a:pt x="24707" y="71827"/>
                    </a:lnTo>
                    <a:lnTo>
                      <a:pt x="24707" y="123023"/>
                    </a:lnTo>
                    <a:lnTo>
                      <a:pt x="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3EDE986-09E1-4584-B0E3-12EE23D2725F}"/>
                  </a:ext>
                </a:extLst>
              </p:cNvPr>
              <p:cNvSpPr/>
              <p:nvPr/>
            </p:nvSpPr>
            <p:spPr>
              <a:xfrm>
                <a:off x="7210497" y="9172308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E88E067-AA60-4860-AEA8-C289FF89DAA9}"/>
                  </a:ext>
                </a:extLst>
              </p:cNvPr>
              <p:cNvSpPr/>
              <p:nvPr/>
            </p:nvSpPr>
            <p:spPr>
              <a:xfrm>
                <a:off x="6096917" y="9074246"/>
                <a:ext cx="76412" cy="101883"/>
              </a:xfrm>
              <a:custGeom>
                <a:avLst/>
                <a:gdLst>
                  <a:gd name="connsiteX0" fmla="*/ 24452 w 76412"/>
                  <a:gd name="connsiteY0" fmla="*/ 20631 h 101882"/>
                  <a:gd name="connsiteX1" fmla="*/ 24452 w 76412"/>
                  <a:gd name="connsiteY1" fmla="*/ 100355 h 101882"/>
                  <a:gd name="connsiteX2" fmla="*/ 42791 w 76412"/>
                  <a:gd name="connsiteY2" fmla="*/ 100355 h 101882"/>
                  <a:gd name="connsiteX3" fmla="*/ 57564 w 76412"/>
                  <a:gd name="connsiteY3" fmla="*/ 99336 h 101882"/>
                  <a:gd name="connsiteX4" fmla="*/ 67497 w 76412"/>
                  <a:gd name="connsiteY4" fmla="*/ 94242 h 101882"/>
                  <a:gd name="connsiteX5" fmla="*/ 73865 w 76412"/>
                  <a:gd name="connsiteY5" fmla="*/ 82525 h 101882"/>
                  <a:gd name="connsiteX6" fmla="*/ 76412 w 76412"/>
                  <a:gd name="connsiteY6" fmla="*/ 60366 h 101882"/>
                  <a:gd name="connsiteX7" fmla="*/ 73865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452 w 76412"/>
                  <a:gd name="connsiteY11" fmla="*/ 20377 h 101882"/>
                  <a:gd name="connsiteX12" fmla="*/ 0 w 76412"/>
                  <a:gd name="connsiteY12" fmla="*/ 0 h 101882"/>
                  <a:gd name="connsiteX13" fmla="*/ 44574 w 76412"/>
                  <a:gd name="connsiteY13" fmla="*/ 0 h 101882"/>
                  <a:gd name="connsiteX14" fmla="*/ 67497 w 76412"/>
                  <a:gd name="connsiteY14" fmla="*/ 2292 h 101882"/>
                  <a:gd name="connsiteX15" fmla="*/ 85836 w 76412"/>
                  <a:gd name="connsiteY15" fmla="*/ 13500 h 101882"/>
                  <a:gd name="connsiteX16" fmla="*/ 97298 w 76412"/>
                  <a:gd name="connsiteY16" fmla="*/ 33112 h 101882"/>
                  <a:gd name="connsiteX17" fmla="*/ 101374 w 76412"/>
                  <a:gd name="connsiteY17" fmla="*/ 61639 h 101882"/>
                  <a:gd name="connsiteX18" fmla="*/ 97553 w 76412"/>
                  <a:gd name="connsiteY18" fmla="*/ 87365 h 101882"/>
                  <a:gd name="connsiteX19" fmla="*/ 84563 w 76412"/>
                  <a:gd name="connsiteY19" fmla="*/ 108760 h 101882"/>
                  <a:gd name="connsiteX20" fmla="*/ 67497 w 76412"/>
                  <a:gd name="connsiteY20" fmla="*/ 118439 h 101882"/>
                  <a:gd name="connsiteX21" fmla="*/ 45847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452" y="20631"/>
                    </a:moveTo>
                    <a:lnTo>
                      <a:pt x="24452" y="100355"/>
                    </a:lnTo>
                    <a:lnTo>
                      <a:pt x="42791" y="100355"/>
                    </a:lnTo>
                    <a:cubicBezTo>
                      <a:pt x="49668" y="100355"/>
                      <a:pt x="54507" y="99845"/>
                      <a:pt x="57564" y="99336"/>
                    </a:cubicBezTo>
                    <a:cubicBezTo>
                      <a:pt x="61384" y="98317"/>
                      <a:pt x="64696" y="96789"/>
                      <a:pt x="67497" y="94242"/>
                    </a:cubicBezTo>
                    <a:cubicBezTo>
                      <a:pt x="70045" y="91949"/>
                      <a:pt x="72082" y="87874"/>
                      <a:pt x="73865" y="82525"/>
                    </a:cubicBezTo>
                    <a:cubicBezTo>
                      <a:pt x="75648" y="77176"/>
                      <a:pt x="76412" y="69535"/>
                      <a:pt x="76412" y="60366"/>
                    </a:cubicBezTo>
                    <a:cubicBezTo>
                      <a:pt x="76412" y="51196"/>
                      <a:pt x="75648" y="43810"/>
                      <a:pt x="73865" y="38970"/>
                    </a:cubicBezTo>
                    <a:cubicBezTo>
                      <a:pt x="72082" y="33876"/>
                      <a:pt x="70045" y="30055"/>
                      <a:pt x="66988" y="27254"/>
                    </a:cubicBezTo>
                    <a:cubicBezTo>
                      <a:pt x="63932" y="24452"/>
                      <a:pt x="60111" y="22669"/>
                      <a:pt x="55781" y="21650"/>
                    </a:cubicBezTo>
                    <a:cubicBezTo>
                      <a:pt x="52470" y="20886"/>
                      <a:pt x="45593" y="20377"/>
                      <a:pt x="35659" y="20377"/>
                    </a:cubicBezTo>
                    <a:lnTo>
                      <a:pt x="24452" y="20377"/>
                    </a:lnTo>
                    <a:close/>
                    <a:moveTo>
                      <a:pt x="0" y="0"/>
                    </a:moveTo>
                    <a:lnTo>
                      <a:pt x="44574" y="0"/>
                    </a:lnTo>
                    <a:cubicBezTo>
                      <a:pt x="54762" y="0"/>
                      <a:pt x="62149" y="764"/>
                      <a:pt x="67497" y="2292"/>
                    </a:cubicBezTo>
                    <a:cubicBezTo>
                      <a:pt x="74629" y="4330"/>
                      <a:pt x="80488" y="8151"/>
                      <a:pt x="85836" y="13500"/>
                    </a:cubicBezTo>
                    <a:cubicBezTo>
                      <a:pt x="90931" y="18848"/>
                      <a:pt x="94751" y="25471"/>
                      <a:pt x="97298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553" y="87365"/>
                    </a:cubicBezTo>
                    <a:cubicBezTo>
                      <a:pt x="94496" y="96025"/>
                      <a:pt x="90166" y="103156"/>
                      <a:pt x="84563" y="108760"/>
                    </a:cubicBezTo>
                    <a:cubicBezTo>
                      <a:pt x="80233" y="112835"/>
                      <a:pt x="74629" y="116146"/>
                      <a:pt x="67497" y="118439"/>
                    </a:cubicBezTo>
                    <a:cubicBezTo>
                      <a:pt x="62149" y="120222"/>
                      <a:pt x="55017" y="120986"/>
                      <a:pt x="45847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A1D3991-3D0D-405C-831E-EF12B55E29E5}"/>
                  </a:ext>
                </a:extLst>
              </p:cNvPr>
              <p:cNvSpPr/>
              <p:nvPr/>
            </p:nvSpPr>
            <p:spPr>
              <a:xfrm>
                <a:off x="6212044" y="9074246"/>
                <a:ext cx="76412" cy="101883"/>
              </a:xfrm>
              <a:custGeom>
                <a:avLst/>
                <a:gdLst>
                  <a:gd name="connsiteX0" fmla="*/ 0 w 76412"/>
                  <a:gd name="connsiteY0" fmla="*/ 120986 h 101882"/>
                  <a:gd name="connsiteX1" fmla="*/ 0 w 76412"/>
                  <a:gd name="connsiteY1" fmla="*/ 0 h 101882"/>
                  <a:gd name="connsiteX2" fmla="*/ 89657 w 76412"/>
                  <a:gd name="connsiteY2" fmla="*/ 0 h 101882"/>
                  <a:gd name="connsiteX3" fmla="*/ 89657 w 76412"/>
                  <a:gd name="connsiteY3" fmla="*/ 20631 h 101882"/>
                  <a:gd name="connsiteX4" fmla="*/ 24452 w 76412"/>
                  <a:gd name="connsiteY4" fmla="*/ 20631 h 101882"/>
                  <a:gd name="connsiteX5" fmla="*/ 24452 w 76412"/>
                  <a:gd name="connsiteY5" fmla="*/ 47121 h 101882"/>
                  <a:gd name="connsiteX6" fmla="*/ 85072 w 76412"/>
                  <a:gd name="connsiteY6" fmla="*/ 47121 h 101882"/>
                  <a:gd name="connsiteX7" fmla="*/ 85072 w 76412"/>
                  <a:gd name="connsiteY7" fmla="*/ 67752 h 101882"/>
                  <a:gd name="connsiteX8" fmla="*/ 24452 w 76412"/>
                  <a:gd name="connsiteY8" fmla="*/ 67752 h 101882"/>
                  <a:gd name="connsiteX9" fmla="*/ 24452 w 76412"/>
                  <a:gd name="connsiteY9" fmla="*/ 100355 h 101882"/>
                  <a:gd name="connsiteX10" fmla="*/ 91949 w 76412"/>
                  <a:gd name="connsiteY10" fmla="*/ 100355 h 101882"/>
                  <a:gd name="connsiteX11" fmla="*/ 91949 w 76412"/>
                  <a:gd name="connsiteY11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412" h="101882">
                    <a:moveTo>
                      <a:pt x="0" y="120986"/>
                    </a:moveTo>
                    <a:lnTo>
                      <a:pt x="0" y="0"/>
                    </a:lnTo>
                    <a:lnTo>
                      <a:pt x="89657" y="0"/>
                    </a:lnTo>
                    <a:lnTo>
                      <a:pt x="89657" y="20631"/>
                    </a:lnTo>
                    <a:lnTo>
                      <a:pt x="24452" y="20631"/>
                    </a:lnTo>
                    <a:lnTo>
                      <a:pt x="24452" y="47121"/>
                    </a:lnTo>
                    <a:lnTo>
                      <a:pt x="85072" y="47121"/>
                    </a:lnTo>
                    <a:lnTo>
                      <a:pt x="85072" y="67752"/>
                    </a:lnTo>
                    <a:lnTo>
                      <a:pt x="24452" y="67752"/>
                    </a:lnTo>
                    <a:lnTo>
                      <a:pt x="24452" y="100355"/>
                    </a:lnTo>
                    <a:lnTo>
                      <a:pt x="91949" y="100355"/>
                    </a:lnTo>
                    <a:lnTo>
                      <a:pt x="91949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8C5959EA-AA0D-421B-BDE4-4AFC0839BDB6}"/>
                  </a:ext>
                </a:extLst>
              </p:cNvPr>
              <p:cNvSpPr/>
              <p:nvPr/>
            </p:nvSpPr>
            <p:spPr>
              <a:xfrm>
                <a:off x="6357227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68007 h 101882"/>
                  <a:gd name="connsiteX1" fmla="*/ 24707 w 76412"/>
                  <a:gd name="connsiteY1" fmla="*/ 100355 h 101882"/>
                  <a:gd name="connsiteX2" fmla="*/ 47121 w 76412"/>
                  <a:gd name="connsiteY2" fmla="*/ 100355 h 101882"/>
                  <a:gd name="connsiteX3" fmla="*/ 63932 w 76412"/>
                  <a:gd name="connsiteY3" fmla="*/ 99590 h 101882"/>
                  <a:gd name="connsiteX4" fmla="*/ 72846 w 76412"/>
                  <a:gd name="connsiteY4" fmla="*/ 94751 h 101882"/>
                  <a:gd name="connsiteX5" fmla="*/ 76157 w 76412"/>
                  <a:gd name="connsiteY5" fmla="*/ 84563 h 101882"/>
                  <a:gd name="connsiteX6" fmla="*/ 73610 w 76412"/>
                  <a:gd name="connsiteY6" fmla="*/ 75393 h 101882"/>
                  <a:gd name="connsiteX7" fmla="*/ 65969 w 76412"/>
                  <a:gd name="connsiteY7" fmla="*/ 69790 h 101882"/>
                  <a:gd name="connsiteX8" fmla="*/ 44319 w 76412"/>
                  <a:gd name="connsiteY8" fmla="*/ 68007 h 101882"/>
                  <a:gd name="connsiteX9" fmla="*/ 24707 w 76412"/>
                  <a:gd name="connsiteY9" fmla="*/ 68007 h 101882"/>
                  <a:gd name="connsiteX10" fmla="*/ 24707 w 76412"/>
                  <a:gd name="connsiteY10" fmla="*/ 20122 h 101882"/>
                  <a:gd name="connsiteX11" fmla="*/ 24707 w 76412"/>
                  <a:gd name="connsiteY11" fmla="*/ 48140 h 101882"/>
                  <a:gd name="connsiteX12" fmla="*/ 40753 w 76412"/>
                  <a:gd name="connsiteY12" fmla="*/ 48140 h 101882"/>
                  <a:gd name="connsiteX13" fmla="*/ 58583 w 76412"/>
                  <a:gd name="connsiteY13" fmla="*/ 47630 h 101882"/>
                  <a:gd name="connsiteX14" fmla="*/ 68262 w 76412"/>
                  <a:gd name="connsiteY14" fmla="*/ 43300 h 101882"/>
                  <a:gd name="connsiteX15" fmla="*/ 71827 w 76412"/>
                  <a:gd name="connsiteY15" fmla="*/ 33876 h 101882"/>
                  <a:gd name="connsiteX16" fmla="*/ 68771 w 76412"/>
                  <a:gd name="connsiteY16" fmla="*/ 24707 h 101882"/>
                  <a:gd name="connsiteX17" fmla="*/ 59601 w 76412"/>
                  <a:gd name="connsiteY17" fmla="*/ 20631 h 101882"/>
                  <a:gd name="connsiteX18" fmla="*/ 38716 w 76412"/>
                  <a:gd name="connsiteY18" fmla="*/ 20122 h 101882"/>
                  <a:gd name="connsiteX19" fmla="*/ 24707 w 76412"/>
                  <a:gd name="connsiteY19" fmla="*/ 20122 h 101882"/>
                  <a:gd name="connsiteX20" fmla="*/ 255 w 76412"/>
                  <a:gd name="connsiteY20" fmla="*/ 0 h 101882"/>
                  <a:gd name="connsiteX21" fmla="*/ 48649 w 76412"/>
                  <a:gd name="connsiteY21" fmla="*/ 0 h 101882"/>
                  <a:gd name="connsiteX22" fmla="*/ 70044 w 76412"/>
                  <a:gd name="connsiteY22" fmla="*/ 1274 h 101882"/>
                  <a:gd name="connsiteX23" fmla="*/ 82780 w 76412"/>
                  <a:gd name="connsiteY23" fmla="*/ 6368 h 101882"/>
                  <a:gd name="connsiteX24" fmla="*/ 91949 w 76412"/>
                  <a:gd name="connsiteY24" fmla="*/ 16301 h 101882"/>
                  <a:gd name="connsiteX25" fmla="*/ 95515 w 76412"/>
                  <a:gd name="connsiteY25" fmla="*/ 30565 h 101882"/>
                  <a:gd name="connsiteX26" fmla="*/ 90930 w 76412"/>
                  <a:gd name="connsiteY26" fmla="*/ 46102 h 101882"/>
                  <a:gd name="connsiteX27" fmla="*/ 78705 w 76412"/>
                  <a:gd name="connsiteY27" fmla="*/ 56800 h 101882"/>
                  <a:gd name="connsiteX28" fmla="*/ 95515 w 76412"/>
                  <a:gd name="connsiteY28" fmla="*/ 67752 h 101882"/>
                  <a:gd name="connsiteX29" fmla="*/ 101628 w 76412"/>
                  <a:gd name="connsiteY29" fmla="*/ 86091 h 101882"/>
                  <a:gd name="connsiteX30" fmla="*/ 97808 w 76412"/>
                  <a:gd name="connsiteY30" fmla="*/ 102138 h 101882"/>
                  <a:gd name="connsiteX31" fmla="*/ 87365 w 76412"/>
                  <a:gd name="connsiteY31" fmla="*/ 114618 h 101882"/>
                  <a:gd name="connsiteX32" fmla="*/ 70809 w 76412"/>
                  <a:gd name="connsiteY32" fmla="*/ 120476 h 101882"/>
                  <a:gd name="connsiteX33" fmla="*/ 41263 w 76412"/>
                  <a:gd name="connsiteY33" fmla="*/ 121241 h 101882"/>
                  <a:gd name="connsiteX34" fmla="*/ 0 w 76412"/>
                  <a:gd name="connsiteY34" fmla="*/ 121241 h 101882"/>
                  <a:gd name="connsiteX35" fmla="*/ 0 w 76412"/>
                  <a:gd name="connsiteY35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412" h="101882">
                    <a:moveTo>
                      <a:pt x="24707" y="68007"/>
                    </a:moveTo>
                    <a:lnTo>
                      <a:pt x="24707" y="100355"/>
                    </a:lnTo>
                    <a:lnTo>
                      <a:pt x="47121" y="100355"/>
                    </a:lnTo>
                    <a:cubicBezTo>
                      <a:pt x="55781" y="100355"/>
                      <a:pt x="61639" y="100100"/>
                      <a:pt x="63932" y="99590"/>
                    </a:cubicBezTo>
                    <a:cubicBezTo>
                      <a:pt x="67497" y="98826"/>
                      <a:pt x="70554" y="97298"/>
                      <a:pt x="72846" y="94751"/>
                    </a:cubicBezTo>
                    <a:cubicBezTo>
                      <a:pt x="75139" y="92204"/>
                      <a:pt x="76157" y="88638"/>
                      <a:pt x="76157" y="84563"/>
                    </a:cubicBezTo>
                    <a:cubicBezTo>
                      <a:pt x="76157" y="80997"/>
                      <a:pt x="75393" y="77686"/>
                      <a:pt x="73610" y="75393"/>
                    </a:cubicBezTo>
                    <a:cubicBezTo>
                      <a:pt x="71827" y="72846"/>
                      <a:pt x="69280" y="71063"/>
                      <a:pt x="65969" y="69790"/>
                    </a:cubicBezTo>
                    <a:cubicBezTo>
                      <a:pt x="62658" y="68516"/>
                      <a:pt x="55271" y="68007"/>
                      <a:pt x="44319" y="68007"/>
                    </a:cubicBezTo>
                    <a:lnTo>
                      <a:pt x="24707" y="68007"/>
                    </a:lnTo>
                    <a:close/>
                    <a:moveTo>
                      <a:pt x="24707" y="20122"/>
                    </a:moveTo>
                    <a:lnTo>
                      <a:pt x="24707" y="48140"/>
                    </a:lnTo>
                    <a:lnTo>
                      <a:pt x="40753" y="48140"/>
                    </a:lnTo>
                    <a:cubicBezTo>
                      <a:pt x="50177" y="48140"/>
                      <a:pt x="56036" y="47885"/>
                      <a:pt x="58583" y="47630"/>
                    </a:cubicBezTo>
                    <a:cubicBezTo>
                      <a:pt x="62658" y="47121"/>
                      <a:pt x="65969" y="45593"/>
                      <a:pt x="68262" y="43300"/>
                    </a:cubicBezTo>
                    <a:cubicBezTo>
                      <a:pt x="70554" y="41008"/>
                      <a:pt x="71827" y="37697"/>
                      <a:pt x="71827" y="33876"/>
                    </a:cubicBezTo>
                    <a:cubicBezTo>
                      <a:pt x="71827" y="30055"/>
                      <a:pt x="70809" y="26999"/>
                      <a:pt x="68771" y="24707"/>
                    </a:cubicBezTo>
                    <a:cubicBezTo>
                      <a:pt x="66733" y="22414"/>
                      <a:pt x="63677" y="20886"/>
                      <a:pt x="59601" y="20631"/>
                    </a:cubicBezTo>
                    <a:cubicBezTo>
                      <a:pt x="57309" y="20377"/>
                      <a:pt x="50177" y="20122"/>
                      <a:pt x="38716" y="20122"/>
                    </a:cubicBezTo>
                    <a:lnTo>
                      <a:pt x="24707" y="20122"/>
                    </a:lnTo>
                    <a:close/>
                    <a:moveTo>
                      <a:pt x="255" y="0"/>
                    </a:moveTo>
                    <a:lnTo>
                      <a:pt x="48649" y="0"/>
                    </a:lnTo>
                    <a:cubicBezTo>
                      <a:pt x="58073" y="0"/>
                      <a:pt x="65205" y="509"/>
                      <a:pt x="70044" y="1274"/>
                    </a:cubicBezTo>
                    <a:cubicBezTo>
                      <a:pt x="74629" y="2038"/>
                      <a:pt x="78959" y="3821"/>
                      <a:pt x="82780" y="6368"/>
                    </a:cubicBezTo>
                    <a:cubicBezTo>
                      <a:pt x="86600" y="8915"/>
                      <a:pt x="89657" y="12226"/>
                      <a:pt x="91949" y="16301"/>
                    </a:cubicBezTo>
                    <a:cubicBezTo>
                      <a:pt x="94496" y="20631"/>
                      <a:pt x="95515" y="25216"/>
                      <a:pt x="95515" y="30565"/>
                    </a:cubicBezTo>
                    <a:cubicBezTo>
                      <a:pt x="95515" y="36168"/>
                      <a:pt x="93987" y="41517"/>
                      <a:pt x="90930" y="46102"/>
                    </a:cubicBezTo>
                    <a:cubicBezTo>
                      <a:pt x="87874" y="50941"/>
                      <a:pt x="83799" y="54507"/>
                      <a:pt x="78705" y="56800"/>
                    </a:cubicBezTo>
                    <a:cubicBezTo>
                      <a:pt x="86091" y="59092"/>
                      <a:pt x="91695" y="62658"/>
                      <a:pt x="95515" y="67752"/>
                    </a:cubicBezTo>
                    <a:cubicBezTo>
                      <a:pt x="99591" y="73101"/>
                      <a:pt x="101628" y="78959"/>
                      <a:pt x="101628" y="86091"/>
                    </a:cubicBezTo>
                    <a:cubicBezTo>
                      <a:pt x="101628" y="91695"/>
                      <a:pt x="100355" y="97043"/>
                      <a:pt x="97808" y="102138"/>
                    </a:cubicBezTo>
                    <a:cubicBezTo>
                      <a:pt x="95261" y="107232"/>
                      <a:pt x="91695" y="111562"/>
                      <a:pt x="87365" y="114618"/>
                    </a:cubicBezTo>
                    <a:cubicBezTo>
                      <a:pt x="82780" y="117675"/>
                      <a:pt x="77431" y="119712"/>
                      <a:pt x="70809" y="120476"/>
                    </a:cubicBezTo>
                    <a:cubicBezTo>
                      <a:pt x="66733" y="120731"/>
                      <a:pt x="56800" y="121241"/>
                      <a:pt x="41263" y="121241"/>
                    </a:cubicBezTo>
                    <a:lnTo>
                      <a:pt x="0" y="121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0897ABA-26A3-41C5-8E63-F835A5357299}"/>
                  </a:ext>
                </a:extLst>
              </p:cNvPr>
              <p:cNvSpPr/>
              <p:nvPr/>
            </p:nvSpPr>
            <p:spPr>
              <a:xfrm>
                <a:off x="6467261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2780 w 101882"/>
                  <a:gd name="connsiteY3" fmla="*/ 93732 h 101882"/>
                  <a:gd name="connsiteX4" fmla="*/ 92204 w 101882"/>
                  <a:gd name="connsiteY4" fmla="*/ 62148 h 101882"/>
                  <a:gd name="connsiteX5" fmla="*/ 83035 w 101882"/>
                  <a:gd name="connsiteY5" fmla="*/ 31074 h 101882"/>
                  <a:gd name="connsiteX6" fmla="*/ 58837 w 101882"/>
                  <a:gd name="connsiteY6" fmla="*/ 20886 h 101882"/>
                  <a:gd name="connsiteX7" fmla="*/ 34640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349 w 101882"/>
                  <a:gd name="connsiteY10" fmla="*/ 32093 h 101882"/>
                  <a:gd name="connsiteX11" fmla="*/ 16811 w 101882"/>
                  <a:gd name="connsiteY11" fmla="*/ 15537 h 101882"/>
                  <a:gd name="connsiteX12" fmla="*/ 32348 w 101882"/>
                  <a:gd name="connsiteY12" fmla="*/ 4839 h 101882"/>
                  <a:gd name="connsiteX13" fmla="*/ 58328 w 101882"/>
                  <a:gd name="connsiteY13" fmla="*/ 0 h 101882"/>
                  <a:gd name="connsiteX14" fmla="*/ 101119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527" y="86346"/>
                      <a:pt x="34640" y="93477"/>
                    </a:cubicBezTo>
                    <a:cubicBezTo>
                      <a:pt x="41008" y="100609"/>
                      <a:pt x="48904" y="104175"/>
                      <a:pt x="58837" y="104175"/>
                    </a:cubicBezTo>
                    <a:cubicBezTo>
                      <a:pt x="68516" y="104175"/>
                      <a:pt x="76412" y="100609"/>
                      <a:pt x="82780" y="93732"/>
                    </a:cubicBezTo>
                    <a:cubicBezTo>
                      <a:pt x="88893" y="86600"/>
                      <a:pt x="92204" y="76157"/>
                      <a:pt x="92204" y="62148"/>
                    </a:cubicBezTo>
                    <a:cubicBezTo>
                      <a:pt x="92204" y="48394"/>
                      <a:pt x="89148" y="37951"/>
                      <a:pt x="83035" y="31074"/>
                    </a:cubicBezTo>
                    <a:cubicBezTo>
                      <a:pt x="76922" y="24197"/>
                      <a:pt x="68771" y="20886"/>
                      <a:pt x="58837" y="20886"/>
                    </a:cubicBezTo>
                    <a:cubicBezTo>
                      <a:pt x="48904" y="20886"/>
                      <a:pt x="40753" y="24452"/>
                      <a:pt x="34640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349" y="32093"/>
                    </a:cubicBezTo>
                    <a:cubicBezTo>
                      <a:pt x="8151" y="25980"/>
                      <a:pt x="11971" y="20377"/>
                      <a:pt x="16811" y="15537"/>
                    </a:cubicBezTo>
                    <a:cubicBezTo>
                      <a:pt x="21395" y="10698"/>
                      <a:pt x="26744" y="7132"/>
                      <a:pt x="32348" y="4839"/>
                    </a:cubicBezTo>
                    <a:cubicBezTo>
                      <a:pt x="39989" y="1528"/>
                      <a:pt x="48394" y="0"/>
                      <a:pt x="58328" y="0"/>
                    </a:cubicBezTo>
                    <a:cubicBezTo>
                      <a:pt x="76158" y="0"/>
                      <a:pt x="90421" y="5603"/>
                      <a:pt x="101119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412" y="124806"/>
                      <a:pt x="58837" y="124806"/>
                    </a:cubicBezTo>
                    <a:cubicBezTo>
                      <a:pt x="41008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865DB50-CB62-46EC-A1C9-0C4EF51F28F1}"/>
                  </a:ext>
                </a:extLst>
              </p:cNvPr>
              <p:cNvSpPr/>
              <p:nvPr/>
            </p:nvSpPr>
            <p:spPr>
              <a:xfrm>
                <a:off x="6592322" y="9071699"/>
                <a:ext cx="101883" cy="101883"/>
              </a:xfrm>
              <a:custGeom>
                <a:avLst/>
                <a:gdLst>
                  <a:gd name="connsiteX0" fmla="*/ 60366 w 101882"/>
                  <a:gd name="connsiteY0" fmla="*/ 79214 h 101882"/>
                  <a:gd name="connsiteX1" fmla="*/ 60366 w 101882"/>
                  <a:gd name="connsiteY1" fmla="*/ 58583 h 101882"/>
                  <a:gd name="connsiteX2" fmla="*/ 113090 w 101882"/>
                  <a:gd name="connsiteY2" fmla="*/ 58583 h 101882"/>
                  <a:gd name="connsiteX3" fmla="*/ 113090 w 101882"/>
                  <a:gd name="connsiteY3" fmla="*/ 106722 h 101882"/>
                  <a:gd name="connsiteX4" fmla="*/ 90931 w 101882"/>
                  <a:gd name="connsiteY4" fmla="*/ 119712 h 101882"/>
                  <a:gd name="connsiteX5" fmla="*/ 61384 w 101882"/>
                  <a:gd name="connsiteY5" fmla="*/ 125316 h 101882"/>
                  <a:gd name="connsiteX6" fmla="*/ 28272 w 101882"/>
                  <a:gd name="connsiteY6" fmla="*/ 117165 h 101882"/>
                  <a:gd name="connsiteX7" fmla="*/ 7132 w 101882"/>
                  <a:gd name="connsiteY7" fmla="*/ 94496 h 101882"/>
                  <a:gd name="connsiteX8" fmla="*/ 0 w 101882"/>
                  <a:gd name="connsiteY8" fmla="*/ 62403 h 101882"/>
                  <a:gd name="connsiteX9" fmla="*/ 8151 w 101882"/>
                  <a:gd name="connsiteY9" fmla="*/ 28782 h 101882"/>
                  <a:gd name="connsiteX10" fmla="*/ 31329 w 101882"/>
                  <a:gd name="connsiteY10" fmla="*/ 6113 h 101882"/>
                  <a:gd name="connsiteX11" fmla="*/ 60366 w 101882"/>
                  <a:gd name="connsiteY11" fmla="*/ 0 h 101882"/>
                  <a:gd name="connsiteX12" fmla="*/ 95515 w 101882"/>
                  <a:gd name="connsiteY12" fmla="*/ 9424 h 101882"/>
                  <a:gd name="connsiteX13" fmla="*/ 111817 w 101882"/>
                  <a:gd name="connsiteY13" fmla="*/ 35659 h 101882"/>
                  <a:gd name="connsiteX14" fmla="*/ 87619 w 101882"/>
                  <a:gd name="connsiteY14" fmla="*/ 40244 h 101882"/>
                  <a:gd name="connsiteX15" fmla="*/ 77940 w 101882"/>
                  <a:gd name="connsiteY15" fmla="*/ 26235 h 101882"/>
                  <a:gd name="connsiteX16" fmla="*/ 60366 w 101882"/>
                  <a:gd name="connsiteY16" fmla="*/ 21141 h 101882"/>
                  <a:gd name="connsiteX17" fmla="*/ 34895 w 101882"/>
                  <a:gd name="connsiteY17" fmla="*/ 31329 h 101882"/>
                  <a:gd name="connsiteX18" fmla="*/ 25471 w 101882"/>
                  <a:gd name="connsiteY18" fmla="*/ 61384 h 101882"/>
                  <a:gd name="connsiteX19" fmla="*/ 35150 w 101882"/>
                  <a:gd name="connsiteY19" fmla="*/ 93477 h 101882"/>
                  <a:gd name="connsiteX20" fmla="*/ 60111 w 101882"/>
                  <a:gd name="connsiteY20" fmla="*/ 104175 h 101882"/>
                  <a:gd name="connsiteX21" fmla="*/ 75393 w 101882"/>
                  <a:gd name="connsiteY21" fmla="*/ 101119 h 101882"/>
                  <a:gd name="connsiteX22" fmla="*/ 88638 w 101882"/>
                  <a:gd name="connsiteY22" fmla="*/ 93732 h 101882"/>
                  <a:gd name="connsiteX23" fmla="*/ 88638 w 101882"/>
                  <a:gd name="connsiteY23" fmla="*/ 78704 h 101882"/>
                  <a:gd name="connsiteX24" fmla="*/ 60366 w 101882"/>
                  <a:gd name="connsiteY24" fmla="*/ 78704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82" h="101882">
                    <a:moveTo>
                      <a:pt x="60366" y="79214"/>
                    </a:moveTo>
                    <a:lnTo>
                      <a:pt x="60366" y="58583"/>
                    </a:lnTo>
                    <a:lnTo>
                      <a:pt x="113090" y="58583"/>
                    </a:lnTo>
                    <a:lnTo>
                      <a:pt x="113090" y="106722"/>
                    </a:lnTo>
                    <a:cubicBezTo>
                      <a:pt x="107996" y="111562"/>
                      <a:pt x="100609" y="116146"/>
                      <a:pt x="90931" y="119712"/>
                    </a:cubicBezTo>
                    <a:cubicBezTo>
                      <a:pt x="81252" y="123533"/>
                      <a:pt x="71318" y="125316"/>
                      <a:pt x="61384" y="125316"/>
                    </a:cubicBezTo>
                    <a:cubicBezTo>
                      <a:pt x="48649" y="125316"/>
                      <a:pt x="37697" y="122769"/>
                      <a:pt x="28272" y="117165"/>
                    </a:cubicBezTo>
                    <a:cubicBezTo>
                      <a:pt x="18848" y="112071"/>
                      <a:pt x="11971" y="104430"/>
                      <a:pt x="7132" y="94496"/>
                    </a:cubicBezTo>
                    <a:cubicBezTo>
                      <a:pt x="2547" y="84563"/>
                      <a:pt x="0" y="73865"/>
                      <a:pt x="0" y="62403"/>
                    </a:cubicBezTo>
                    <a:cubicBezTo>
                      <a:pt x="0" y="49668"/>
                      <a:pt x="2802" y="38461"/>
                      <a:pt x="8151" y="28782"/>
                    </a:cubicBezTo>
                    <a:cubicBezTo>
                      <a:pt x="13245" y="18848"/>
                      <a:pt x="21141" y="11462"/>
                      <a:pt x="31329" y="6113"/>
                    </a:cubicBezTo>
                    <a:cubicBezTo>
                      <a:pt x="38970" y="2038"/>
                      <a:pt x="48649" y="0"/>
                      <a:pt x="60366" y="0"/>
                    </a:cubicBezTo>
                    <a:cubicBezTo>
                      <a:pt x="75393" y="0"/>
                      <a:pt x="87110" y="3056"/>
                      <a:pt x="95515" y="9424"/>
                    </a:cubicBezTo>
                    <a:cubicBezTo>
                      <a:pt x="103921" y="15792"/>
                      <a:pt x="109269" y="24452"/>
                      <a:pt x="111817" y="35659"/>
                    </a:cubicBezTo>
                    <a:lnTo>
                      <a:pt x="87619" y="40244"/>
                    </a:lnTo>
                    <a:cubicBezTo>
                      <a:pt x="85836" y="34385"/>
                      <a:pt x="82780" y="29546"/>
                      <a:pt x="77940" y="26235"/>
                    </a:cubicBezTo>
                    <a:cubicBezTo>
                      <a:pt x="73356" y="22669"/>
                      <a:pt x="67497" y="21141"/>
                      <a:pt x="60366" y="21141"/>
                    </a:cubicBezTo>
                    <a:cubicBezTo>
                      <a:pt x="49668" y="21141"/>
                      <a:pt x="41263" y="24452"/>
                      <a:pt x="34895" y="31329"/>
                    </a:cubicBezTo>
                    <a:cubicBezTo>
                      <a:pt x="28527" y="38206"/>
                      <a:pt x="25471" y="48140"/>
                      <a:pt x="25471" y="61384"/>
                    </a:cubicBezTo>
                    <a:cubicBezTo>
                      <a:pt x="25471" y="75648"/>
                      <a:pt x="28782" y="86600"/>
                      <a:pt x="35150" y="93477"/>
                    </a:cubicBezTo>
                    <a:cubicBezTo>
                      <a:pt x="41517" y="100609"/>
                      <a:pt x="49923" y="104175"/>
                      <a:pt x="60111" y="104175"/>
                    </a:cubicBezTo>
                    <a:cubicBezTo>
                      <a:pt x="65205" y="104175"/>
                      <a:pt x="70299" y="103156"/>
                      <a:pt x="75393" y="101119"/>
                    </a:cubicBezTo>
                    <a:cubicBezTo>
                      <a:pt x="80488" y="99081"/>
                      <a:pt x="84818" y="96789"/>
                      <a:pt x="88638" y="93732"/>
                    </a:cubicBezTo>
                    <a:lnTo>
                      <a:pt x="88638" y="78704"/>
                    </a:lnTo>
                    <a:lnTo>
                      <a:pt x="60366" y="7870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1294BC5-B501-4D82-BAA8-6D24356339B4}"/>
                  </a:ext>
                </a:extLst>
              </p:cNvPr>
              <p:cNvSpPr/>
              <p:nvPr/>
            </p:nvSpPr>
            <p:spPr>
              <a:xfrm>
                <a:off x="6715855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3035 w 101882"/>
                  <a:gd name="connsiteY3" fmla="*/ 93732 h 101882"/>
                  <a:gd name="connsiteX4" fmla="*/ 92459 w 101882"/>
                  <a:gd name="connsiteY4" fmla="*/ 62148 h 101882"/>
                  <a:gd name="connsiteX5" fmla="*/ 83544 w 101882"/>
                  <a:gd name="connsiteY5" fmla="*/ 31074 h 101882"/>
                  <a:gd name="connsiteX6" fmla="*/ 59092 w 101882"/>
                  <a:gd name="connsiteY6" fmla="*/ 20886 h 101882"/>
                  <a:gd name="connsiteX7" fmla="*/ 34895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604 w 101882"/>
                  <a:gd name="connsiteY10" fmla="*/ 32093 h 101882"/>
                  <a:gd name="connsiteX11" fmla="*/ 16811 w 101882"/>
                  <a:gd name="connsiteY11" fmla="*/ 15537 h 101882"/>
                  <a:gd name="connsiteX12" fmla="*/ 32603 w 101882"/>
                  <a:gd name="connsiteY12" fmla="*/ 4839 h 101882"/>
                  <a:gd name="connsiteX13" fmla="*/ 58583 w 101882"/>
                  <a:gd name="connsiteY13" fmla="*/ 0 h 101882"/>
                  <a:gd name="connsiteX14" fmla="*/ 101374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273" y="86346"/>
                      <a:pt x="34640" y="93477"/>
                    </a:cubicBezTo>
                    <a:cubicBezTo>
                      <a:pt x="41008" y="100609"/>
                      <a:pt x="49159" y="104175"/>
                      <a:pt x="58837" y="104175"/>
                    </a:cubicBezTo>
                    <a:cubicBezTo>
                      <a:pt x="68516" y="104175"/>
                      <a:pt x="76412" y="100609"/>
                      <a:pt x="83035" y="93732"/>
                    </a:cubicBezTo>
                    <a:cubicBezTo>
                      <a:pt x="89402" y="86600"/>
                      <a:pt x="92459" y="76157"/>
                      <a:pt x="92459" y="62148"/>
                    </a:cubicBezTo>
                    <a:cubicBezTo>
                      <a:pt x="92459" y="48394"/>
                      <a:pt x="89402" y="37951"/>
                      <a:pt x="83544" y="31074"/>
                    </a:cubicBezTo>
                    <a:cubicBezTo>
                      <a:pt x="77431" y="24197"/>
                      <a:pt x="69280" y="20886"/>
                      <a:pt x="59092" y="20886"/>
                    </a:cubicBezTo>
                    <a:cubicBezTo>
                      <a:pt x="49159" y="20886"/>
                      <a:pt x="41008" y="24452"/>
                      <a:pt x="34895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604" y="32093"/>
                    </a:cubicBezTo>
                    <a:cubicBezTo>
                      <a:pt x="8405" y="25980"/>
                      <a:pt x="12226" y="20377"/>
                      <a:pt x="16811" y="15537"/>
                    </a:cubicBezTo>
                    <a:cubicBezTo>
                      <a:pt x="21650" y="10698"/>
                      <a:pt x="26744" y="7132"/>
                      <a:pt x="32603" y="4839"/>
                    </a:cubicBezTo>
                    <a:cubicBezTo>
                      <a:pt x="40244" y="1528"/>
                      <a:pt x="48649" y="0"/>
                      <a:pt x="58583" y="0"/>
                    </a:cubicBezTo>
                    <a:cubicBezTo>
                      <a:pt x="76157" y="0"/>
                      <a:pt x="90676" y="5603"/>
                      <a:pt x="101374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667" y="124806"/>
                      <a:pt x="58837" y="124806"/>
                    </a:cubicBezTo>
                    <a:cubicBezTo>
                      <a:pt x="40753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61F4E0-A6C3-4CF3-AD4B-FB4367351DC5}"/>
                  </a:ext>
                </a:extLst>
              </p:cNvPr>
              <p:cNvSpPr/>
              <p:nvPr/>
            </p:nvSpPr>
            <p:spPr>
              <a:xfrm>
                <a:off x="6836587" y="9074246"/>
                <a:ext cx="76412" cy="101883"/>
              </a:xfrm>
              <a:custGeom>
                <a:avLst/>
                <a:gdLst>
                  <a:gd name="connsiteX0" fmla="*/ 35914 w 76412"/>
                  <a:gd name="connsiteY0" fmla="*/ 120986 h 101882"/>
                  <a:gd name="connsiteX1" fmla="*/ 35914 w 76412"/>
                  <a:gd name="connsiteY1" fmla="*/ 20631 h 101882"/>
                  <a:gd name="connsiteX2" fmla="*/ 0 w 76412"/>
                  <a:gd name="connsiteY2" fmla="*/ 20631 h 101882"/>
                  <a:gd name="connsiteX3" fmla="*/ 0 w 76412"/>
                  <a:gd name="connsiteY3" fmla="*/ 0 h 101882"/>
                  <a:gd name="connsiteX4" fmla="*/ 96025 w 76412"/>
                  <a:gd name="connsiteY4" fmla="*/ 0 h 101882"/>
                  <a:gd name="connsiteX5" fmla="*/ 96025 w 76412"/>
                  <a:gd name="connsiteY5" fmla="*/ 20631 h 101882"/>
                  <a:gd name="connsiteX6" fmla="*/ 60366 w 76412"/>
                  <a:gd name="connsiteY6" fmla="*/ 20631 h 101882"/>
                  <a:gd name="connsiteX7" fmla="*/ 60366 w 76412"/>
                  <a:gd name="connsiteY7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2" h="101882">
                    <a:moveTo>
                      <a:pt x="35914" y="120986"/>
                    </a:moveTo>
                    <a:lnTo>
                      <a:pt x="35914" y="20631"/>
                    </a:lnTo>
                    <a:lnTo>
                      <a:pt x="0" y="20631"/>
                    </a:lnTo>
                    <a:lnTo>
                      <a:pt x="0" y="0"/>
                    </a:lnTo>
                    <a:lnTo>
                      <a:pt x="96025" y="0"/>
                    </a:lnTo>
                    <a:lnTo>
                      <a:pt x="96025" y="20631"/>
                    </a:lnTo>
                    <a:lnTo>
                      <a:pt x="60366" y="20631"/>
                    </a:lnTo>
                    <a:lnTo>
                      <a:pt x="60366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8020EDF-AC06-4A92-984D-091E42A2B4AB}"/>
                  </a:ext>
                </a:extLst>
              </p:cNvPr>
              <p:cNvSpPr/>
              <p:nvPr/>
            </p:nvSpPr>
            <p:spPr>
              <a:xfrm>
                <a:off x="6928791" y="9038587"/>
                <a:ext cx="101883" cy="152824"/>
              </a:xfrm>
              <a:custGeom>
                <a:avLst/>
                <a:gdLst>
                  <a:gd name="connsiteX0" fmla="*/ 51451 w 101882"/>
                  <a:gd name="connsiteY0" fmla="*/ 24707 h 152824"/>
                  <a:gd name="connsiteX1" fmla="*/ 62658 w 101882"/>
                  <a:gd name="connsiteY1" fmla="*/ 0 h 152824"/>
                  <a:gd name="connsiteX2" fmla="*/ 88638 w 101882"/>
                  <a:gd name="connsiteY2" fmla="*/ 0 h 152824"/>
                  <a:gd name="connsiteX3" fmla="*/ 65969 w 101882"/>
                  <a:gd name="connsiteY3" fmla="*/ 24707 h 152824"/>
                  <a:gd name="connsiteX4" fmla="*/ 51451 w 101882"/>
                  <a:gd name="connsiteY4" fmla="*/ 24707 h 152824"/>
                  <a:gd name="connsiteX5" fmla="*/ 76412 w 101882"/>
                  <a:gd name="connsiteY5" fmla="*/ 108505 h 152824"/>
                  <a:gd name="connsiteX6" fmla="*/ 59602 w 101882"/>
                  <a:gd name="connsiteY6" fmla="*/ 63677 h 152824"/>
                  <a:gd name="connsiteX7" fmla="*/ 43555 w 101882"/>
                  <a:gd name="connsiteY7" fmla="*/ 108505 h 152824"/>
                  <a:gd name="connsiteX8" fmla="*/ 76412 w 101882"/>
                  <a:gd name="connsiteY8" fmla="*/ 108505 h 152824"/>
                  <a:gd name="connsiteX9" fmla="*/ 121495 w 101882"/>
                  <a:gd name="connsiteY9" fmla="*/ 156645 h 152824"/>
                  <a:gd name="connsiteX10" fmla="*/ 94751 w 101882"/>
                  <a:gd name="connsiteY10" fmla="*/ 156645 h 152824"/>
                  <a:gd name="connsiteX11" fmla="*/ 84308 w 101882"/>
                  <a:gd name="connsiteY11" fmla="*/ 129136 h 152824"/>
                  <a:gd name="connsiteX12" fmla="*/ 35914 w 101882"/>
                  <a:gd name="connsiteY12" fmla="*/ 129136 h 152824"/>
                  <a:gd name="connsiteX13" fmla="*/ 25980 w 101882"/>
                  <a:gd name="connsiteY13" fmla="*/ 156645 h 152824"/>
                  <a:gd name="connsiteX14" fmla="*/ 0 w 101882"/>
                  <a:gd name="connsiteY14" fmla="*/ 156645 h 152824"/>
                  <a:gd name="connsiteX15" fmla="*/ 47121 w 101882"/>
                  <a:gd name="connsiteY15" fmla="*/ 35659 h 152824"/>
                  <a:gd name="connsiteX16" fmla="*/ 73101 w 101882"/>
                  <a:gd name="connsiteY16" fmla="*/ 35659 h 152824"/>
                  <a:gd name="connsiteX17" fmla="*/ 121495 w 101882"/>
                  <a:gd name="connsiteY17" fmla="*/ 156645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82" h="152824">
                    <a:moveTo>
                      <a:pt x="51451" y="24707"/>
                    </a:moveTo>
                    <a:lnTo>
                      <a:pt x="62658" y="0"/>
                    </a:lnTo>
                    <a:lnTo>
                      <a:pt x="88638" y="0"/>
                    </a:lnTo>
                    <a:lnTo>
                      <a:pt x="65969" y="24707"/>
                    </a:lnTo>
                    <a:lnTo>
                      <a:pt x="51451" y="24707"/>
                    </a:lnTo>
                    <a:close/>
                    <a:moveTo>
                      <a:pt x="76412" y="108505"/>
                    </a:moveTo>
                    <a:lnTo>
                      <a:pt x="59602" y="63677"/>
                    </a:lnTo>
                    <a:lnTo>
                      <a:pt x="43555" y="108505"/>
                    </a:lnTo>
                    <a:lnTo>
                      <a:pt x="76412" y="108505"/>
                    </a:lnTo>
                    <a:close/>
                    <a:moveTo>
                      <a:pt x="121495" y="156645"/>
                    </a:moveTo>
                    <a:lnTo>
                      <a:pt x="94751" y="156645"/>
                    </a:lnTo>
                    <a:lnTo>
                      <a:pt x="84308" y="129136"/>
                    </a:lnTo>
                    <a:lnTo>
                      <a:pt x="35914" y="129136"/>
                    </a:lnTo>
                    <a:lnTo>
                      <a:pt x="25980" y="156645"/>
                    </a:lnTo>
                    <a:lnTo>
                      <a:pt x="0" y="156645"/>
                    </a:lnTo>
                    <a:lnTo>
                      <a:pt x="47121" y="35659"/>
                    </a:lnTo>
                    <a:lnTo>
                      <a:pt x="73101" y="35659"/>
                    </a:lnTo>
                    <a:lnTo>
                      <a:pt x="121495" y="15664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8D73645-6D17-4882-81E4-406E04459E45}"/>
                  </a:ext>
                </a:extLst>
              </p:cNvPr>
              <p:cNvSpPr/>
              <p:nvPr/>
            </p:nvSpPr>
            <p:spPr>
              <a:xfrm>
                <a:off x="7095624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20631 h 101882"/>
                  <a:gd name="connsiteX1" fmla="*/ 24707 w 76412"/>
                  <a:gd name="connsiteY1" fmla="*/ 100355 h 101882"/>
                  <a:gd name="connsiteX2" fmla="*/ 43046 w 76412"/>
                  <a:gd name="connsiteY2" fmla="*/ 100355 h 101882"/>
                  <a:gd name="connsiteX3" fmla="*/ 57819 w 76412"/>
                  <a:gd name="connsiteY3" fmla="*/ 99336 h 101882"/>
                  <a:gd name="connsiteX4" fmla="*/ 67752 w 76412"/>
                  <a:gd name="connsiteY4" fmla="*/ 94242 h 101882"/>
                  <a:gd name="connsiteX5" fmla="*/ 74120 w 76412"/>
                  <a:gd name="connsiteY5" fmla="*/ 82525 h 101882"/>
                  <a:gd name="connsiteX6" fmla="*/ 76667 w 76412"/>
                  <a:gd name="connsiteY6" fmla="*/ 60366 h 101882"/>
                  <a:gd name="connsiteX7" fmla="*/ 74120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707 w 76412"/>
                  <a:gd name="connsiteY11" fmla="*/ 20377 h 101882"/>
                  <a:gd name="connsiteX12" fmla="*/ 255 w 76412"/>
                  <a:gd name="connsiteY12" fmla="*/ 0 h 101882"/>
                  <a:gd name="connsiteX13" fmla="*/ 44829 w 76412"/>
                  <a:gd name="connsiteY13" fmla="*/ 0 h 101882"/>
                  <a:gd name="connsiteX14" fmla="*/ 67752 w 76412"/>
                  <a:gd name="connsiteY14" fmla="*/ 2292 h 101882"/>
                  <a:gd name="connsiteX15" fmla="*/ 86091 w 76412"/>
                  <a:gd name="connsiteY15" fmla="*/ 13500 h 101882"/>
                  <a:gd name="connsiteX16" fmla="*/ 97553 w 76412"/>
                  <a:gd name="connsiteY16" fmla="*/ 33112 h 101882"/>
                  <a:gd name="connsiteX17" fmla="*/ 101374 w 76412"/>
                  <a:gd name="connsiteY17" fmla="*/ 61639 h 101882"/>
                  <a:gd name="connsiteX18" fmla="*/ 97808 w 76412"/>
                  <a:gd name="connsiteY18" fmla="*/ 87365 h 101882"/>
                  <a:gd name="connsiteX19" fmla="*/ 84818 w 76412"/>
                  <a:gd name="connsiteY19" fmla="*/ 108760 h 101882"/>
                  <a:gd name="connsiteX20" fmla="*/ 67752 w 76412"/>
                  <a:gd name="connsiteY20" fmla="*/ 118439 h 101882"/>
                  <a:gd name="connsiteX21" fmla="*/ 46102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707" y="20631"/>
                    </a:moveTo>
                    <a:lnTo>
                      <a:pt x="24707" y="100355"/>
                    </a:lnTo>
                    <a:lnTo>
                      <a:pt x="43046" y="100355"/>
                    </a:lnTo>
                    <a:cubicBezTo>
                      <a:pt x="49923" y="100355"/>
                      <a:pt x="54762" y="99845"/>
                      <a:pt x="57819" y="99336"/>
                    </a:cubicBezTo>
                    <a:cubicBezTo>
                      <a:pt x="61894" y="98317"/>
                      <a:pt x="65205" y="96789"/>
                      <a:pt x="67752" y="94242"/>
                    </a:cubicBezTo>
                    <a:cubicBezTo>
                      <a:pt x="70299" y="91949"/>
                      <a:pt x="72337" y="87874"/>
                      <a:pt x="74120" y="82525"/>
                    </a:cubicBezTo>
                    <a:cubicBezTo>
                      <a:pt x="75648" y="77176"/>
                      <a:pt x="76667" y="69535"/>
                      <a:pt x="76667" y="60366"/>
                    </a:cubicBezTo>
                    <a:cubicBezTo>
                      <a:pt x="76667" y="51196"/>
                      <a:pt x="75903" y="43810"/>
                      <a:pt x="74120" y="38970"/>
                    </a:cubicBezTo>
                    <a:cubicBezTo>
                      <a:pt x="72337" y="33876"/>
                      <a:pt x="70045" y="30055"/>
                      <a:pt x="66988" y="27254"/>
                    </a:cubicBezTo>
                    <a:cubicBezTo>
                      <a:pt x="64186" y="24452"/>
                      <a:pt x="60366" y="22669"/>
                      <a:pt x="55781" y="21650"/>
                    </a:cubicBezTo>
                    <a:cubicBezTo>
                      <a:pt x="52215" y="20886"/>
                      <a:pt x="45593" y="20377"/>
                      <a:pt x="35659" y="20377"/>
                    </a:cubicBezTo>
                    <a:lnTo>
                      <a:pt x="24707" y="20377"/>
                    </a:lnTo>
                    <a:close/>
                    <a:moveTo>
                      <a:pt x="255" y="0"/>
                    </a:moveTo>
                    <a:lnTo>
                      <a:pt x="44829" y="0"/>
                    </a:lnTo>
                    <a:cubicBezTo>
                      <a:pt x="54762" y="0"/>
                      <a:pt x="62658" y="764"/>
                      <a:pt x="67752" y="2292"/>
                    </a:cubicBezTo>
                    <a:cubicBezTo>
                      <a:pt x="74884" y="4330"/>
                      <a:pt x="80997" y="8151"/>
                      <a:pt x="86091" y="13500"/>
                    </a:cubicBezTo>
                    <a:cubicBezTo>
                      <a:pt x="90931" y="18848"/>
                      <a:pt x="95006" y="25471"/>
                      <a:pt x="97553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808" y="87365"/>
                    </a:cubicBezTo>
                    <a:cubicBezTo>
                      <a:pt x="94751" y="96025"/>
                      <a:pt x="90421" y="103156"/>
                      <a:pt x="84818" y="108760"/>
                    </a:cubicBezTo>
                    <a:cubicBezTo>
                      <a:pt x="80742" y="112835"/>
                      <a:pt x="74884" y="116146"/>
                      <a:pt x="67752" y="118439"/>
                    </a:cubicBezTo>
                    <a:cubicBezTo>
                      <a:pt x="62403" y="120222"/>
                      <a:pt x="55017" y="120986"/>
                      <a:pt x="46102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37A3E86-95C8-4B13-8346-A854EABF6957}"/>
                  </a:ext>
                </a:extLst>
              </p:cNvPr>
              <p:cNvSpPr/>
              <p:nvPr/>
            </p:nvSpPr>
            <p:spPr>
              <a:xfrm>
                <a:off x="7246411" y="9072208"/>
                <a:ext cx="101883" cy="101883"/>
              </a:xfrm>
              <a:custGeom>
                <a:avLst/>
                <a:gdLst>
                  <a:gd name="connsiteX0" fmla="*/ 81761 w 101882"/>
                  <a:gd name="connsiteY0" fmla="*/ 78195 h 101882"/>
                  <a:gd name="connsiteX1" fmla="*/ 105194 w 101882"/>
                  <a:gd name="connsiteY1" fmla="*/ 85836 h 101882"/>
                  <a:gd name="connsiteX2" fmla="*/ 87110 w 101882"/>
                  <a:gd name="connsiteY2" fmla="*/ 115382 h 101882"/>
                  <a:gd name="connsiteX3" fmla="*/ 55017 w 101882"/>
                  <a:gd name="connsiteY3" fmla="*/ 125061 h 101882"/>
                  <a:gd name="connsiteX4" fmla="*/ 15537 w 101882"/>
                  <a:gd name="connsiteY4" fmla="*/ 108760 h 101882"/>
                  <a:gd name="connsiteX5" fmla="*/ 0 w 101882"/>
                  <a:gd name="connsiteY5" fmla="*/ 63677 h 101882"/>
                  <a:gd name="connsiteX6" fmla="*/ 15537 w 101882"/>
                  <a:gd name="connsiteY6" fmla="*/ 16811 h 101882"/>
                  <a:gd name="connsiteX7" fmla="*/ 56545 w 101882"/>
                  <a:gd name="connsiteY7" fmla="*/ 0 h 101882"/>
                  <a:gd name="connsiteX8" fmla="*/ 92713 w 101882"/>
                  <a:gd name="connsiteY8" fmla="*/ 13245 h 101882"/>
                  <a:gd name="connsiteX9" fmla="*/ 104939 w 101882"/>
                  <a:gd name="connsiteY9" fmla="*/ 35404 h 101882"/>
                  <a:gd name="connsiteX10" fmla="*/ 80742 w 101882"/>
                  <a:gd name="connsiteY10" fmla="*/ 41263 h 101882"/>
                  <a:gd name="connsiteX11" fmla="*/ 71827 w 101882"/>
                  <a:gd name="connsiteY11" fmla="*/ 26489 h 101882"/>
                  <a:gd name="connsiteX12" fmla="*/ 55526 w 101882"/>
                  <a:gd name="connsiteY12" fmla="*/ 20886 h 101882"/>
                  <a:gd name="connsiteX13" fmla="*/ 33621 w 101882"/>
                  <a:gd name="connsiteY13" fmla="*/ 30565 h 101882"/>
                  <a:gd name="connsiteX14" fmla="*/ 25216 w 101882"/>
                  <a:gd name="connsiteY14" fmla="*/ 61894 h 101882"/>
                  <a:gd name="connsiteX15" fmla="*/ 33621 w 101882"/>
                  <a:gd name="connsiteY15" fmla="*/ 94496 h 101882"/>
                  <a:gd name="connsiteX16" fmla="*/ 55017 w 101882"/>
                  <a:gd name="connsiteY16" fmla="*/ 104175 h 101882"/>
                  <a:gd name="connsiteX17" fmla="*/ 71827 w 101882"/>
                  <a:gd name="connsiteY17" fmla="*/ 98062 h 101882"/>
                  <a:gd name="connsiteX18" fmla="*/ 81761 w 101882"/>
                  <a:gd name="connsiteY18" fmla="*/ 7819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1761" y="78195"/>
                    </a:moveTo>
                    <a:lnTo>
                      <a:pt x="105194" y="85836"/>
                    </a:lnTo>
                    <a:cubicBezTo>
                      <a:pt x="101628" y="99081"/>
                      <a:pt x="95515" y="109015"/>
                      <a:pt x="87110" y="115382"/>
                    </a:cubicBezTo>
                    <a:cubicBezTo>
                      <a:pt x="78705" y="121750"/>
                      <a:pt x="68007" y="125061"/>
                      <a:pt x="55017" y="125061"/>
                    </a:cubicBezTo>
                    <a:cubicBezTo>
                      <a:pt x="38970" y="125061"/>
                      <a:pt x="25725" y="119458"/>
                      <a:pt x="15537" y="108760"/>
                    </a:cubicBezTo>
                    <a:cubicBezTo>
                      <a:pt x="5094" y="97808"/>
                      <a:pt x="0" y="82780"/>
                      <a:pt x="0" y="63677"/>
                    </a:cubicBezTo>
                    <a:cubicBezTo>
                      <a:pt x="0" y="43555"/>
                      <a:pt x="5349" y="28018"/>
                      <a:pt x="15537" y="16811"/>
                    </a:cubicBezTo>
                    <a:cubicBezTo>
                      <a:pt x="25980" y="5603"/>
                      <a:pt x="39734" y="0"/>
                      <a:pt x="56545" y="0"/>
                    </a:cubicBezTo>
                    <a:cubicBezTo>
                      <a:pt x="71318" y="0"/>
                      <a:pt x="83544" y="4330"/>
                      <a:pt x="92713" y="13245"/>
                    </a:cubicBezTo>
                    <a:cubicBezTo>
                      <a:pt x="98317" y="18339"/>
                      <a:pt x="102392" y="25980"/>
                      <a:pt x="104939" y="35404"/>
                    </a:cubicBezTo>
                    <a:lnTo>
                      <a:pt x="80742" y="41263"/>
                    </a:lnTo>
                    <a:cubicBezTo>
                      <a:pt x="79469" y="34895"/>
                      <a:pt x="76157" y="30055"/>
                      <a:pt x="71827" y="26489"/>
                    </a:cubicBezTo>
                    <a:cubicBezTo>
                      <a:pt x="67243" y="22924"/>
                      <a:pt x="61894" y="20886"/>
                      <a:pt x="55526" y="20886"/>
                    </a:cubicBezTo>
                    <a:cubicBezTo>
                      <a:pt x="46357" y="20886"/>
                      <a:pt x="39225" y="24197"/>
                      <a:pt x="33621" y="30565"/>
                    </a:cubicBezTo>
                    <a:cubicBezTo>
                      <a:pt x="28018" y="36933"/>
                      <a:pt x="25216" y="47376"/>
                      <a:pt x="25216" y="61894"/>
                    </a:cubicBezTo>
                    <a:cubicBezTo>
                      <a:pt x="25216" y="77176"/>
                      <a:pt x="28018" y="87874"/>
                      <a:pt x="33621" y="94496"/>
                    </a:cubicBezTo>
                    <a:cubicBezTo>
                      <a:pt x="38970" y="101119"/>
                      <a:pt x="46102" y="104175"/>
                      <a:pt x="55017" y="104175"/>
                    </a:cubicBezTo>
                    <a:cubicBezTo>
                      <a:pt x="61639" y="104175"/>
                      <a:pt x="67243" y="102137"/>
                      <a:pt x="71827" y="98062"/>
                    </a:cubicBezTo>
                    <a:cubicBezTo>
                      <a:pt x="76157" y="93732"/>
                      <a:pt x="79723" y="87110"/>
                      <a:pt x="81761" y="78195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7179D90-0D0C-489C-8623-126ACE0B27ED}"/>
                  </a:ext>
                </a:extLst>
              </p:cNvPr>
              <p:cNvSpPr/>
              <p:nvPr/>
            </p:nvSpPr>
            <p:spPr>
              <a:xfrm>
                <a:off x="7365104" y="9172563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92C8005E-7351-4B92-8E39-BCD61812C835}"/>
                  </a:ext>
                </a:extLst>
              </p:cNvPr>
              <p:cNvSpPr/>
              <p:nvPr/>
            </p:nvSpPr>
            <p:spPr>
              <a:xfrm>
                <a:off x="6476176" y="8300392"/>
                <a:ext cx="25471" cy="25471"/>
              </a:xfrm>
              <a:custGeom>
                <a:avLst/>
                <a:gdLst>
                  <a:gd name="connsiteX0" fmla="*/ 26490 w 25470"/>
                  <a:gd name="connsiteY0" fmla="*/ 35203 h 25470"/>
                  <a:gd name="connsiteX1" fmla="*/ 39734 w 25470"/>
                  <a:gd name="connsiteY1" fmla="*/ 27817 h 25470"/>
                  <a:gd name="connsiteX2" fmla="*/ 49668 w 25470"/>
                  <a:gd name="connsiteY2" fmla="*/ 6676 h 25470"/>
                  <a:gd name="connsiteX3" fmla="*/ 49668 w 25470"/>
                  <a:gd name="connsiteY3" fmla="*/ 2346 h 25470"/>
                  <a:gd name="connsiteX4" fmla="*/ 29801 w 25470"/>
                  <a:gd name="connsiteY4" fmla="*/ 12789 h 25470"/>
                  <a:gd name="connsiteX5" fmla="*/ 13245 w 25470"/>
                  <a:gd name="connsiteY5" fmla="*/ 54 h 25470"/>
                  <a:gd name="connsiteX6" fmla="*/ 16556 w 25470"/>
                  <a:gd name="connsiteY6" fmla="*/ 20176 h 25470"/>
                  <a:gd name="connsiteX7" fmla="*/ 0 w 25470"/>
                  <a:gd name="connsiteY7" fmla="*/ 32911 h 25470"/>
                  <a:gd name="connsiteX8" fmla="*/ 2038 w 25470"/>
                  <a:gd name="connsiteY8" fmla="*/ 34949 h 25470"/>
                  <a:gd name="connsiteX9" fmla="*/ 26490 w 25470"/>
                  <a:gd name="connsiteY9" fmla="*/ 3520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26490" y="35203"/>
                    </a:moveTo>
                    <a:cubicBezTo>
                      <a:pt x="28782" y="38260"/>
                      <a:pt x="40753" y="30874"/>
                      <a:pt x="39734" y="27817"/>
                    </a:cubicBezTo>
                    <a:cubicBezTo>
                      <a:pt x="36423" y="22468"/>
                      <a:pt x="38716" y="7695"/>
                      <a:pt x="49668" y="6676"/>
                    </a:cubicBezTo>
                    <a:lnTo>
                      <a:pt x="49668" y="2346"/>
                    </a:lnTo>
                    <a:cubicBezTo>
                      <a:pt x="49668" y="2346"/>
                      <a:pt x="33112" y="2346"/>
                      <a:pt x="29801" y="12789"/>
                    </a:cubicBezTo>
                    <a:cubicBezTo>
                      <a:pt x="29801" y="12789"/>
                      <a:pt x="16556" y="-965"/>
                      <a:pt x="13245" y="54"/>
                    </a:cubicBezTo>
                    <a:cubicBezTo>
                      <a:pt x="9934" y="2092"/>
                      <a:pt x="16556" y="20176"/>
                      <a:pt x="16556" y="20176"/>
                    </a:cubicBezTo>
                    <a:cubicBezTo>
                      <a:pt x="5604" y="18138"/>
                      <a:pt x="0" y="32911"/>
                      <a:pt x="0" y="32911"/>
                    </a:cubicBezTo>
                    <a:lnTo>
                      <a:pt x="2038" y="34949"/>
                    </a:lnTo>
                    <a:cubicBezTo>
                      <a:pt x="8915" y="25779"/>
                      <a:pt x="23178" y="30109"/>
                      <a:pt x="26490" y="3520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5C9C02B-D983-4B00-B1E2-32A9538AF90D}"/>
                  </a:ext>
                </a:extLst>
              </p:cNvPr>
              <p:cNvSpPr/>
              <p:nvPr/>
            </p:nvSpPr>
            <p:spPr>
              <a:xfrm>
                <a:off x="6624530" y="8434422"/>
                <a:ext cx="25471" cy="50941"/>
              </a:xfrm>
              <a:custGeom>
                <a:avLst/>
                <a:gdLst>
                  <a:gd name="connsiteX0" fmla="*/ 140 w 25470"/>
                  <a:gd name="connsiteY0" fmla="*/ 51960 h 50941"/>
                  <a:gd name="connsiteX1" fmla="*/ 33252 w 25470"/>
                  <a:gd name="connsiteY1" fmla="*/ 35914 h 50941"/>
                  <a:gd name="connsiteX2" fmla="*/ 45224 w 25470"/>
                  <a:gd name="connsiteY2" fmla="*/ 0 h 50941"/>
                  <a:gd name="connsiteX3" fmla="*/ 12112 w 25470"/>
                  <a:gd name="connsiteY3" fmla="*/ 14773 h 50941"/>
                  <a:gd name="connsiteX4" fmla="*/ 140 w 25470"/>
                  <a:gd name="connsiteY4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40" y="51960"/>
                    </a:moveTo>
                    <a:cubicBezTo>
                      <a:pt x="12366" y="51960"/>
                      <a:pt x="24338" y="46611"/>
                      <a:pt x="33252" y="35914"/>
                    </a:cubicBezTo>
                    <a:cubicBezTo>
                      <a:pt x="43186" y="25471"/>
                      <a:pt x="46497" y="12481"/>
                      <a:pt x="45224" y="0"/>
                    </a:cubicBezTo>
                    <a:cubicBezTo>
                      <a:pt x="34271" y="0"/>
                      <a:pt x="22045" y="5349"/>
                      <a:pt x="12112" y="14773"/>
                    </a:cubicBezTo>
                    <a:cubicBezTo>
                      <a:pt x="3706" y="25471"/>
                      <a:pt x="-879" y="39225"/>
                      <a:pt x="140" y="5196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19410848-B6D0-4542-A6C7-F1113425AF1F}"/>
                  </a:ext>
                </a:extLst>
              </p:cNvPr>
              <p:cNvSpPr/>
              <p:nvPr/>
            </p:nvSpPr>
            <p:spPr>
              <a:xfrm>
                <a:off x="6483308" y="7974930"/>
                <a:ext cx="509415" cy="560355"/>
              </a:xfrm>
              <a:custGeom>
                <a:avLst/>
                <a:gdLst>
                  <a:gd name="connsiteX0" fmla="*/ 482670 w 509414"/>
                  <a:gd name="connsiteY0" fmla="*/ 359646 h 560355"/>
                  <a:gd name="connsiteX1" fmla="*/ 416701 w 509414"/>
                  <a:gd name="connsiteY1" fmla="*/ 367033 h 560355"/>
                  <a:gd name="connsiteX2" fmla="*/ 436568 w 509414"/>
                  <a:gd name="connsiteY2" fmla="*/ 425870 h 560355"/>
                  <a:gd name="connsiteX3" fmla="*/ 399126 w 509414"/>
                  <a:gd name="connsiteY3" fmla="*/ 405239 h 560355"/>
                  <a:gd name="connsiteX4" fmla="*/ 420012 w 509414"/>
                  <a:gd name="connsiteY4" fmla="*/ 436568 h 560355"/>
                  <a:gd name="connsiteX5" fmla="*/ 414918 w 509414"/>
                  <a:gd name="connsiteY5" fmla="*/ 440388 h 560355"/>
                  <a:gd name="connsiteX6" fmla="*/ 397853 w 509414"/>
                  <a:gd name="connsiteY6" fmla="*/ 443190 h 560355"/>
                  <a:gd name="connsiteX7" fmla="*/ 347676 w 509414"/>
                  <a:gd name="connsiteY7" fmla="*/ 391485 h 560355"/>
                  <a:gd name="connsiteX8" fmla="*/ 366014 w 509414"/>
                  <a:gd name="connsiteY8" fmla="*/ 387919 h 560355"/>
                  <a:gd name="connsiteX9" fmla="*/ 292913 w 509414"/>
                  <a:gd name="connsiteY9" fmla="*/ 332138 h 560355"/>
                  <a:gd name="connsiteX10" fmla="*/ 300045 w 509414"/>
                  <a:gd name="connsiteY10" fmla="*/ 316856 h 560355"/>
                  <a:gd name="connsiteX11" fmla="*/ 385882 w 509414"/>
                  <a:gd name="connsiteY11" fmla="*/ 328572 h 560355"/>
                  <a:gd name="connsiteX12" fmla="*/ 338506 w 509414"/>
                  <a:gd name="connsiteY12" fmla="*/ 281706 h 560355"/>
                  <a:gd name="connsiteX13" fmla="*/ 455162 w 509414"/>
                  <a:gd name="connsiteY13" fmla="*/ 276357 h 560355"/>
                  <a:gd name="connsiteX14" fmla="*/ 376967 w 509414"/>
                  <a:gd name="connsiteY14" fmla="*/ 242481 h 560355"/>
                  <a:gd name="connsiteX15" fmla="*/ 492349 w 509414"/>
                  <a:gd name="connsiteY15" fmla="*/ 212680 h 560355"/>
                  <a:gd name="connsiteX16" fmla="*/ 404475 w 509414"/>
                  <a:gd name="connsiteY16" fmla="*/ 188229 h 560355"/>
                  <a:gd name="connsiteX17" fmla="*/ 514509 w 509414"/>
                  <a:gd name="connsiteY17" fmla="*/ 113854 h 560355"/>
                  <a:gd name="connsiteX18" fmla="*/ 413135 w 509414"/>
                  <a:gd name="connsiteY18" fmla="*/ 123278 h 560355"/>
                  <a:gd name="connsiteX19" fmla="*/ 509924 w 509414"/>
                  <a:gd name="connsiteY19" fmla="*/ 255 h 560355"/>
                  <a:gd name="connsiteX20" fmla="*/ 386900 w 509414"/>
                  <a:gd name="connsiteY20" fmla="*/ 64950 h 560355"/>
                  <a:gd name="connsiteX21" fmla="*/ 337487 w 509414"/>
                  <a:gd name="connsiteY21" fmla="*/ 126335 h 560355"/>
                  <a:gd name="connsiteX22" fmla="*/ 313290 w 509414"/>
                  <a:gd name="connsiteY22" fmla="*/ 147475 h 560355"/>
                  <a:gd name="connsiteX23" fmla="*/ 286800 w 509414"/>
                  <a:gd name="connsiteY23" fmla="*/ 90166 h 560355"/>
                  <a:gd name="connsiteX24" fmla="*/ 265914 w 509414"/>
                  <a:gd name="connsiteY24" fmla="*/ 30820 h 560355"/>
                  <a:gd name="connsiteX25" fmla="*/ 226435 w 509414"/>
                  <a:gd name="connsiteY25" fmla="*/ 30820 h 560355"/>
                  <a:gd name="connsiteX26" fmla="*/ 201983 w 509414"/>
                  <a:gd name="connsiteY26" fmla="*/ 36168 h 560355"/>
                  <a:gd name="connsiteX27" fmla="*/ 197908 w 509414"/>
                  <a:gd name="connsiteY27" fmla="*/ 73101 h 560355"/>
                  <a:gd name="connsiteX28" fmla="*/ 223124 w 509414"/>
                  <a:gd name="connsiteY28" fmla="*/ 73101 h 560355"/>
                  <a:gd name="connsiteX29" fmla="*/ 226435 w 509414"/>
                  <a:gd name="connsiteY29" fmla="*/ 125061 h 560355"/>
                  <a:gd name="connsiteX30" fmla="*/ 202238 w 509414"/>
                  <a:gd name="connsiteY30" fmla="*/ 147221 h 560355"/>
                  <a:gd name="connsiteX31" fmla="*/ 178040 w 509414"/>
                  <a:gd name="connsiteY31" fmla="*/ 126080 h 560355"/>
                  <a:gd name="connsiteX32" fmla="*/ 129646 w 509414"/>
                  <a:gd name="connsiteY32" fmla="*/ 64696 h 560355"/>
                  <a:gd name="connsiteX33" fmla="*/ 4330 w 509414"/>
                  <a:gd name="connsiteY33" fmla="*/ 0 h 560355"/>
                  <a:gd name="connsiteX34" fmla="*/ 102138 w 509414"/>
                  <a:gd name="connsiteY34" fmla="*/ 125061 h 560355"/>
                  <a:gd name="connsiteX35" fmla="*/ 0 w 509414"/>
                  <a:gd name="connsiteY35" fmla="*/ 113345 h 560355"/>
                  <a:gd name="connsiteX36" fmla="*/ 114364 w 509414"/>
                  <a:gd name="connsiteY36" fmla="*/ 190776 h 560355"/>
                  <a:gd name="connsiteX37" fmla="*/ 24197 w 509414"/>
                  <a:gd name="connsiteY37" fmla="*/ 209879 h 560355"/>
                  <a:gd name="connsiteX38" fmla="*/ 141872 w 509414"/>
                  <a:gd name="connsiteY38" fmla="*/ 248085 h 560355"/>
                  <a:gd name="connsiteX39" fmla="*/ 59347 w 509414"/>
                  <a:gd name="connsiteY39" fmla="*/ 275848 h 560355"/>
                  <a:gd name="connsiteX40" fmla="*/ 176003 w 509414"/>
                  <a:gd name="connsiteY40" fmla="*/ 283234 h 560355"/>
                  <a:gd name="connsiteX41" fmla="*/ 129646 w 509414"/>
                  <a:gd name="connsiteY41" fmla="*/ 327808 h 560355"/>
                  <a:gd name="connsiteX42" fmla="*/ 216501 w 509414"/>
                  <a:gd name="connsiteY42" fmla="*/ 316091 h 560355"/>
                  <a:gd name="connsiteX43" fmla="*/ 222359 w 509414"/>
                  <a:gd name="connsiteY43" fmla="*/ 331629 h 560355"/>
                  <a:gd name="connsiteX44" fmla="*/ 146202 w 509414"/>
                  <a:gd name="connsiteY44" fmla="*/ 387409 h 560355"/>
                  <a:gd name="connsiteX45" fmla="*/ 164796 w 509414"/>
                  <a:gd name="connsiteY45" fmla="*/ 390975 h 560355"/>
                  <a:gd name="connsiteX46" fmla="*/ 113345 w 509414"/>
                  <a:gd name="connsiteY46" fmla="*/ 442426 h 560355"/>
                  <a:gd name="connsiteX47" fmla="*/ 97553 w 509414"/>
                  <a:gd name="connsiteY47" fmla="*/ 439115 h 560355"/>
                  <a:gd name="connsiteX48" fmla="*/ 92713 w 509414"/>
                  <a:gd name="connsiteY48" fmla="*/ 435549 h 560355"/>
                  <a:gd name="connsiteX49" fmla="*/ 113599 w 509414"/>
                  <a:gd name="connsiteY49" fmla="*/ 404220 h 560355"/>
                  <a:gd name="connsiteX50" fmla="*/ 76157 w 509414"/>
                  <a:gd name="connsiteY50" fmla="*/ 425106 h 560355"/>
                  <a:gd name="connsiteX51" fmla="*/ 95770 w 509414"/>
                  <a:gd name="connsiteY51" fmla="*/ 366014 h 560355"/>
                  <a:gd name="connsiteX52" fmla="*/ 29801 w 509414"/>
                  <a:gd name="connsiteY52" fmla="*/ 358627 h 560355"/>
                  <a:gd name="connsiteX53" fmla="*/ 7896 w 509414"/>
                  <a:gd name="connsiteY53" fmla="*/ 420267 h 560355"/>
                  <a:gd name="connsiteX54" fmla="*/ 70299 w 509414"/>
                  <a:gd name="connsiteY54" fmla="*/ 428672 h 560355"/>
                  <a:gd name="connsiteX55" fmla="*/ 33112 w 509414"/>
                  <a:gd name="connsiteY55" fmla="*/ 450831 h 560355"/>
                  <a:gd name="connsiteX56" fmla="*/ 76667 w 509414"/>
                  <a:gd name="connsiteY56" fmla="*/ 442171 h 560355"/>
                  <a:gd name="connsiteX57" fmla="*/ 81506 w 509414"/>
                  <a:gd name="connsiteY57" fmla="*/ 445737 h 560355"/>
                  <a:gd name="connsiteX58" fmla="*/ 76667 w 509414"/>
                  <a:gd name="connsiteY58" fmla="*/ 467642 h 560355"/>
                  <a:gd name="connsiteX59" fmla="*/ 93223 w 509414"/>
                  <a:gd name="connsiteY59" fmla="*/ 483434 h 560355"/>
                  <a:gd name="connsiteX60" fmla="*/ 114109 w 509414"/>
                  <a:gd name="connsiteY60" fmla="*/ 488273 h 560355"/>
                  <a:gd name="connsiteX61" fmla="*/ 122260 w 509414"/>
                  <a:gd name="connsiteY61" fmla="*/ 546092 h 560355"/>
                  <a:gd name="connsiteX62" fmla="*/ 147476 w 509414"/>
                  <a:gd name="connsiteY62" fmla="*/ 547111 h 560355"/>
                  <a:gd name="connsiteX63" fmla="*/ 124297 w 509414"/>
                  <a:gd name="connsiteY63" fmla="*/ 468406 h 560355"/>
                  <a:gd name="connsiteX64" fmla="*/ 126080 w 509414"/>
                  <a:gd name="connsiteY64" fmla="*/ 455926 h 560355"/>
                  <a:gd name="connsiteX65" fmla="*/ 188738 w 509414"/>
                  <a:gd name="connsiteY65" fmla="*/ 415427 h 560355"/>
                  <a:gd name="connsiteX66" fmla="*/ 192304 w 509414"/>
                  <a:gd name="connsiteY66" fmla="*/ 432493 h 560355"/>
                  <a:gd name="connsiteX67" fmla="*/ 230510 w 509414"/>
                  <a:gd name="connsiteY67" fmla="*/ 407022 h 560355"/>
                  <a:gd name="connsiteX68" fmla="*/ 209879 w 509414"/>
                  <a:gd name="connsiteY68" fmla="*/ 491839 h 560355"/>
                  <a:gd name="connsiteX69" fmla="*/ 236368 w 509414"/>
                  <a:gd name="connsiteY69" fmla="*/ 475793 h 560355"/>
                  <a:gd name="connsiteX70" fmla="*/ 254962 w 509414"/>
                  <a:gd name="connsiteY70" fmla="*/ 585062 h 560355"/>
                  <a:gd name="connsiteX71" fmla="*/ 275848 w 509414"/>
                  <a:gd name="connsiteY71" fmla="*/ 475793 h 560355"/>
                  <a:gd name="connsiteX72" fmla="*/ 303356 w 509414"/>
                  <a:gd name="connsiteY72" fmla="*/ 491839 h 560355"/>
                  <a:gd name="connsiteX73" fmla="*/ 281452 w 509414"/>
                  <a:gd name="connsiteY73" fmla="*/ 406258 h 560355"/>
                  <a:gd name="connsiteX74" fmla="*/ 319912 w 509414"/>
                  <a:gd name="connsiteY74" fmla="*/ 432493 h 560355"/>
                  <a:gd name="connsiteX75" fmla="*/ 323478 w 509414"/>
                  <a:gd name="connsiteY75" fmla="*/ 414918 h 560355"/>
                  <a:gd name="connsiteX76" fmla="*/ 386136 w 509414"/>
                  <a:gd name="connsiteY76" fmla="*/ 455926 h 560355"/>
                  <a:gd name="connsiteX77" fmla="*/ 388683 w 509414"/>
                  <a:gd name="connsiteY77" fmla="*/ 468661 h 560355"/>
                  <a:gd name="connsiteX78" fmla="*/ 365505 w 509414"/>
                  <a:gd name="connsiteY78" fmla="*/ 547111 h 560355"/>
                  <a:gd name="connsiteX79" fmla="*/ 390721 w 509414"/>
                  <a:gd name="connsiteY79" fmla="*/ 546092 h 560355"/>
                  <a:gd name="connsiteX80" fmla="*/ 398617 w 509414"/>
                  <a:gd name="connsiteY80" fmla="*/ 488783 h 560355"/>
                  <a:gd name="connsiteX81" fmla="*/ 418994 w 509414"/>
                  <a:gd name="connsiteY81" fmla="*/ 483434 h 560355"/>
                  <a:gd name="connsiteX82" fmla="*/ 435550 w 509414"/>
                  <a:gd name="connsiteY82" fmla="*/ 467642 h 560355"/>
                  <a:gd name="connsiteX83" fmla="*/ 430710 w 509414"/>
                  <a:gd name="connsiteY83" fmla="*/ 446247 h 560355"/>
                  <a:gd name="connsiteX84" fmla="*/ 436314 w 509414"/>
                  <a:gd name="connsiteY84" fmla="*/ 441917 h 560355"/>
                  <a:gd name="connsiteX85" fmla="*/ 479869 w 509414"/>
                  <a:gd name="connsiteY85" fmla="*/ 450577 h 560355"/>
                  <a:gd name="connsiteX86" fmla="*/ 442681 w 509414"/>
                  <a:gd name="connsiteY86" fmla="*/ 428417 h 560355"/>
                  <a:gd name="connsiteX87" fmla="*/ 505085 w 509414"/>
                  <a:gd name="connsiteY87" fmla="*/ 420012 h 560355"/>
                  <a:gd name="connsiteX88" fmla="*/ 482670 w 509414"/>
                  <a:gd name="connsiteY88" fmla="*/ 359646 h 560355"/>
                  <a:gd name="connsiteX89" fmla="*/ 71063 w 509414"/>
                  <a:gd name="connsiteY89" fmla="*/ 424342 h 560355"/>
                  <a:gd name="connsiteX90" fmla="*/ 32603 w 509414"/>
                  <a:gd name="connsiteY90" fmla="*/ 407277 h 560355"/>
                  <a:gd name="connsiteX91" fmla="*/ 30310 w 509414"/>
                  <a:gd name="connsiteY91" fmla="*/ 361684 h 560355"/>
                  <a:gd name="connsiteX92" fmla="*/ 71063 w 509414"/>
                  <a:gd name="connsiteY92" fmla="*/ 384862 h 560355"/>
                  <a:gd name="connsiteX93" fmla="*/ 71063 w 509414"/>
                  <a:gd name="connsiteY93" fmla="*/ 424342 h 560355"/>
                  <a:gd name="connsiteX94" fmla="*/ 240189 w 509414"/>
                  <a:gd name="connsiteY94" fmla="*/ 63677 h 560355"/>
                  <a:gd name="connsiteX95" fmla="*/ 229237 w 509414"/>
                  <a:gd name="connsiteY95" fmla="*/ 54253 h 560355"/>
                  <a:gd name="connsiteX96" fmla="*/ 240189 w 509414"/>
                  <a:gd name="connsiteY96" fmla="*/ 43555 h 560355"/>
                  <a:gd name="connsiteX97" fmla="*/ 250123 w 509414"/>
                  <a:gd name="connsiteY97" fmla="*/ 54253 h 560355"/>
                  <a:gd name="connsiteX98" fmla="*/ 240189 w 509414"/>
                  <a:gd name="connsiteY98" fmla="*/ 63677 h 560355"/>
                  <a:gd name="connsiteX99" fmla="*/ 479104 w 509414"/>
                  <a:gd name="connsiteY99" fmla="*/ 407531 h 560355"/>
                  <a:gd name="connsiteX100" fmla="*/ 440644 w 509414"/>
                  <a:gd name="connsiteY100" fmla="*/ 424597 h 560355"/>
                  <a:gd name="connsiteX101" fmla="*/ 440644 w 509414"/>
                  <a:gd name="connsiteY101" fmla="*/ 385372 h 560355"/>
                  <a:gd name="connsiteX102" fmla="*/ 481142 w 509414"/>
                  <a:gd name="connsiteY102" fmla="*/ 362193 h 560355"/>
                  <a:gd name="connsiteX103" fmla="*/ 479104 w 509414"/>
                  <a:gd name="connsiteY103" fmla="*/ 407531 h 5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09414" h="560355">
                    <a:moveTo>
                      <a:pt x="482670" y="359646"/>
                    </a:moveTo>
                    <a:cubicBezTo>
                      <a:pt x="458473" y="344873"/>
                      <a:pt x="428672" y="347930"/>
                      <a:pt x="416701" y="367033"/>
                    </a:cubicBezTo>
                    <a:cubicBezTo>
                      <a:pt x="404985" y="385626"/>
                      <a:pt x="413899" y="410842"/>
                      <a:pt x="436568" y="425870"/>
                    </a:cubicBezTo>
                    <a:cubicBezTo>
                      <a:pt x="420267" y="427398"/>
                      <a:pt x="399126" y="405239"/>
                      <a:pt x="399126" y="405239"/>
                    </a:cubicBezTo>
                    <a:cubicBezTo>
                      <a:pt x="389957" y="422304"/>
                      <a:pt x="406768" y="431983"/>
                      <a:pt x="420012" y="436568"/>
                    </a:cubicBezTo>
                    <a:cubicBezTo>
                      <a:pt x="418229" y="437841"/>
                      <a:pt x="416447" y="439115"/>
                      <a:pt x="414918" y="440388"/>
                    </a:cubicBezTo>
                    <a:cubicBezTo>
                      <a:pt x="402438" y="437332"/>
                      <a:pt x="397853" y="443190"/>
                      <a:pt x="397853" y="443190"/>
                    </a:cubicBezTo>
                    <a:cubicBezTo>
                      <a:pt x="395561" y="442426"/>
                      <a:pt x="368052" y="412625"/>
                      <a:pt x="347676" y="391485"/>
                    </a:cubicBezTo>
                    <a:lnTo>
                      <a:pt x="366014" y="387919"/>
                    </a:lnTo>
                    <a:cubicBezTo>
                      <a:pt x="352770" y="357354"/>
                      <a:pt x="317111" y="350732"/>
                      <a:pt x="292913" y="332138"/>
                    </a:cubicBezTo>
                    <a:cubicBezTo>
                      <a:pt x="274829" y="318129"/>
                      <a:pt x="295206" y="312016"/>
                      <a:pt x="300045" y="316856"/>
                    </a:cubicBezTo>
                    <a:cubicBezTo>
                      <a:pt x="345128" y="355062"/>
                      <a:pt x="385882" y="328572"/>
                      <a:pt x="385882" y="328572"/>
                    </a:cubicBezTo>
                    <a:cubicBezTo>
                      <a:pt x="354043" y="317874"/>
                      <a:pt x="338506" y="281706"/>
                      <a:pt x="338506" y="281706"/>
                    </a:cubicBezTo>
                    <a:cubicBezTo>
                      <a:pt x="404475" y="319912"/>
                      <a:pt x="455162" y="276357"/>
                      <a:pt x="455162" y="276357"/>
                    </a:cubicBezTo>
                    <a:cubicBezTo>
                      <a:pt x="411352" y="283744"/>
                      <a:pt x="376967" y="242481"/>
                      <a:pt x="376967" y="242481"/>
                    </a:cubicBezTo>
                    <a:cubicBezTo>
                      <a:pt x="445228" y="258273"/>
                      <a:pt x="492349" y="212680"/>
                      <a:pt x="492349" y="212680"/>
                    </a:cubicBezTo>
                    <a:cubicBezTo>
                      <a:pt x="467133" y="214718"/>
                      <a:pt x="404475" y="188229"/>
                      <a:pt x="404475" y="188229"/>
                    </a:cubicBezTo>
                    <a:cubicBezTo>
                      <a:pt x="504575" y="185172"/>
                      <a:pt x="513235" y="113854"/>
                      <a:pt x="514509" y="113854"/>
                    </a:cubicBezTo>
                    <a:cubicBezTo>
                      <a:pt x="487000" y="131938"/>
                      <a:pt x="413135" y="123278"/>
                      <a:pt x="413135" y="123278"/>
                    </a:cubicBezTo>
                    <a:cubicBezTo>
                      <a:pt x="517820" y="86091"/>
                      <a:pt x="509924" y="255"/>
                      <a:pt x="509924" y="255"/>
                    </a:cubicBezTo>
                    <a:cubicBezTo>
                      <a:pt x="487765" y="33112"/>
                      <a:pt x="386900" y="64950"/>
                      <a:pt x="386900" y="64950"/>
                    </a:cubicBezTo>
                    <a:cubicBezTo>
                      <a:pt x="359392" y="73356"/>
                      <a:pt x="337487" y="97808"/>
                      <a:pt x="337487" y="126335"/>
                    </a:cubicBezTo>
                    <a:cubicBezTo>
                      <a:pt x="336214" y="138051"/>
                      <a:pt x="325516" y="147475"/>
                      <a:pt x="313290" y="147475"/>
                    </a:cubicBezTo>
                    <a:cubicBezTo>
                      <a:pt x="286291" y="147475"/>
                      <a:pt x="286800" y="108505"/>
                      <a:pt x="286800" y="90166"/>
                    </a:cubicBezTo>
                    <a:cubicBezTo>
                      <a:pt x="286800" y="62658"/>
                      <a:pt x="285782" y="30820"/>
                      <a:pt x="265914" y="30820"/>
                    </a:cubicBezTo>
                    <a:lnTo>
                      <a:pt x="226435" y="30820"/>
                    </a:lnTo>
                    <a:cubicBezTo>
                      <a:pt x="219303" y="30820"/>
                      <a:pt x="207077" y="30055"/>
                      <a:pt x="201983" y="36168"/>
                    </a:cubicBezTo>
                    <a:cubicBezTo>
                      <a:pt x="191795" y="48140"/>
                      <a:pt x="193323" y="79469"/>
                      <a:pt x="197908" y="73101"/>
                    </a:cubicBezTo>
                    <a:cubicBezTo>
                      <a:pt x="197908" y="73101"/>
                      <a:pt x="213190" y="68771"/>
                      <a:pt x="223124" y="73101"/>
                    </a:cubicBezTo>
                    <a:cubicBezTo>
                      <a:pt x="235859" y="76922"/>
                      <a:pt x="226435" y="116401"/>
                      <a:pt x="226435" y="125061"/>
                    </a:cubicBezTo>
                    <a:cubicBezTo>
                      <a:pt x="226435" y="136778"/>
                      <a:pt x="215482" y="147221"/>
                      <a:pt x="202238" y="147221"/>
                    </a:cubicBezTo>
                    <a:cubicBezTo>
                      <a:pt x="190012" y="147221"/>
                      <a:pt x="179059" y="137797"/>
                      <a:pt x="178040" y="126080"/>
                    </a:cubicBezTo>
                    <a:cubicBezTo>
                      <a:pt x="178040" y="97553"/>
                      <a:pt x="156136" y="73101"/>
                      <a:pt x="129646" y="64696"/>
                    </a:cubicBezTo>
                    <a:cubicBezTo>
                      <a:pt x="129646" y="64696"/>
                      <a:pt x="26235" y="32857"/>
                      <a:pt x="4330" y="0"/>
                    </a:cubicBezTo>
                    <a:cubicBezTo>
                      <a:pt x="4330" y="0"/>
                      <a:pt x="-3311" y="86855"/>
                      <a:pt x="102138" y="125061"/>
                    </a:cubicBezTo>
                    <a:cubicBezTo>
                      <a:pt x="102138" y="125061"/>
                      <a:pt x="27254" y="131429"/>
                      <a:pt x="0" y="113345"/>
                    </a:cubicBezTo>
                    <a:cubicBezTo>
                      <a:pt x="1019" y="113345"/>
                      <a:pt x="14264" y="187719"/>
                      <a:pt x="114364" y="190776"/>
                    </a:cubicBezTo>
                    <a:cubicBezTo>
                      <a:pt x="114364" y="190776"/>
                      <a:pt x="48394" y="212935"/>
                      <a:pt x="24197" y="209879"/>
                    </a:cubicBezTo>
                    <a:cubicBezTo>
                      <a:pt x="24197" y="209879"/>
                      <a:pt x="71573" y="263876"/>
                      <a:pt x="141872" y="248085"/>
                    </a:cubicBezTo>
                    <a:cubicBezTo>
                      <a:pt x="141872" y="248085"/>
                      <a:pt x="103411" y="283234"/>
                      <a:pt x="59347" y="275848"/>
                    </a:cubicBezTo>
                    <a:cubicBezTo>
                      <a:pt x="59347" y="275848"/>
                      <a:pt x="109015" y="320167"/>
                      <a:pt x="176003" y="283234"/>
                    </a:cubicBezTo>
                    <a:cubicBezTo>
                      <a:pt x="176003" y="283234"/>
                      <a:pt x="161739" y="317110"/>
                      <a:pt x="129646" y="327808"/>
                    </a:cubicBezTo>
                    <a:cubicBezTo>
                      <a:pt x="129646" y="327808"/>
                      <a:pt x="170399" y="354297"/>
                      <a:pt x="216501" y="316091"/>
                    </a:cubicBezTo>
                    <a:cubicBezTo>
                      <a:pt x="222359" y="309469"/>
                      <a:pt x="241208" y="317110"/>
                      <a:pt x="222359" y="331629"/>
                    </a:cubicBezTo>
                    <a:cubicBezTo>
                      <a:pt x="197143" y="350732"/>
                      <a:pt x="161484" y="355571"/>
                      <a:pt x="146202" y="387409"/>
                    </a:cubicBezTo>
                    <a:lnTo>
                      <a:pt x="164796" y="390975"/>
                    </a:lnTo>
                    <a:cubicBezTo>
                      <a:pt x="143910" y="412116"/>
                      <a:pt x="116147" y="441917"/>
                      <a:pt x="113345" y="442426"/>
                    </a:cubicBezTo>
                    <a:cubicBezTo>
                      <a:pt x="113345" y="442426"/>
                      <a:pt x="109269" y="436823"/>
                      <a:pt x="97553" y="439115"/>
                    </a:cubicBezTo>
                    <a:cubicBezTo>
                      <a:pt x="96025" y="437841"/>
                      <a:pt x="94496" y="436568"/>
                      <a:pt x="92713" y="435549"/>
                    </a:cubicBezTo>
                    <a:cubicBezTo>
                      <a:pt x="105958" y="430964"/>
                      <a:pt x="122769" y="421285"/>
                      <a:pt x="113599" y="404220"/>
                    </a:cubicBezTo>
                    <a:cubicBezTo>
                      <a:pt x="113599" y="404220"/>
                      <a:pt x="92459" y="426380"/>
                      <a:pt x="76157" y="425106"/>
                    </a:cubicBezTo>
                    <a:cubicBezTo>
                      <a:pt x="98572" y="410078"/>
                      <a:pt x="107486" y="384608"/>
                      <a:pt x="95770" y="366014"/>
                    </a:cubicBezTo>
                    <a:cubicBezTo>
                      <a:pt x="83544" y="346911"/>
                      <a:pt x="53998" y="343600"/>
                      <a:pt x="29801" y="358627"/>
                    </a:cubicBezTo>
                    <a:cubicBezTo>
                      <a:pt x="5604" y="373400"/>
                      <a:pt x="-4330" y="401164"/>
                      <a:pt x="7896" y="420267"/>
                    </a:cubicBezTo>
                    <a:cubicBezTo>
                      <a:pt x="19358" y="438351"/>
                      <a:pt x="46102" y="442171"/>
                      <a:pt x="70299" y="428672"/>
                    </a:cubicBezTo>
                    <a:cubicBezTo>
                      <a:pt x="60366" y="443445"/>
                      <a:pt x="41263" y="448030"/>
                      <a:pt x="33112" y="450831"/>
                    </a:cubicBezTo>
                    <a:cubicBezTo>
                      <a:pt x="33112" y="450831"/>
                      <a:pt x="46611" y="477066"/>
                      <a:pt x="76667" y="442171"/>
                    </a:cubicBezTo>
                    <a:cubicBezTo>
                      <a:pt x="78450" y="443445"/>
                      <a:pt x="79978" y="444718"/>
                      <a:pt x="81506" y="445737"/>
                    </a:cubicBezTo>
                    <a:cubicBezTo>
                      <a:pt x="73356" y="452105"/>
                      <a:pt x="70045" y="463057"/>
                      <a:pt x="76667" y="467642"/>
                    </a:cubicBezTo>
                    <a:cubicBezTo>
                      <a:pt x="76667" y="467642"/>
                      <a:pt x="73356" y="484707"/>
                      <a:pt x="93223" y="483434"/>
                    </a:cubicBezTo>
                    <a:cubicBezTo>
                      <a:pt x="93223" y="483434"/>
                      <a:pt x="99845" y="495150"/>
                      <a:pt x="114109" y="488273"/>
                    </a:cubicBezTo>
                    <a:cubicBezTo>
                      <a:pt x="122769" y="511706"/>
                      <a:pt x="119712" y="533357"/>
                      <a:pt x="122260" y="546092"/>
                    </a:cubicBezTo>
                    <a:lnTo>
                      <a:pt x="147476" y="547111"/>
                    </a:lnTo>
                    <a:cubicBezTo>
                      <a:pt x="145183" y="535904"/>
                      <a:pt x="144419" y="500499"/>
                      <a:pt x="124297" y="468406"/>
                    </a:cubicBezTo>
                    <a:cubicBezTo>
                      <a:pt x="128118" y="465095"/>
                      <a:pt x="130155" y="460256"/>
                      <a:pt x="126080" y="455926"/>
                    </a:cubicBezTo>
                    <a:cubicBezTo>
                      <a:pt x="125316" y="454652"/>
                      <a:pt x="161994" y="431728"/>
                      <a:pt x="188738" y="415427"/>
                    </a:cubicBezTo>
                    <a:lnTo>
                      <a:pt x="192304" y="432493"/>
                    </a:lnTo>
                    <a:cubicBezTo>
                      <a:pt x="201473" y="420012"/>
                      <a:pt x="214973" y="411607"/>
                      <a:pt x="230510" y="407022"/>
                    </a:cubicBezTo>
                    <a:cubicBezTo>
                      <a:pt x="213954" y="429691"/>
                      <a:pt x="203766" y="455671"/>
                      <a:pt x="209879" y="491839"/>
                    </a:cubicBezTo>
                    <a:cubicBezTo>
                      <a:pt x="209879" y="491839"/>
                      <a:pt x="214209" y="478085"/>
                      <a:pt x="236368" y="475793"/>
                    </a:cubicBezTo>
                    <a:cubicBezTo>
                      <a:pt x="236368" y="475793"/>
                      <a:pt x="205549" y="512980"/>
                      <a:pt x="254962" y="585062"/>
                    </a:cubicBezTo>
                    <a:cubicBezTo>
                      <a:pt x="304375" y="512980"/>
                      <a:pt x="275848" y="475793"/>
                      <a:pt x="275848" y="475793"/>
                    </a:cubicBezTo>
                    <a:cubicBezTo>
                      <a:pt x="297753" y="478085"/>
                      <a:pt x="303356" y="491839"/>
                      <a:pt x="303356" y="491839"/>
                    </a:cubicBezTo>
                    <a:cubicBezTo>
                      <a:pt x="308196" y="455161"/>
                      <a:pt x="298772" y="429181"/>
                      <a:pt x="281452" y="406258"/>
                    </a:cubicBezTo>
                    <a:cubicBezTo>
                      <a:pt x="297498" y="410588"/>
                      <a:pt x="310234" y="419248"/>
                      <a:pt x="319912" y="432493"/>
                    </a:cubicBezTo>
                    <a:lnTo>
                      <a:pt x="323478" y="414918"/>
                    </a:lnTo>
                    <a:cubicBezTo>
                      <a:pt x="349968" y="431474"/>
                      <a:pt x="386646" y="454397"/>
                      <a:pt x="386136" y="455926"/>
                    </a:cubicBezTo>
                    <a:cubicBezTo>
                      <a:pt x="382061" y="460510"/>
                      <a:pt x="384608" y="465350"/>
                      <a:pt x="388683" y="468661"/>
                    </a:cubicBezTo>
                    <a:cubicBezTo>
                      <a:pt x="368816" y="500754"/>
                      <a:pt x="368052" y="536158"/>
                      <a:pt x="365505" y="547111"/>
                    </a:cubicBezTo>
                    <a:lnTo>
                      <a:pt x="390721" y="546092"/>
                    </a:lnTo>
                    <a:cubicBezTo>
                      <a:pt x="393268" y="533611"/>
                      <a:pt x="390212" y="511961"/>
                      <a:pt x="398617" y="488783"/>
                    </a:cubicBezTo>
                    <a:cubicBezTo>
                      <a:pt x="411607" y="494641"/>
                      <a:pt x="418994" y="483434"/>
                      <a:pt x="418994" y="483434"/>
                    </a:cubicBezTo>
                    <a:cubicBezTo>
                      <a:pt x="438606" y="484453"/>
                      <a:pt x="435550" y="467642"/>
                      <a:pt x="435550" y="467642"/>
                    </a:cubicBezTo>
                    <a:cubicBezTo>
                      <a:pt x="441917" y="463057"/>
                      <a:pt x="439115" y="452614"/>
                      <a:pt x="430710" y="446247"/>
                    </a:cubicBezTo>
                    <a:cubicBezTo>
                      <a:pt x="432493" y="444718"/>
                      <a:pt x="434276" y="443445"/>
                      <a:pt x="436314" y="441917"/>
                    </a:cubicBezTo>
                    <a:cubicBezTo>
                      <a:pt x="466369" y="476557"/>
                      <a:pt x="479869" y="450577"/>
                      <a:pt x="479869" y="450577"/>
                    </a:cubicBezTo>
                    <a:cubicBezTo>
                      <a:pt x="471718" y="447775"/>
                      <a:pt x="452615" y="442936"/>
                      <a:pt x="442681" y="428417"/>
                    </a:cubicBezTo>
                    <a:cubicBezTo>
                      <a:pt x="467133" y="441917"/>
                      <a:pt x="493623" y="438096"/>
                      <a:pt x="505085" y="420012"/>
                    </a:cubicBezTo>
                    <a:cubicBezTo>
                      <a:pt x="516801" y="402182"/>
                      <a:pt x="506868" y="374419"/>
                      <a:pt x="482670" y="359646"/>
                    </a:cubicBezTo>
                    <a:close/>
                    <a:moveTo>
                      <a:pt x="71063" y="424342"/>
                    </a:moveTo>
                    <a:cubicBezTo>
                      <a:pt x="61130" y="430710"/>
                      <a:pt x="45847" y="426380"/>
                      <a:pt x="32603" y="407277"/>
                    </a:cubicBezTo>
                    <a:cubicBezTo>
                      <a:pt x="20631" y="388174"/>
                      <a:pt x="20631" y="367033"/>
                      <a:pt x="30310" y="361684"/>
                    </a:cubicBezTo>
                    <a:cubicBezTo>
                      <a:pt x="40244" y="356335"/>
                      <a:pt x="58837" y="365759"/>
                      <a:pt x="71063" y="384862"/>
                    </a:cubicBezTo>
                    <a:cubicBezTo>
                      <a:pt x="84308" y="403201"/>
                      <a:pt x="80997" y="419248"/>
                      <a:pt x="71063" y="424342"/>
                    </a:cubicBezTo>
                    <a:close/>
                    <a:moveTo>
                      <a:pt x="240189" y="63677"/>
                    </a:moveTo>
                    <a:cubicBezTo>
                      <a:pt x="233567" y="63677"/>
                      <a:pt x="229237" y="59347"/>
                      <a:pt x="229237" y="54253"/>
                    </a:cubicBezTo>
                    <a:cubicBezTo>
                      <a:pt x="229237" y="47885"/>
                      <a:pt x="233567" y="43555"/>
                      <a:pt x="240189" y="43555"/>
                    </a:cubicBezTo>
                    <a:cubicBezTo>
                      <a:pt x="245793" y="43555"/>
                      <a:pt x="250123" y="47885"/>
                      <a:pt x="250123" y="54253"/>
                    </a:cubicBezTo>
                    <a:cubicBezTo>
                      <a:pt x="250123" y="59347"/>
                      <a:pt x="245538" y="63677"/>
                      <a:pt x="240189" y="63677"/>
                    </a:cubicBezTo>
                    <a:close/>
                    <a:moveTo>
                      <a:pt x="479104" y="407531"/>
                    </a:moveTo>
                    <a:cubicBezTo>
                      <a:pt x="465860" y="426634"/>
                      <a:pt x="450323" y="430964"/>
                      <a:pt x="440644" y="424597"/>
                    </a:cubicBezTo>
                    <a:cubicBezTo>
                      <a:pt x="430710" y="419248"/>
                      <a:pt x="427399" y="403456"/>
                      <a:pt x="440644" y="385372"/>
                    </a:cubicBezTo>
                    <a:cubicBezTo>
                      <a:pt x="452870" y="366269"/>
                      <a:pt x="471463" y="356845"/>
                      <a:pt x="481142" y="362193"/>
                    </a:cubicBezTo>
                    <a:cubicBezTo>
                      <a:pt x="491330" y="367033"/>
                      <a:pt x="491330" y="388428"/>
                      <a:pt x="479104" y="40753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4968340-3345-4673-9BED-A780BB8C74F6}"/>
                  </a:ext>
                </a:extLst>
              </p:cNvPr>
              <p:cNvSpPr/>
              <p:nvPr/>
            </p:nvSpPr>
            <p:spPr>
              <a:xfrm>
                <a:off x="6952733" y="8300647"/>
                <a:ext cx="25471" cy="25471"/>
              </a:xfrm>
              <a:custGeom>
                <a:avLst/>
                <a:gdLst>
                  <a:gd name="connsiteX0" fmla="*/ 32857 w 25470"/>
                  <a:gd name="connsiteY0" fmla="*/ 20176 h 25470"/>
                  <a:gd name="connsiteX1" fmla="*/ 36168 w 25470"/>
                  <a:gd name="connsiteY1" fmla="*/ 54 h 25470"/>
                  <a:gd name="connsiteX2" fmla="*/ 19867 w 25470"/>
                  <a:gd name="connsiteY2" fmla="*/ 12789 h 25470"/>
                  <a:gd name="connsiteX3" fmla="*/ 0 w 25470"/>
                  <a:gd name="connsiteY3" fmla="*/ 2346 h 25470"/>
                  <a:gd name="connsiteX4" fmla="*/ 0 w 25470"/>
                  <a:gd name="connsiteY4" fmla="*/ 6676 h 25470"/>
                  <a:gd name="connsiteX5" fmla="*/ 9934 w 25470"/>
                  <a:gd name="connsiteY5" fmla="*/ 27817 h 25470"/>
                  <a:gd name="connsiteX6" fmla="*/ 23178 w 25470"/>
                  <a:gd name="connsiteY6" fmla="*/ 35203 h 25470"/>
                  <a:gd name="connsiteX7" fmla="*/ 47376 w 25470"/>
                  <a:gd name="connsiteY7" fmla="*/ 35203 h 25470"/>
                  <a:gd name="connsiteX8" fmla="*/ 49668 w 25470"/>
                  <a:gd name="connsiteY8" fmla="*/ 33166 h 25470"/>
                  <a:gd name="connsiteX9" fmla="*/ 32857 w 25470"/>
                  <a:gd name="connsiteY9" fmla="*/ 20176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32857" y="20176"/>
                    </a:moveTo>
                    <a:cubicBezTo>
                      <a:pt x="32857" y="20176"/>
                      <a:pt x="39480" y="2092"/>
                      <a:pt x="36168" y="54"/>
                    </a:cubicBezTo>
                    <a:cubicBezTo>
                      <a:pt x="32857" y="-965"/>
                      <a:pt x="19867" y="12789"/>
                      <a:pt x="19867" y="12789"/>
                    </a:cubicBezTo>
                    <a:cubicBezTo>
                      <a:pt x="16556" y="2346"/>
                      <a:pt x="0" y="2346"/>
                      <a:pt x="0" y="2346"/>
                    </a:cubicBezTo>
                    <a:lnTo>
                      <a:pt x="0" y="6676"/>
                    </a:lnTo>
                    <a:cubicBezTo>
                      <a:pt x="10952" y="7695"/>
                      <a:pt x="13245" y="22468"/>
                      <a:pt x="9934" y="27817"/>
                    </a:cubicBezTo>
                    <a:cubicBezTo>
                      <a:pt x="8915" y="31128"/>
                      <a:pt x="20886" y="38260"/>
                      <a:pt x="23178" y="35203"/>
                    </a:cubicBezTo>
                    <a:cubicBezTo>
                      <a:pt x="26490" y="29855"/>
                      <a:pt x="40753" y="25779"/>
                      <a:pt x="47376" y="35203"/>
                    </a:cubicBezTo>
                    <a:lnTo>
                      <a:pt x="49668" y="33166"/>
                    </a:lnTo>
                    <a:cubicBezTo>
                      <a:pt x="49413" y="32911"/>
                      <a:pt x="44064" y="18138"/>
                      <a:pt x="32857" y="20176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38BC6E2-EEA0-4768-BC0E-86DEF8BFDE59}"/>
                  </a:ext>
                </a:extLst>
              </p:cNvPr>
              <p:cNvSpPr/>
              <p:nvPr/>
            </p:nvSpPr>
            <p:spPr>
              <a:xfrm>
                <a:off x="6808564" y="8434422"/>
                <a:ext cx="25471" cy="50941"/>
              </a:xfrm>
              <a:custGeom>
                <a:avLst/>
                <a:gdLst>
                  <a:gd name="connsiteX0" fmla="*/ 33117 w 25470"/>
                  <a:gd name="connsiteY0" fmla="*/ 14773 h 50941"/>
                  <a:gd name="connsiteX1" fmla="*/ 259 w 25470"/>
                  <a:gd name="connsiteY1" fmla="*/ 0 h 50941"/>
                  <a:gd name="connsiteX2" fmla="*/ 12485 w 25470"/>
                  <a:gd name="connsiteY2" fmla="*/ 35914 h 50941"/>
                  <a:gd name="connsiteX3" fmla="*/ 45343 w 25470"/>
                  <a:gd name="connsiteY3" fmla="*/ 51960 h 50941"/>
                  <a:gd name="connsiteX4" fmla="*/ 33117 w 25470"/>
                  <a:gd name="connsiteY4" fmla="*/ 14773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33117" y="14773"/>
                    </a:moveTo>
                    <a:cubicBezTo>
                      <a:pt x="23183" y="5094"/>
                      <a:pt x="10957" y="0"/>
                      <a:pt x="259" y="0"/>
                    </a:cubicBezTo>
                    <a:cubicBezTo>
                      <a:pt x="-1014" y="12735"/>
                      <a:pt x="2297" y="25471"/>
                      <a:pt x="12485" y="35914"/>
                    </a:cubicBezTo>
                    <a:cubicBezTo>
                      <a:pt x="21145" y="46611"/>
                      <a:pt x="33371" y="51960"/>
                      <a:pt x="45343" y="51960"/>
                    </a:cubicBezTo>
                    <a:cubicBezTo>
                      <a:pt x="46107" y="39225"/>
                      <a:pt x="41777" y="25471"/>
                      <a:pt x="33117" y="1477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1344BCA-0303-4754-9884-4665966A5E06}"/>
                  </a:ext>
                </a:extLst>
              </p:cNvPr>
              <p:cNvSpPr/>
              <p:nvPr/>
            </p:nvSpPr>
            <p:spPr>
              <a:xfrm>
                <a:off x="6693441" y="7945384"/>
                <a:ext cx="76412" cy="50941"/>
              </a:xfrm>
              <a:custGeom>
                <a:avLst/>
                <a:gdLst>
                  <a:gd name="connsiteX0" fmla="*/ 72592 w 76412"/>
                  <a:gd name="connsiteY0" fmla="*/ 51960 h 50941"/>
                  <a:gd name="connsiteX1" fmla="*/ 94496 w 76412"/>
                  <a:gd name="connsiteY1" fmla="*/ 17829 h 50941"/>
                  <a:gd name="connsiteX2" fmla="*/ 60366 w 76412"/>
                  <a:gd name="connsiteY2" fmla="*/ 30565 h 50941"/>
                  <a:gd name="connsiteX3" fmla="*/ 48394 w 76412"/>
                  <a:gd name="connsiteY3" fmla="*/ 0 h 50941"/>
                  <a:gd name="connsiteX4" fmla="*/ 35150 w 76412"/>
                  <a:gd name="connsiteY4" fmla="*/ 30565 h 50941"/>
                  <a:gd name="connsiteX5" fmla="*/ 0 w 76412"/>
                  <a:gd name="connsiteY5" fmla="*/ 17829 h 50941"/>
                  <a:gd name="connsiteX6" fmla="*/ 22924 w 76412"/>
                  <a:gd name="connsiteY6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2" h="50941">
                    <a:moveTo>
                      <a:pt x="72592" y="51960"/>
                    </a:moveTo>
                    <a:lnTo>
                      <a:pt x="94496" y="17829"/>
                    </a:lnTo>
                    <a:lnTo>
                      <a:pt x="60366" y="30565"/>
                    </a:lnTo>
                    <a:lnTo>
                      <a:pt x="48394" y="0"/>
                    </a:lnTo>
                    <a:lnTo>
                      <a:pt x="35150" y="30565"/>
                    </a:lnTo>
                    <a:lnTo>
                      <a:pt x="0" y="17829"/>
                    </a:lnTo>
                    <a:lnTo>
                      <a:pt x="22924" y="5196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0942E5F-C2F7-49B0-960F-3EF4AD3C546F}"/>
                  </a:ext>
                </a:extLst>
              </p:cNvPr>
              <p:cNvSpPr/>
              <p:nvPr/>
            </p:nvSpPr>
            <p:spPr>
              <a:xfrm>
                <a:off x="6651173" y="8642651"/>
                <a:ext cx="50941" cy="25471"/>
              </a:xfrm>
              <a:custGeom>
                <a:avLst/>
                <a:gdLst>
                  <a:gd name="connsiteX0" fmla="*/ 43032 w 50941"/>
                  <a:gd name="connsiteY0" fmla="*/ 885 h 25470"/>
                  <a:gd name="connsiteX1" fmla="*/ 241 w 50941"/>
                  <a:gd name="connsiteY1" fmla="*/ 12601 h 25470"/>
                  <a:gd name="connsiteX2" fmla="*/ 33353 w 50941"/>
                  <a:gd name="connsiteY2" fmla="*/ 40110 h 25470"/>
                  <a:gd name="connsiteX3" fmla="*/ 70795 w 50941"/>
                  <a:gd name="connsiteY3" fmla="*/ 26355 h 25470"/>
                  <a:gd name="connsiteX4" fmla="*/ 43032 w 50941"/>
                  <a:gd name="connsiteY4" fmla="*/ 885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43032" y="885"/>
                    </a:moveTo>
                    <a:cubicBezTo>
                      <a:pt x="21127" y="-2172"/>
                      <a:pt x="2279" y="2922"/>
                      <a:pt x="241" y="12601"/>
                    </a:cubicBezTo>
                    <a:cubicBezTo>
                      <a:pt x="-2051" y="22025"/>
                      <a:pt x="12213" y="36034"/>
                      <a:pt x="33353" y="40110"/>
                    </a:cubicBezTo>
                    <a:cubicBezTo>
                      <a:pt x="54239" y="44440"/>
                      <a:pt x="68503" y="37053"/>
                      <a:pt x="70795" y="26355"/>
                    </a:cubicBezTo>
                    <a:cubicBezTo>
                      <a:pt x="72833" y="16931"/>
                      <a:pt x="63918" y="5215"/>
                      <a:pt x="43032" y="885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DF66D08B-CA49-47A7-8E31-F0F493783540}"/>
                  </a:ext>
                </a:extLst>
              </p:cNvPr>
              <p:cNvSpPr/>
              <p:nvPr/>
            </p:nvSpPr>
            <p:spPr>
              <a:xfrm>
                <a:off x="6608022" y="7852161"/>
                <a:ext cx="50941" cy="25471"/>
              </a:xfrm>
              <a:custGeom>
                <a:avLst/>
                <a:gdLst>
                  <a:gd name="connsiteX0" fmla="*/ 32949 w 50941"/>
                  <a:gd name="connsiteY0" fmla="*/ 40244 h 25470"/>
                  <a:gd name="connsiteX1" fmla="*/ 71410 w 50941"/>
                  <a:gd name="connsiteY1" fmla="*/ 20122 h 25470"/>
                  <a:gd name="connsiteX2" fmla="*/ 31931 w 50941"/>
                  <a:gd name="connsiteY2" fmla="*/ 0 h 25470"/>
                  <a:gd name="connsiteX3" fmla="*/ 92 w 50941"/>
                  <a:gd name="connsiteY3" fmla="*/ 21141 h 25470"/>
                  <a:gd name="connsiteX4" fmla="*/ 32949 w 50941"/>
                  <a:gd name="connsiteY4" fmla="*/ 40244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32949" y="40244"/>
                    </a:moveTo>
                    <a:cubicBezTo>
                      <a:pt x="53835" y="39225"/>
                      <a:pt x="70391" y="30565"/>
                      <a:pt x="71410" y="20122"/>
                    </a:cubicBezTo>
                    <a:cubicBezTo>
                      <a:pt x="71410" y="10698"/>
                      <a:pt x="53835" y="0"/>
                      <a:pt x="31931" y="0"/>
                    </a:cubicBezTo>
                    <a:cubicBezTo>
                      <a:pt x="11045" y="1019"/>
                      <a:pt x="92" y="11717"/>
                      <a:pt x="92" y="21141"/>
                    </a:cubicBezTo>
                    <a:cubicBezTo>
                      <a:pt x="-1181" y="31584"/>
                      <a:pt x="10790" y="41263"/>
                      <a:pt x="32949" y="4024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A447B6A8-522A-4019-A0AD-791E58889468}"/>
                  </a:ext>
                </a:extLst>
              </p:cNvPr>
              <p:cNvSpPr/>
              <p:nvPr/>
            </p:nvSpPr>
            <p:spPr>
              <a:xfrm>
                <a:off x="7078222" y="7900764"/>
                <a:ext cx="25471" cy="50941"/>
              </a:xfrm>
              <a:custGeom>
                <a:avLst/>
                <a:gdLst>
                  <a:gd name="connsiteX0" fmla="*/ 23260 w 25470"/>
                  <a:gd name="connsiteY0" fmla="*/ 69072 h 50941"/>
                  <a:gd name="connsiteX1" fmla="*/ 41854 w 25470"/>
                  <a:gd name="connsiteY1" fmla="*/ 36214 h 50941"/>
                  <a:gd name="connsiteX2" fmla="*/ 17657 w 25470"/>
                  <a:gd name="connsiteY2" fmla="*/ 46 h 50941"/>
                  <a:gd name="connsiteX3" fmla="*/ 82 w 25470"/>
                  <a:gd name="connsiteY3" fmla="*/ 39271 h 50941"/>
                  <a:gd name="connsiteX4" fmla="*/ 23260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23260" y="69072"/>
                    </a:moveTo>
                    <a:cubicBezTo>
                      <a:pt x="33194" y="68053"/>
                      <a:pt x="43127" y="56336"/>
                      <a:pt x="41854" y="36214"/>
                    </a:cubicBezTo>
                    <a:cubicBezTo>
                      <a:pt x="40835" y="15074"/>
                      <a:pt x="28609" y="-973"/>
                      <a:pt x="17657" y="46"/>
                    </a:cubicBezTo>
                    <a:cubicBezTo>
                      <a:pt x="7723" y="1065"/>
                      <a:pt x="-937" y="18130"/>
                      <a:pt x="82" y="39271"/>
                    </a:cubicBezTo>
                    <a:cubicBezTo>
                      <a:pt x="1101" y="59393"/>
                      <a:pt x="12053" y="70090"/>
                      <a:pt x="23260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D4049D19-E14F-4795-A812-4B646BB92FB1}"/>
                  </a:ext>
                </a:extLst>
              </p:cNvPr>
              <p:cNvSpPr/>
              <p:nvPr/>
            </p:nvSpPr>
            <p:spPr>
              <a:xfrm>
                <a:off x="6383699" y="8517894"/>
                <a:ext cx="50941" cy="50941"/>
              </a:xfrm>
              <a:custGeom>
                <a:avLst/>
                <a:gdLst>
                  <a:gd name="connsiteX0" fmla="*/ 44847 w 50941"/>
                  <a:gd name="connsiteY0" fmla="*/ 21722 h 50941"/>
                  <a:gd name="connsiteX1" fmla="*/ 6131 w 50941"/>
                  <a:gd name="connsiteY1" fmla="*/ 1600 h 50941"/>
                  <a:gd name="connsiteX2" fmla="*/ 9442 w 50941"/>
                  <a:gd name="connsiteY2" fmla="*/ 42862 h 50941"/>
                  <a:gd name="connsiteX3" fmla="*/ 44592 w 50941"/>
                  <a:gd name="connsiteY3" fmla="*/ 58654 h 50941"/>
                  <a:gd name="connsiteX4" fmla="*/ 44847 w 50941"/>
                  <a:gd name="connsiteY4" fmla="*/ 2172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4847" y="21722"/>
                    </a:moveTo>
                    <a:cubicBezTo>
                      <a:pt x="32621" y="4656"/>
                      <a:pt x="15046" y="-3749"/>
                      <a:pt x="6131" y="1600"/>
                    </a:cubicBezTo>
                    <a:cubicBezTo>
                      <a:pt x="-2529" y="6949"/>
                      <a:pt x="-2529" y="26052"/>
                      <a:pt x="9442" y="42862"/>
                    </a:cubicBezTo>
                    <a:cubicBezTo>
                      <a:pt x="21668" y="59928"/>
                      <a:pt x="35932" y="64003"/>
                      <a:pt x="44592" y="58654"/>
                    </a:cubicBezTo>
                    <a:cubicBezTo>
                      <a:pt x="53761" y="53560"/>
                      <a:pt x="55799" y="38787"/>
                      <a:pt x="44847" y="2172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5E9994A-3BD3-400A-88BF-39B25BC4DA7F}"/>
                  </a:ext>
                </a:extLst>
              </p:cNvPr>
              <p:cNvSpPr/>
              <p:nvPr/>
            </p:nvSpPr>
            <p:spPr>
              <a:xfrm>
                <a:off x="6370843" y="8212526"/>
                <a:ext cx="25471" cy="50941"/>
              </a:xfrm>
              <a:custGeom>
                <a:avLst/>
                <a:gdLst>
                  <a:gd name="connsiteX0" fmla="*/ 40637 w 25470"/>
                  <a:gd name="connsiteY0" fmla="*/ 36214 h 50941"/>
                  <a:gd name="connsiteX1" fmla="*/ 16440 w 25470"/>
                  <a:gd name="connsiteY1" fmla="*/ 46 h 50941"/>
                  <a:gd name="connsiteX2" fmla="*/ 139 w 25470"/>
                  <a:gd name="connsiteY2" fmla="*/ 39271 h 50941"/>
                  <a:gd name="connsiteX3" fmla="*/ 22044 w 25470"/>
                  <a:gd name="connsiteY3" fmla="*/ 69072 h 50941"/>
                  <a:gd name="connsiteX4" fmla="*/ 40637 w 25470"/>
                  <a:gd name="connsiteY4" fmla="*/ 36214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0637" y="36214"/>
                    </a:moveTo>
                    <a:cubicBezTo>
                      <a:pt x="39619" y="15074"/>
                      <a:pt x="27393" y="-973"/>
                      <a:pt x="16440" y="46"/>
                    </a:cubicBezTo>
                    <a:cubicBezTo>
                      <a:pt x="6507" y="1065"/>
                      <a:pt x="-1135" y="18130"/>
                      <a:pt x="139" y="39271"/>
                    </a:cubicBezTo>
                    <a:cubicBezTo>
                      <a:pt x="1158" y="59393"/>
                      <a:pt x="12110" y="70090"/>
                      <a:pt x="22044" y="69072"/>
                    </a:cubicBezTo>
                    <a:cubicBezTo>
                      <a:pt x="32996" y="68053"/>
                      <a:pt x="41656" y="56336"/>
                      <a:pt x="40637" y="3621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A8529F9-8741-4740-8AB3-802592ECBC1B}"/>
                  </a:ext>
                </a:extLst>
              </p:cNvPr>
              <p:cNvSpPr/>
              <p:nvPr/>
            </p:nvSpPr>
            <p:spPr>
              <a:xfrm>
                <a:off x="6363548" y="7900764"/>
                <a:ext cx="25471" cy="50941"/>
              </a:xfrm>
              <a:custGeom>
                <a:avLst/>
                <a:gdLst>
                  <a:gd name="connsiteX0" fmla="*/ 18895 w 25470"/>
                  <a:gd name="connsiteY0" fmla="*/ 69072 h 50941"/>
                  <a:gd name="connsiteX1" fmla="*/ 40800 w 25470"/>
                  <a:gd name="connsiteY1" fmla="*/ 39272 h 50941"/>
                  <a:gd name="connsiteX2" fmla="*/ 24244 w 25470"/>
                  <a:gd name="connsiteY2" fmla="*/ 47 h 50941"/>
                  <a:gd name="connsiteX3" fmla="*/ 47 w 25470"/>
                  <a:gd name="connsiteY3" fmla="*/ 36215 h 50941"/>
                  <a:gd name="connsiteX4" fmla="*/ 18895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8895" y="69072"/>
                    </a:moveTo>
                    <a:cubicBezTo>
                      <a:pt x="28829" y="70091"/>
                      <a:pt x="39781" y="59648"/>
                      <a:pt x="40800" y="39272"/>
                    </a:cubicBezTo>
                    <a:cubicBezTo>
                      <a:pt x="41819" y="18131"/>
                      <a:pt x="34178" y="1065"/>
                      <a:pt x="24244" y="47"/>
                    </a:cubicBezTo>
                    <a:cubicBezTo>
                      <a:pt x="13292" y="-972"/>
                      <a:pt x="1066" y="14820"/>
                      <a:pt x="47" y="36215"/>
                    </a:cubicBezTo>
                    <a:cubicBezTo>
                      <a:pt x="-717" y="56337"/>
                      <a:pt x="7943" y="68053"/>
                      <a:pt x="18895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8A83A0-C3C9-4DAD-9A01-C0FE3FA6AB71}"/>
                  </a:ext>
                </a:extLst>
              </p:cNvPr>
              <p:cNvSpPr/>
              <p:nvPr/>
            </p:nvSpPr>
            <p:spPr>
              <a:xfrm>
                <a:off x="7047048" y="8517894"/>
                <a:ext cx="50941" cy="50941"/>
              </a:xfrm>
              <a:custGeom>
                <a:avLst/>
                <a:gdLst>
                  <a:gd name="connsiteX0" fmla="*/ 46793 w 50941"/>
                  <a:gd name="connsiteY0" fmla="*/ 1600 h 50941"/>
                  <a:gd name="connsiteX1" fmla="*/ 8332 w 50941"/>
                  <a:gd name="connsiteY1" fmla="*/ 21722 h 50941"/>
                  <a:gd name="connsiteX2" fmla="*/ 8332 w 50941"/>
                  <a:gd name="connsiteY2" fmla="*/ 58909 h 50941"/>
                  <a:gd name="connsiteX3" fmla="*/ 43481 w 50941"/>
                  <a:gd name="connsiteY3" fmla="*/ 43117 h 50941"/>
                  <a:gd name="connsiteX4" fmla="*/ 46793 w 50941"/>
                  <a:gd name="connsiteY4" fmla="*/ 160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6793" y="1600"/>
                    </a:moveTo>
                    <a:cubicBezTo>
                      <a:pt x="38133" y="-3749"/>
                      <a:pt x="20303" y="4656"/>
                      <a:pt x="8332" y="21722"/>
                    </a:cubicBezTo>
                    <a:cubicBezTo>
                      <a:pt x="-3894" y="38787"/>
                      <a:pt x="-1602" y="53560"/>
                      <a:pt x="8332" y="58909"/>
                    </a:cubicBezTo>
                    <a:cubicBezTo>
                      <a:pt x="16992" y="64258"/>
                      <a:pt x="31510" y="59928"/>
                      <a:pt x="43481" y="43117"/>
                    </a:cubicBezTo>
                    <a:cubicBezTo>
                      <a:pt x="55453" y="25797"/>
                      <a:pt x="55453" y="6694"/>
                      <a:pt x="46793" y="160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69D903C-97D7-48A6-B6F6-352E3084DE43}"/>
                  </a:ext>
                </a:extLst>
              </p:cNvPr>
              <p:cNvSpPr/>
              <p:nvPr/>
            </p:nvSpPr>
            <p:spPr>
              <a:xfrm>
                <a:off x="6306795" y="7755882"/>
                <a:ext cx="840534" cy="993357"/>
              </a:xfrm>
              <a:custGeom>
                <a:avLst/>
                <a:gdLst>
                  <a:gd name="connsiteX0" fmla="*/ 432493 w 840534"/>
                  <a:gd name="connsiteY0" fmla="*/ 1019 h 993357"/>
                  <a:gd name="connsiteX1" fmla="*/ 0 w 840534"/>
                  <a:gd name="connsiteY1" fmla="*/ 0 h 993357"/>
                  <a:gd name="connsiteX2" fmla="*/ 0 w 840534"/>
                  <a:gd name="connsiteY2" fmla="*/ 774819 h 993357"/>
                  <a:gd name="connsiteX3" fmla="*/ 174984 w 840534"/>
                  <a:gd name="connsiteY3" fmla="*/ 944963 h 993357"/>
                  <a:gd name="connsiteX4" fmla="*/ 432493 w 840534"/>
                  <a:gd name="connsiteY4" fmla="*/ 1009404 h 993357"/>
                  <a:gd name="connsiteX5" fmla="*/ 688983 w 840534"/>
                  <a:gd name="connsiteY5" fmla="*/ 944963 h 993357"/>
                  <a:gd name="connsiteX6" fmla="*/ 864986 w 840534"/>
                  <a:gd name="connsiteY6" fmla="*/ 774819 h 993357"/>
                  <a:gd name="connsiteX7" fmla="*/ 864986 w 840534"/>
                  <a:gd name="connsiteY7" fmla="*/ 0 h 993357"/>
                  <a:gd name="connsiteX8" fmla="*/ 432493 w 840534"/>
                  <a:gd name="connsiteY8" fmla="*/ 1019 h 993357"/>
                  <a:gd name="connsiteX9" fmla="*/ 780169 w 840534"/>
                  <a:gd name="connsiteY9" fmla="*/ 121495 h 993357"/>
                  <a:gd name="connsiteX10" fmla="*/ 785772 w 840534"/>
                  <a:gd name="connsiteY10" fmla="*/ 104685 h 993357"/>
                  <a:gd name="connsiteX11" fmla="*/ 794432 w 840534"/>
                  <a:gd name="connsiteY11" fmla="*/ 120476 h 993357"/>
                  <a:gd name="connsiteX12" fmla="*/ 814299 w 840534"/>
                  <a:gd name="connsiteY12" fmla="*/ 121495 h 993357"/>
                  <a:gd name="connsiteX13" fmla="*/ 813280 w 840534"/>
                  <a:gd name="connsiteY13" fmla="*/ 124806 h 993357"/>
                  <a:gd name="connsiteX14" fmla="*/ 795706 w 840534"/>
                  <a:gd name="connsiteY14" fmla="*/ 136523 h 993357"/>
                  <a:gd name="connsiteX15" fmla="*/ 781187 w 840534"/>
                  <a:gd name="connsiteY15" fmla="*/ 137542 h 993357"/>
                  <a:gd name="connsiteX16" fmla="*/ 761320 w 840534"/>
                  <a:gd name="connsiteY16" fmla="*/ 126844 h 993357"/>
                  <a:gd name="connsiteX17" fmla="*/ 760301 w 840534"/>
                  <a:gd name="connsiteY17" fmla="*/ 124806 h 993357"/>
                  <a:gd name="connsiteX18" fmla="*/ 780169 w 840534"/>
                  <a:gd name="connsiteY18" fmla="*/ 121495 h 993357"/>
                  <a:gd name="connsiteX19" fmla="*/ 789083 w 840534"/>
                  <a:gd name="connsiteY19" fmla="*/ 143909 h 993357"/>
                  <a:gd name="connsiteX20" fmla="*/ 840789 w 840534"/>
                  <a:gd name="connsiteY20" fmla="*/ 176767 h 993357"/>
                  <a:gd name="connsiteX21" fmla="*/ 800290 w 840534"/>
                  <a:gd name="connsiteY21" fmla="*/ 216501 h 993357"/>
                  <a:gd name="connsiteX22" fmla="*/ 839770 w 840534"/>
                  <a:gd name="connsiteY22" fmla="*/ 213699 h 993357"/>
                  <a:gd name="connsiteX23" fmla="*/ 804875 w 840534"/>
                  <a:gd name="connsiteY23" fmla="*/ 230255 h 993357"/>
                  <a:gd name="connsiteX24" fmla="*/ 789083 w 840534"/>
                  <a:gd name="connsiteY24" fmla="*/ 284508 h 993357"/>
                  <a:gd name="connsiteX25" fmla="*/ 800036 w 840534"/>
                  <a:gd name="connsiteY25" fmla="*/ 274319 h 993357"/>
                  <a:gd name="connsiteX26" fmla="*/ 836459 w 840534"/>
                  <a:gd name="connsiteY26" fmla="*/ 267952 h 993357"/>
                  <a:gd name="connsiteX27" fmla="*/ 818884 w 840534"/>
                  <a:gd name="connsiteY27" fmla="*/ 294441 h 993357"/>
                  <a:gd name="connsiteX28" fmla="*/ 787300 w 840534"/>
                  <a:gd name="connsiteY28" fmla="*/ 302337 h 993357"/>
                  <a:gd name="connsiteX29" fmla="*/ 796725 w 840534"/>
                  <a:gd name="connsiteY29" fmla="*/ 334685 h 993357"/>
                  <a:gd name="connsiteX30" fmla="*/ 779150 w 840534"/>
                  <a:gd name="connsiteY30" fmla="*/ 348439 h 993357"/>
                  <a:gd name="connsiteX31" fmla="*/ 781187 w 840534"/>
                  <a:gd name="connsiteY31" fmla="*/ 264641 h 993357"/>
                  <a:gd name="connsiteX32" fmla="*/ 790866 w 840534"/>
                  <a:gd name="connsiteY32" fmla="*/ 231274 h 993357"/>
                  <a:gd name="connsiteX33" fmla="*/ 751641 w 840534"/>
                  <a:gd name="connsiteY33" fmla="*/ 221086 h 993357"/>
                  <a:gd name="connsiteX34" fmla="*/ 791121 w 840534"/>
                  <a:gd name="connsiteY34" fmla="*/ 217010 h 993357"/>
                  <a:gd name="connsiteX35" fmla="*/ 744000 w 840534"/>
                  <a:gd name="connsiteY35" fmla="*/ 183134 h 993357"/>
                  <a:gd name="connsiteX36" fmla="*/ 789083 w 840534"/>
                  <a:gd name="connsiteY36" fmla="*/ 143909 h 993357"/>
                  <a:gd name="connsiteX37" fmla="*/ 818120 w 840534"/>
                  <a:gd name="connsiteY37" fmla="*/ 435549 h 993357"/>
                  <a:gd name="connsiteX38" fmla="*/ 816846 w 840534"/>
                  <a:gd name="connsiteY38" fmla="*/ 438860 h 993357"/>
                  <a:gd name="connsiteX39" fmla="*/ 797234 w 840534"/>
                  <a:gd name="connsiteY39" fmla="*/ 449558 h 993357"/>
                  <a:gd name="connsiteX40" fmla="*/ 782970 w 840534"/>
                  <a:gd name="connsiteY40" fmla="*/ 448284 h 993357"/>
                  <a:gd name="connsiteX41" fmla="*/ 765396 w 840534"/>
                  <a:gd name="connsiteY41" fmla="*/ 436568 h 993357"/>
                  <a:gd name="connsiteX42" fmla="*/ 764377 w 840534"/>
                  <a:gd name="connsiteY42" fmla="*/ 433257 h 993357"/>
                  <a:gd name="connsiteX43" fmla="*/ 783989 w 840534"/>
                  <a:gd name="connsiteY43" fmla="*/ 432238 h 993357"/>
                  <a:gd name="connsiteX44" fmla="*/ 792904 w 840534"/>
                  <a:gd name="connsiteY44" fmla="*/ 416446 h 993357"/>
                  <a:gd name="connsiteX45" fmla="*/ 798508 w 840534"/>
                  <a:gd name="connsiteY45" fmla="*/ 433511 h 993357"/>
                  <a:gd name="connsiteX46" fmla="*/ 818120 w 840534"/>
                  <a:gd name="connsiteY46" fmla="*/ 435549 h 993357"/>
                  <a:gd name="connsiteX47" fmla="*/ 534376 w 840534"/>
                  <a:gd name="connsiteY47" fmla="*/ 70554 h 993357"/>
                  <a:gd name="connsiteX48" fmla="*/ 570799 w 840534"/>
                  <a:gd name="connsiteY48" fmla="*/ 113599 h 993357"/>
                  <a:gd name="connsiteX49" fmla="*/ 571818 w 840534"/>
                  <a:gd name="connsiteY49" fmla="*/ 74629 h 993357"/>
                  <a:gd name="connsiteX50" fmla="*/ 587355 w 840534"/>
                  <a:gd name="connsiteY50" fmla="*/ 109015 h 993357"/>
                  <a:gd name="connsiteX51" fmla="*/ 640080 w 840534"/>
                  <a:gd name="connsiteY51" fmla="*/ 128627 h 993357"/>
                  <a:gd name="connsiteX52" fmla="*/ 631165 w 840534"/>
                  <a:gd name="connsiteY52" fmla="*/ 117165 h 993357"/>
                  <a:gd name="connsiteX53" fmla="*/ 626835 w 840534"/>
                  <a:gd name="connsiteY53" fmla="*/ 82270 h 993357"/>
                  <a:gd name="connsiteX54" fmla="*/ 653070 w 840534"/>
                  <a:gd name="connsiteY54" fmla="*/ 101373 h 993357"/>
                  <a:gd name="connsiteX55" fmla="*/ 658418 w 840534"/>
                  <a:gd name="connsiteY55" fmla="*/ 131938 h 993357"/>
                  <a:gd name="connsiteX56" fmla="*/ 692549 w 840534"/>
                  <a:gd name="connsiteY56" fmla="*/ 125825 h 993357"/>
                  <a:gd name="connsiteX57" fmla="*/ 705794 w 840534"/>
                  <a:gd name="connsiteY57" fmla="*/ 143909 h 993357"/>
                  <a:gd name="connsiteX58" fmla="*/ 618939 w 840534"/>
                  <a:gd name="connsiteY58" fmla="*/ 134231 h 993357"/>
                  <a:gd name="connsiteX59" fmla="*/ 586336 w 840534"/>
                  <a:gd name="connsiteY59" fmla="*/ 122005 h 993357"/>
                  <a:gd name="connsiteX60" fmla="*/ 572582 w 840534"/>
                  <a:gd name="connsiteY60" fmla="*/ 158682 h 993357"/>
                  <a:gd name="connsiteX61" fmla="*/ 570290 w 840534"/>
                  <a:gd name="connsiteY61" fmla="*/ 119712 h 993357"/>
                  <a:gd name="connsiteX62" fmla="*/ 530810 w 840534"/>
                  <a:gd name="connsiteY62" fmla="*/ 163012 h 993357"/>
                  <a:gd name="connsiteX63" fmla="*/ 494642 w 840534"/>
                  <a:gd name="connsiteY63" fmla="*/ 116401 h 993357"/>
                  <a:gd name="connsiteX64" fmla="*/ 534376 w 840534"/>
                  <a:gd name="connsiteY64" fmla="*/ 70554 h 993357"/>
                  <a:gd name="connsiteX65" fmla="*/ 471718 w 840534"/>
                  <a:gd name="connsiteY65" fmla="*/ 109779 h 993357"/>
                  <a:gd name="connsiteX66" fmla="*/ 473756 w 840534"/>
                  <a:gd name="connsiteY66" fmla="*/ 90676 h 993357"/>
                  <a:gd name="connsiteX67" fmla="*/ 477067 w 840534"/>
                  <a:gd name="connsiteY67" fmla="*/ 91695 h 993357"/>
                  <a:gd name="connsiteX68" fmla="*/ 488019 w 840534"/>
                  <a:gd name="connsiteY68" fmla="*/ 109779 h 993357"/>
                  <a:gd name="connsiteX69" fmla="*/ 488019 w 840534"/>
                  <a:gd name="connsiteY69" fmla="*/ 122514 h 993357"/>
                  <a:gd name="connsiteX70" fmla="*/ 474774 w 840534"/>
                  <a:gd name="connsiteY70" fmla="*/ 141617 h 993357"/>
                  <a:gd name="connsiteX71" fmla="*/ 471463 w 840534"/>
                  <a:gd name="connsiteY71" fmla="*/ 141617 h 993357"/>
                  <a:gd name="connsiteX72" fmla="*/ 470190 w 840534"/>
                  <a:gd name="connsiteY72" fmla="*/ 122514 h 993357"/>
                  <a:gd name="connsiteX73" fmla="*/ 452615 w 840534"/>
                  <a:gd name="connsiteY73" fmla="*/ 116146 h 993357"/>
                  <a:gd name="connsiteX74" fmla="*/ 471718 w 840534"/>
                  <a:gd name="connsiteY74" fmla="*/ 109779 h 993357"/>
                  <a:gd name="connsiteX75" fmla="*/ 380278 w 840534"/>
                  <a:gd name="connsiteY75" fmla="*/ 109779 h 993357"/>
                  <a:gd name="connsiteX76" fmla="*/ 391230 w 840534"/>
                  <a:gd name="connsiteY76" fmla="*/ 91695 h 993357"/>
                  <a:gd name="connsiteX77" fmla="*/ 394542 w 840534"/>
                  <a:gd name="connsiteY77" fmla="*/ 90676 h 993357"/>
                  <a:gd name="connsiteX78" fmla="*/ 396834 w 840534"/>
                  <a:gd name="connsiteY78" fmla="*/ 109779 h 993357"/>
                  <a:gd name="connsiteX79" fmla="*/ 415428 w 840534"/>
                  <a:gd name="connsiteY79" fmla="*/ 116146 h 993357"/>
                  <a:gd name="connsiteX80" fmla="*/ 397853 w 840534"/>
                  <a:gd name="connsiteY80" fmla="*/ 122514 h 993357"/>
                  <a:gd name="connsiteX81" fmla="*/ 396834 w 840534"/>
                  <a:gd name="connsiteY81" fmla="*/ 141617 h 993357"/>
                  <a:gd name="connsiteX82" fmla="*/ 393523 w 840534"/>
                  <a:gd name="connsiteY82" fmla="*/ 141617 h 993357"/>
                  <a:gd name="connsiteX83" fmla="*/ 380278 w 840534"/>
                  <a:gd name="connsiteY83" fmla="*/ 122514 h 993357"/>
                  <a:gd name="connsiteX84" fmla="*/ 380278 w 840534"/>
                  <a:gd name="connsiteY84" fmla="*/ 109779 h 993357"/>
                  <a:gd name="connsiteX85" fmla="*/ 175748 w 840534"/>
                  <a:gd name="connsiteY85" fmla="*/ 125825 h 993357"/>
                  <a:gd name="connsiteX86" fmla="*/ 209879 w 840534"/>
                  <a:gd name="connsiteY86" fmla="*/ 131938 h 993357"/>
                  <a:gd name="connsiteX87" fmla="*/ 215482 w 840534"/>
                  <a:gd name="connsiteY87" fmla="*/ 101373 h 993357"/>
                  <a:gd name="connsiteX88" fmla="*/ 241972 w 840534"/>
                  <a:gd name="connsiteY88" fmla="*/ 82270 h 993357"/>
                  <a:gd name="connsiteX89" fmla="*/ 237642 w 840534"/>
                  <a:gd name="connsiteY89" fmla="*/ 117165 h 993357"/>
                  <a:gd name="connsiteX90" fmla="*/ 228727 w 840534"/>
                  <a:gd name="connsiteY90" fmla="*/ 128627 h 993357"/>
                  <a:gd name="connsiteX91" fmla="*/ 281452 w 840534"/>
                  <a:gd name="connsiteY91" fmla="*/ 109015 h 993357"/>
                  <a:gd name="connsiteX92" fmla="*/ 296989 w 840534"/>
                  <a:gd name="connsiteY92" fmla="*/ 74629 h 993357"/>
                  <a:gd name="connsiteX93" fmla="*/ 298008 w 840534"/>
                  <a:gd name="connsiteY93" fmla="*/ 113599 h 993357"/>
                  <a:gd name="connsiteX94" fmla="*/ 334431 w 840534"/>
                  <a:gd name="connsiteY94" fmla="*/ 70554 h 993357"/>
                  <a:gd name="connsiteX95" fmla="*/ 374165 w 840534"/>
                  <a:gd name="connsiteY95" fmla="*/ 116146 h 993357"/>
                  <a:gd name="connsiteX96" fmla="*/ 337742 w 840534"/>
                  <a:gd name="connsiteY96" fmla="*/ 162758 h 993357"/>
                  <a:gd name="connsiteX97" fmla="*/ 298262 w 840534"/>
                  <a:gd name="connsiteY97" fmla="*/ 119458 h 993357"/>
                  <a:gd name="connsiteX98" fmla="*/ 295970 w 840534"/>
                  <a:gd name="connsiteY98" fmla="*/ 158428 h 993357"/>
                  <a:gd name="connsiteX99" fmla="*/ 282216 w 840534"/>
                  <a:gd name="connsiteY99" fmla="*/ 121750 h 993357"/>
                  <a:gd name="connsiteX100" fmla="*/ 249359 w 840534"/>
                  <a:gd name="connsiteY100" fmla="*/ 134231 h 993357"/>
                  <a:gd name="connsiteX101" fmla="*/ 162503 w 840534"/>
                  <a:gd name="connsiteY101" fmla="*/ 143909 h 993357"/>
                  <a:gd name="connsiteX102" fmla="*/ 175748 w 840534"/>
                  <a:gd name="connsiteY102" fmla="*/ 125825 h 993357"/>
                  <a:gd name="connsiteX103" fmla="*/ 75648 w 840534"/>
                  <a:gd name="connsiteY103" fmla="*/ 120476 h 993357"/>
                  <a:gd name="connsiteX104" fmla="*/ 84308 w 840534"/>
                  <a:gd name="connsiteY104" fmla="*/ 104685 h 993357"/>
                  <a:gd name="connsiteX105" fmla="*/ 89912 w 840534"/>
                  <a:gd name="connsiteY105" fmla="*/ 121495 h 993357"/>
                  <a:gd name="connsiteX106" fmla="*/ 109779 w 840534"/>
                  <a:gd name="connsiteY106" fmla="*/ 124806 h 993357"/>
                  <a:gd name="connsiteX107" fmla="*/ 108760 w 840534"/>
                  <a:gd name="connsiteY107" fmla="*/ 126844 h 993357"/>
                  <a:gd name="connsiteX108" fmla="*/ 89148 w 840534"/>
                  <a:gd name="connsiteY108" fmla="*/ 137542 h 993357"/>
                  <a:gd name="connsiteX109" fmla="*/ 74884 w 840534"/>
                  <a:gd name="connsiteY109" fmla="*/ 136523 h 993357"/>
                  <a:gd name="connsiteX110" fmla="*/ 57309 w 840534"/>
                  <a:gd name="connsiteY110" fmla="*/ 124806 h 993357"/>
                  <a:gd name="connsiteX111" fmla="*/ 56290 w 840534"/>
                  <a:gd name="connsiteY111" fmla="*/ 121495 h 993357"/>
                  <a:gd name="connsiteX112" fmla="*/ 75648 w 840534"/>
                  <a:gd name="connsiteY112" fmla="*/ 120476 h 993357"/>
                  <a:gd name="connsiteX113" fmla="*/ 81252 w 840534"/>
                  <a:gd name="connsiteY113" fmla="*/ 143909 h 993357"/>
                  <a:gd name="connsiteX114" fmla="*/ 126335 w 840534"/>
                  <a:gd name="connsiteY114" fmla="*/ 183134 h 993357"/>
                  <a:gd name="connsiteX115" fmla="*/ 79214 w 840534"/>
                  <a:gd name="connsiteY115" fmla="*/ 217010 h 993357"/>
                  <a:gd name="connsiteX116" fmla="*/ 118694 w 840534"/>
                  <a:gd name="connsiteY116" fmla="*/ 221086 h 993357"/>
                  <a:gd name="connsiteX117" fmla="*/ 79469 w 840534"/>
                  <a:gd name="connsiteY117" fmla="*/ 231274 h 993357"/>
                  <a:gd name="connsiteX118" fmla="*/ 89148 w 840534"/>
                  <a:gd name="connsiteY118" fmla="*/ 264641 h 993357"/>
                  <a:gd name="connsiteX119" fmla="*/ 91440 w 840534"/>
                  <a:gd name="connsiteY119" fmla="*/ 348439 h 993357"/>
                  <a:gd name="connsiteX120" fmla="*/ 73865 w 840534"/>
                  <a:gd name="connsiteY120" fmla="*/ 334685 h 993357"/>
                  <a:gd name="connsiteX121" fmla="*/ 82780 w 840534"/>
                  <a:gd name="connsiteY121" fmla="*/ 302337 h 993357"/>
                  <a:gd name="connsiteX122" fmla="*/ 51960 w 840534"/>
                  <a:gd name="connsiteY122" fmla="*/ 294441 h 993357"/>
                  <a:gd name="connsiteX123" fmla="*/ 34386 w 840534"/>
                  <a:gd name="connsiteY123" fmla="*/ 267952 h 993357"/>
                  <a:gd name="connsiteX124" fmla="*/ 70554 w 840534"/>
                  <a:gd name="connsiteY124" fmla="*/ 274319 h 993357"/>
                  <a:gd name="connsiteX125" fmla="*/ 80488 w 840534"/>
                  <a:gd name="connsiteY125" fmla="*/ 283234 h 993357"/>
                  <a:gd name="connsiteX126" fmla="*/ 65460 w 840534"/>
                  <a:gd name="connsiteY126" fmla="*/ 230510 h 993357"/>
                  <a:gd name="connsiteX127" fmla="*/ 31074 w 840534"/>
                  <a:gd name="connsiteY127" fmla="*/ 213954 h 993357"/>
                  <a:gd name="connsiteX128" fmla="*/ 70554 w 840534"/>
                  <a:gd name="connsiteY128" fmla="*/ 216501 h 993357"/>
                  <a:gd name="connsiteX129" fmla="*/ 30055 w 840534"/>
                  <a:gd name="connsiteY129" fmla="*/ 176767 h 993357"/>
                  <a:gd name="connsiteX130" fmla="*/ 81252 w 840534"/>
                  <a:gd name="connsiteY130" fmla="*/ 143909 h 993357"/>
                  <a:gd name="connsiteX131" fmla="*/ 105704 w 840534"/>
                  <a:gd name="connsiteY131" fmla="*/ 433511 h 993357"/>
                  <a:gd name="connsiteX132" fmla="*/ 104685 w 840534"/>
                  <a:gd name="connsiteY132" fmla="*/ 436823 h 993357"/>
                  <a:gd name="connsiteX133" fmla="*/ 87110 w 840534"/>
                  <a:gd name="connsiteY133" fmla="*/ 448539 h 993357"/>
                  <a:gd name="connsiteX134" fmla="*/ 72846 w 840534"/>
                  <a:gd name="connsiteY134" fmla="*/ 449813 h 993357"/>
                  <a:gd name="connsiteX135" fmla="*/ 52979 w 840534"/>
                  <a:gd name="connsiteY135" fmla="*/ 439115 h 993357"/>
                  <a:gd name="connsiteX136" fmla="*/ 51960 w 840534"/>
                  <a:gd name="connsiteY136" fmla="*/ 435804 h 993357"/>
                  <a:gd name="connsiteX137" fmla="*/ 71827 w 840534"/>
                  <a:gd name="connsiteY137" fmla="*/ 433766 h 993357"/>
                  <a:gd name="connsiteX138" fmla="*/ 77176 w 840534"/>
                  <a:gd name="connsiteY138" fmla="*/ 416701 h 993357"/>
                  <a:gd name="connsiteX139" fmla="*/ 86091 w 840534"/>
                  <a:gd name="connsiteY139" fmla="*/ 432493 h 993357"/>
                  <a:gd name="connsiteX140" fmla="*/ 105704 w 840534"/>
                  <a:gd name="connsiteY140" fmla="*/ 433511 h 993357"/>
                  <a:gd name="connsiteX141" fmla="*/ 24197 w 840534"/>
                  <a:gd name="connsiteY141" fmla="*/ 556535 h 993357"/>
                  <a:gd name="connsiteX142" fmla="*/ 57054 w 840534"/>
                  <a:gd name="connsiteY142" fmla="*/ 568251 h 993357"/>
                  <a:gd name="connsiteX143" fmla="*/ 68516 w 840534"/>
                  <a:gd name="connsiteY143" fmla="*/ 586845 h 993357"/>
                  <a:gd name="connsiteX144" fmla="*/ 72592 w 840534"/>
                  <a:gd name="connsiteY144" fmla="*/ 576657 h 993357"/>
                  <a:gd name="connsiteX145" fmla="*/ 82270 w 840534"/>
                  <a:gd name="connsiteY145" fmla="*/ 543290 h 993357"/>
                  <a:gd name="connsiteX146" fmla="*/ 43046 w 840534"/>
                  <a:gd name="connsiteY146" fmla="*/ 533102 h 993357"/>
                  <a:gd name="connsiteX147" fmla="*/ 83799 w 840534"/>
                  <a:gd name="connsiteY147" fmla="*/ 528008 h 993357"/>
                  <a:gd name="connsiteX148" fmla="*/ 35404 w 840534"/>
                  <a:gd name="connsiteY148" fmla="*/ 494896 h 993357"/>
                  <a:gd name="connsiteX149" fmla="*/ 80488 w 840534"/>
                  <a:gd name="connsiteY149" fmla="*/ 454652 h 993357"/>
                  <a:gd name="connsiteX150" fmla="*/ 132193 w 840534"/>
                  <a:gd name="connsiteY150" fmla="*/ 488783 h 993357"/>
                  <a:gd name="connsiteX151" fmla="*/ 89912 w 840534"/>
                  <a:gd name="connsiteY151" fmla="*/ 527753 h 993357"/>
                  <a:gd name="connsiteX152" fmla="*/ 131174 w 840534"/>
                  <a:gd name="connsiteY152" fmla="*/ 525970 h 993357"/>
                  <a:gd name="connsiteX153" fmla="*/ 96534 w 840534"/>
                  <a:gd name="connsiteY153" fmla="*/ 542526 h 993357"/>
                  <a:gd name="connsiteX154" fmla="*/ 88129 w 840534"/>
                  <a:gd name="connsiteY154" fmla="*/ 646956 h 993357"/>
                  <a:gd name="connsiteX155" fmla="*/ 70554 w 840534"/>
                  <a:gd name="connsiteY155" fmla="*/ 660710 h 993357"/>
                  <a:gd name="connsiteX156" fmla="*/ 65969 w 840534"/>
                  <a:gd name="connsiteY156" fmla="*/ 597288 h 993357"/>
                  <a:gd name="connsiteX157" fmla="*/ 34131 w 840534"/>
                  <a:gd name="connsiteY157" fmla="*/ 585571 h 993357"/>
                  <a:gd name="connsiteX158" fmla="*/ 24197 w 840534"/>
                  <a:gd name="connsiteY158" fmla="*/ 556535 h 993357"/>
                  <a:gd name="connsiteX159" fmla="*/ 50177 w 840534"/>
                  <a:gd name="connsiteY159" fmla="*/ 760300 h 993357"/>
                  <a:gd name="connsiteX160" fmla="*/ 48140 w 840534"/>
                  <a:gd name="connsiteY160" fmla="*/ 758263 h 993357"/>
                  <a:gd name="connsiteX161" fmla="*/ 64696 w 840534"/>
                  <a:gd name="connsiteY161" fmla="*/ 746546 h 993357"/>
                  <a:gd name="connsiteX162" fmla="*/ 60366 w 840534"/>
                  <a:gd name="connsiteY162" fmla="*/ 728462 h 993357"/>
                  <a:gd name="connsiteX163" fmla="*/ 75903 w 840534"/>
                  <a:gd name="connsiteY163" fmla="*/ 739160 h 993357"/>
                  <a:gd name="connsiteX164" fmla="*/ 93478 w 840534"/>
                  <a:gd name="connsiteY164" fmla="*/ 729736 h 993357"/>
                  <a:gd name="connsiteX165" fmla="*/ 94496 w 840534"/>
                  <a:gd name="connsiteY165" fmla="*/ 732792 h 993357"/>
                  <a:gd name="connsiteX166" fmla="*/ 84563 w 840534"/>
                  <a:gd name="connsiteY166" fmla="*/ 753169 h 993357"/>
                  <a:gd name="connsiteX167" fmla="*/ 73610 w 840534"/>
                  <a:gd name="connsiteY167" fmla="*/ 760555 h 993357"/>
                  <a:gd name="connsiteX168" fmla="*/ 50177 w 840534"/>
                  <a:gd name="connsiteY168" fmla="*/ 760300 h 993357"/>
                  <a:gd name="connsiteX169" fmla="*/ 196634 w 840534"/>
                  <a:gd name="connsiteY169" fmla="*/ 918473 h 993357"/>
                  <a:gd name="connsiteX170" fmla="*/ 183899 w 840534"/>
                  <a:gd name="connsiteY170" fmla="*/ 887654 h 993357"/>
                  <a:gd name="connsiteX171" fmla="*/ 154862 w 840534"/>
                  <a:gd name="connsiteY171" fmla="*/ 899370 h 993357"/>
                  <a:gd name="connsiteX172" fmla="*/ 123024 w 840534"/>
                  <a:gd name="connsiteY172" fmla="*/ 887654 h 993357"/>
                  <a:gd name="connsiteX173" fmla="*/ 156136 w 840534"/>
                  <a:gd name="connsiteY173" fmla="*/ 872881 h 993357"/>
                  <a:gd name="connsiteX174" fmla="*/ 170654 w 840534"/>
                  <a:gd name="connsiteY174" fmla="*/ 873900 h 993357"/>
                  <a:gd name="connsiteX175" fmla="*/ 124807 w 840534"/>
                  <a:gd name="connsiteY175" fmla="*/ 840533 h 993357"/>
                  <a:gd name="connsiteX176" fmla="*/ 86855 w 840534"/>
                  <a:gd name="connsiteY176" fmla="*/ 846391 h 993357"/>
                  <a:gd name="connsiteX177" fmla="*/ 121495 w 840534"/>
                  <a:gd name="connsiteY177" fmla="*/ 823977 h 993357"/>
                  <a:gd name="connsiteX178" fmla="*/ 62658 w 840534"/>
                  <a:gd name="connsiteY178" fmla="*/ 817610 h 993357"/>
                  <a:gd name="connsiteX179" fmla="*/ 82525 w 840534"/>
                  <a:gd name="connsiteY179" fmla="*/ 761319 h 993357"/>
                  <a:gd name="connsiteX180" fmla="*/ 143146 w 840534"/>
                  <a:gd name="connsiteY180" fmla="*/ 766668 h 993357"/>
                  <a:gd name="connsiteX181" fmla="*/ 125825 w 840534"/>
                  <a:gd name="connsiteY181" fmla="*/ 821175 h 993357"/>
                  <a:gd name="connsiteX182" fmla="*/ 161739 w 840534"/>
                  <a:gd name="connsiteY182" fmla="*/ 802837 h 993357"/>
                  <a:gd name="connsiteX183" fmla="*/ 136523 w 840534"/>
                  <a:gd name="connsiteY183" fmla="*/ 833147 h 993357"/>
                  <a:gd name="connsiteX184" fmla="*/ 165050 w 840534"/>
                  <a:gd name="connsiteY184" fmla="*/ 853778 h 993357"/>
                  <a:gd name="connsiteX185" fmla="*/ 220067 w 840534"/>
                  <a:gd name="connsiteY185" fmla="*/ 919492 h 993357"/>
                  <a:gd name="connsiteX186" fmla="*/ 196634 w 840534"/>
                  <a:gd name="connsiteY186" fmla="*/ 918473 h 993357"/>
                  <a:gd name="connsiteX187" fmla="*/ 335704 w 840534"/>
                  <a:gd name="connsiteY187" fmla="*/ 903701 h 993357"/>
                  <a:gd name="connsiteX188" fmla="*/ 319403 w 840534"/>
                  <a:gd name="connsiteY188" fmla="*/ 919492 h 993357"/>
                  <a:gd name="connsiteX189" fmla="*/ 316092 w 840534"/>
                  <a:gd name="connsiteY189" fmla="*/ 919492 h 993357"/>
                  <a:gd name="connsiteX190" fmla="*/ 319403 w 840534"/>
                  <a:gd name="connsiteY190" fmla="*/ 900389 h 993357"/>
                  <a:gd name="connsiteX191" fmla="*/ 302847 w 840534"/>
                  <a:gd name="connsiteY191" fmla="*/ 889692 h 993357"/>
                  <a:gd name="connsiteX192" fmla="*/ 321695 w 840534"/>
                  <a:gd name="connsiteY192" fmla="*/ 887654 h 993357"/>
                  <a:gd name="connsiteX193" fmla="*/ 327044 w 840534"/>
                  <a:gd name="connsiteY193" fmla="*/ 868551 h 993357"/>
                  <a:gd name="connsiteX194" fmla="*/ 330355 w 840534"/>
                  <a:gd name="connsiteY194" fmla="*/ 870589 h 993357"/>
                  <a:gd name="connsiteX195" fmla="*/ 337997 w 840534"/>
                  <a:gd name="connsiteY195" fmla="*/ 890710 h 993357"/>
                  <a:gd name="connsiteX196" fmla="*/ 335704 w 840534"/>
                  <a:gd name="connsiteY196" fmla="*/ 903701 h 993357"/>
                  <a:gd name="connsiteX197" fmla="*/ 539215 w 840534"/>
                  <a:gd name="connsiteY197" fmla="*/ 932228 h 993357"/>
                  <a:gd name="connsiteX198" fmla="*/ 507377 w 840534"/>
                  <a:gd name="connsiteY198" fmla="*/ 919238 h 993357"/>
                  <a:gd name="connsiteX199" fmla="*/ 495151 w 840534"/>
                  <a:gd name="connsiteY199" fmla="*/ 947001 h 993357"/>
                  <a:gd name="connsiteX200" fmla="*/ 464331 w 840534"/>
                  <a:gd name="connsiteY200" fmla="*/ 960755 h 993357"/>
                  <a:gd name="connsiteX201" fmla="*/ 476557 w 840534"/>
                  <a:gd name="connsiteY201" fmla="*/ 926624 h 993357"/>
                  <a:gd name="connsiteX202" fmla="*/ 488019 w 840534"/>
                  <a:gd name="connsiteY202" fmla="*/ 918473 h 993357"/>
                  <a:gd name="connsiteX203" fmla="*/ 431220 w 840534"/>
                  <a:gd name="connsiteY203" fmla="*/ 926369 h 993357"/>
                  <a:gd name="connsiteX204" fmla="*/ 408296 w 840534"/>
                  <a:gd name="connsiteY204" fmla="*/ 955406 h 993357"/>
                  <a:gd name="connsiteX205" fmla="*/ 416447 w 840534"/>
                  <a:gd name="connsiteY205" fmla="*/ 917709 h 993357"/>
                  <a:gd name="connsiteX206" fmla="*/ 370854 w 840534"/>
                  <a:gd name="connsiteY206" fmla="*/ 952350 h 993357"/>
                  <a:gd name="connsiteX207" fmla="*/ 342327 w 840534"/>
                  <a:gd name="connsiteY207" fmla="*/ 899370 h 993357"/>
                  <a:gd name="connsiteX208" fmla="*/ 389702 w 840534"/>
                  <a:gd name="connsiteY208" fmla="*/ 861164 h 993357"/>
                  <a:gd name="connsiteX209" fmla="*/ 417975 w 840534"/>
                  <a:gd name="connsiteY209" fmla="*/ 911087 h 993357"/>
                  <a:gd name="connsiteX210" fmla="*/ 428418 w 840534"/>
                  <a:gd name="connsiteY210" fmla="*/ 874919 h 993357"/>
                  <a:gd name="connsiteX211" fmla="*/ 434021 w 840534"/>
                  <a:gd name="connsiteY211" fmla="*/ 912615 h 993357"/>
                  <a:gd name="connsiteX212" fmla="*/ 468916 w 840534"/>
                  <a:gd name="connsiteY212" fmla="*/ 908795 h 993357"/>
                  <a:gd name="connsiteX213" fmla="*/ 557045 w 840534"/>
                  <a:gd name="connsiteY213" fmla="*/ 917200 h 993357"/>
                  <a:gd name="connsiteX214" fmla="*/ 539215 w 840534"/>
                  <a:gd name="connsiteY214" fmla="*/ 932228 h 993357"/>
                  <a:gd name="connsiteX215" fmla="*/ 431729 w 840534"/>
                  <a:gd name="connsiteY215" fmla="*/ 849703 h 993357"/>
                  <a:gd name="connsiteX216" fmla="*/ 260311 w 840534"/>
                  <a:gd name="connsiteY216" fmla="*/ 808185 h 993357"/>
                  <a:gd name="connsiteX217" fmla="*/ 147730 w 840534"/>
                  <a:gd name="connsiteY217" fmla="*/ 695605 h 993357"/>
                  <a:gd name="connsiteX218" fmla="*/ 146966 w 840534"/>
                  <a:gd name="connsiteY218" fmla="*/ 174474 h 993357"/>
                  <a:gd name="connsiteX219" fmla="*/ 435040 w 840534"/>
                  <a:gd name="connsiteY219" fmla="*/ 152060 h 993357"/>
                  <a:gd name="connsiteX220" fmla="*/ 723114 w 840534"/>
                  <a:gd name="connsiteY220" fmla="*/ 174474 h 993357"/>
                  <a:gd name="connsiteX221" fmla="*/ 722605 w 840534"/>
                  <a:gd name="connsiteY221" fmla="*/ 695605 h 993357"/>
                  <a:gd name="connsiteX222" fmla="*/ 601873 w 840534"/>
                  <a:gd name="connsiteY222" fmla="*/ 808185 h 993357"/>
                  <a:gd name="connsiteX223" fmla="*/ 431729 w 840534"/>
                  <a:gd name="connsiteY223" fmla="*/ 849703 h 993357"/>
                  <a:gd name="connsiteX224" fmla="*/ 807932 w 840534"/>
                  <a:gd name="connsiteY224" fmla="*/ 817610 h 993357"/>
                  <a:gd name="connsiteX225" fmla="*/ 749604 w 840534"/>
                  <a:gd name="connsiteY225" fmla="*/ 824996 h 993357"/>
                  <a:gd name="connsiteX226" fmla="*/ 783734 w 840534"/>
                  <a:gd name="connsiteY226" fmla="*/ 846391 h 993357"/>
                  <a:gd name="connsiteX227" fmla="*/ 746038 w 840534"/>
                  <a:gd name="connsiteY227" fmla="*/ 840533 h 993357"/>
                  <a:gd name="connsiteX228" fmla="*/ 699936 w 840534"/>
                  <a:gd name="connsiteY228" fmla="*/ 874155 h 993357"/>
                  <a:gd name="connsiteX229" fmla="*/ 714454 w 840534"/>
                  <a:gd name="connsiteY229" fmla="*/ 873136 h 993357"/>
                  <a:gd name="connsiteX230" fmla="*/ 747566 w 840534"/>
                  <a:gd name="connsiteY230" fmla="*/ 887909 h 993357"/>
                  <a:gd name="connsiteX231" fmla="*/ 715728 w 840534"/>
                  <a:gd name="connsiteY231" fmla="*/ 899625 h 993357"/>
                  <a:gd name="connsiteX232" fmla="*/ 686436 w 840534"/>
                  <a:gd name="connsiteY232" fmla="*/ 888163 h 993357"/>
                  <a:gd name="connsiteX233" fmla="*/ 673701 w 840534"/>
                  <a:gd name="connsiteY233" fmla="*/ 918728 h 993357"/>
                  <a:gd name="connsiteX234" fmla="*/ 650523 w 840534"/>
                  <a:gd name="connsiteY234" fmla="*/ 919747 h 993357"/>
                  <a:gd name="connsiteX235" fmla="*/ 705539 w 840534"/>
                  <a:gd name="connsiteY235" fmla="*/ 854033 h 993357"/>
                  <a:gd name="connsiteX236" fmla="*/ 734067 w 840534"/>
                  <a:gd name="connsiteY236" fmla="*/ 833401 h 993357"/>
                  <a:gd name="connsiteX237" fmla="*/ 708851 w 840534"/>
                  <a:gd name="connsiteY237" fmla="*/ 803091 h 993357"/>
                  <a:gd name="connsiteX238" fmla="*/ 743745 w 840534"/>
                  <a:gd name="connsiteY238" fmla="*/ 821685 h 993357"/>
                  <a:gd name="connsiteX239" fmla="*/ 727444 w 840534"/>
                  <a:gd name="connsiteY239" fmla="*/ 767178 h 993357"/>
                  <a:gd name="connsiteX240" fmla="*/ 788065 w 840534"/>
                  <a:gd name="connsiteY240" fmla="*/ 761829 h 993357"/>
                  <a:gd name="connsiteX241" fmla="*/ 807932 w 840534"/>
                  <a:gd name="connsiteY241" fmla="*/ 817610 h 993357"/>
                  <a:gd name="connsiteX242" fmla="*/ 818884 w 840534"/>
                  <a:gd name="connsiteY242" fmla="*/ 760300 h 993357"/>
                  <a:gd name="connsiteX243" fmla="*/ 796725 w 840534"/>
                  <a:gd name="connsiteY243" fmla="*/ 760300 h 993357"/>
                  <a:gd name="connsiteX244" fmla="*/ 784499 w 840534"/>
                  <a:gd name="connsiteY244" fmla="*/ 752914 h 993357"/>
                  <a:gd name="connsiteX245" fmla="*/ 775839 w 840534"/>
                  <a:gd name="connsiteY245" fmla="*/ 732537 h 993357"/>
                  <a:gd name="connsiteX246" fmla="*/ 776857 w 840534"/>
                  <a:gd name="connsiteY246" fmla="*/ 729481 h 993357"/>
                  <a:gd name="connsiteX247" fmla="*/ 794432 w 840534"/>
                  <a:gd name="connsiteY247" fmla="*/ 738905 h 993357"/>
                  <a:gd name="connsiteX248" fmla="*/ 809715 w 840534"/>
                  <a:gd name="connsiteY248" fmla="*/ 728207 h 993357"/>
                  <a:gd name="connsiteX249" fmla="*/ 805385 w 840534"/>
                  <a:gd name="connsiteY249" fmla="*/ 746292 h 993357"/>
                  <a:gd name="connsiteX250" fmla="*/ 821941 w 840534"/>
                  <a:gd name="connsiteY250" fmla="*/ 758008 h 993357"/>
                  <a:gd name="connsiteX251" fmla="*/ 818884 w 840534"/>
                  <a:gd name="connsiteY251" fmla="*/ 760300 h 993357"/>
                  <a:gd name="connsiteX252" fmla="*/ 835695 w 840534"/>
                  <a:gd name="connsiteY252" fmla="*/ 585062 h 993357"/>
                  <a:gd name="connsiteX253" fmla="*/ 804366 w 840534"/>
                  <a:gd name="connsiteY253" fmla="*/ 596779 h 993357"/>
                  <a:gd name="connsiteX254" fmla="*/ 799272 w 840534"/>
                  <a:gd name="connsiteY254" fmla="*/ 660201 h 993357"/>
                  <a:gd name="connsiteX255" fmla="*/ 781697 w 840534"/>
                  <a:gd name="connsiteY255" fmla="*/ 646446 h 993357"/>
                  <a:gd name="connsiteX256" fmla="*/ 773546 w 840534"/>
                  <a:gd name="connsiteY256" fmla="*/ 542017 h 993357"/>
                  <a:gd name="connsiteX257" fmla="*/ 739925 w 840534"/>
                  <a:gd name="connsiteY257" fmla="*/ 525461 h 993357"/>
                  <a:gd name="connsiteX258" fmla="*/ 779914 w 840534"/>
                  <a:gd name="connsiteY258" fmla="*/ 527244 h 993357"/>
                  <a:gd name="connsiteX259" fmla="*/ 737632 w 840534"/>
                  <a:gd name="connsiteY259" fmla="*/ 488273 h 993357"/>
                  <a:gd name="connsiteX260" fmla="*/ 789338 w 840534"/>
                  <a:gd name="connsiteY260" fmla="*/ 454143 h 993357"/>
                  <a:gd name="connsiteX261" fmla="*/ 834421 w 840534"/>
                  <a:gd name="connsiteY261" fmla="*/ 494386 h 993357"/>
                  <a:gd name="connsiteX262" fmla="*/ 786027 w 840534"/>
                  <a:gd name="connsiteY262" fmla="*/ 527498 h 993357"/>
                  <a:gd name="connsiteX263" fmla="*/ 826780 w 840534"/>
                  <a:gd name="connsiteY263" fmla="*/ 532592 h 993357"/>
                  <a:gd name="connsiteX264" fmla="*/ 787300 w 840534"/>
                  <a:gd name="connsiteY264" fmla="*/ 542781 h 993357"/>
                  <a:gd name="connsiteX265" fmla="*/ 796979 w 840534"/>
                  <a:gd name="connsiteY265" fmla="*/ 576147 h 993357"/>
                  <a:gd name="connsiteX266" fmla="*/ 801309 w 840534"/>
                  <a:gd name="connsiteY266" fmla="*/ 586336 h 993357"/>
                  <a:gd name="connsiteX267" fmla="*/ 812516 w 840534"/>
                  <a:gd name="connsiteY267" fmla="*/ 567742 h 993357"/>
                  <a:gd name="connsiteX268" fmla="*/ 846393 w 840534"/>
                  <a:gd name="connsiteY268" fmla="*/ 556025 h 993357"/>
                  <a:gd name="connsiteX269" fmla="*/ 835695 w 840534"/>
                  <a:gd name="connsiteY269" fmla="*/ 585062 h 9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40534" h="993357">
                    <a:moveTo>
                      <a:pt x="432493" y="1019"/>
                    </a:moveTo>
                    <a:cubicBezTo>
                      <a:pt x="298008" y="71318"/>
                      <a:pt x="133976" y="71063"/>
                      <a:pt x="0" y="0"/>
                    </a:cubicBezTo>
                    <a:lnTo>
                      <a:pt x="0" y="774819"/>
                    </a:lnTo>
                    <a:cubicBezTo>
                      <a:pt x="0" y="869570"/>
                      <a:pt x="77940" y="944963"/>
                      <a:pt x="174984" y="944963"/>
                    </a:cubicBezTo>
                    <a:cubicBezTo>
                      <a:pt x="268716" y="944963"/>
                      <a:pt x="352006" y="957953"/>
                      <a:pt x="432493" y="1009404"/>
                    </a:cubicBezTo>
                    <a:cubicBezTo>
                      <a:pt x="512981" y="958717"/>
                      <a:pt x="595506" y="944963"/>
                      <a:pt x="688983" y="944963"/>
                    </a:cubicBezTo>
                    <a:cubicBezTo>
                      <a:pt x="785517" y="944963"/>
                      <a:pt x="864986" y="869824"/>
                      <a:pt x="864986" y="774819"/>
                    </a:cubicBezTo>
                    <a:lnTo>
                      <a:pt x="864986" y="0"/>
                    </a:lnTo>
                    <a:cubicBezTo>
                      <a:pt x="729991" y="71318"/>
                      <a:pt x="567743" y="70554"/>
                      <a:pt x="432493" y="1019"/>
                    </a:cubicBezTo>
                    <a:close/>
                    <a:moveTo>
                      <a:pt x="780169" y="121495"/>
                    </a:moveTo>
                    <a:cubicBezTo>
                      <a:pt x="780169" y="121495"/>
                      <a:pt x="782461" y="104685"/>
                      <a:pt x="785772" y="104685"/>
                    </a:cubicBezTo>
                    <a:cubicBezTo>
                      <a:pt x="789083" y="103666"/>
                      <a:pt x="794432" y="120476"/>
                      <a:pt x="794432" y="120476"/>
                    </a:cubicBezTo>
                    <a:cubicBezTo>
                      <a:pt x="801055" y="114109"/>
                      <a:pt x="814299" y="121495"/>
                      <a:pt x="814299" y="121495"/>
                    </a:cubicBezTo>
                    <a:lnTo>
                      <a:pt x="813280" y="124806"/>
                    </a:lnTo>
                    <a:cubicBezTo>
                      <a:pt x="803347" y="120476"/>
                      <a:pt x="794687" y="131174"/>
                      <a:pt x="795706" y="136523"/>
                    </a:cubicBezTo>
                    <a:cubicBezTo>
                      <a:pt x="795706" y="139579"/>
                      <a:pt x="781187" y="140598"/>
                      <a:pt x="781187" y="137542"/>
                    </a:cubicBezTo>
                    <a:cubicBezTo>
                      <a:pt x="781187" y="132193"/>
                      <a:pt x="771254" y="122769"/>
                      <a:pt x="761320" y="126844"/>
                    </a:cubicBezTo>
                    <a:lnTo>
                      <a:pt x="760301" y="124806"/>
                    </a:lnTo>
                    <a:cubicBezTo>
                      <a:pt x="760301" y="124806"/>
                      <a:pt x="771508" y="115128"/>
                      <a:pt x="780169" y="121495"/>
                    </a:cubicBezTo>
                    <a:close/>
                    <a:moveTo>
                      <a:pt x="789083" y="143909"/>
                    </a:moveTo>
                    <a:cubicBezTo>
                      <a:pt x="815318" y="141872"/>
                      <a:pt x="838497" y="156645"/>
                      <a:pt x="840789" y="176767"/>
                    </a:cubicBezTo>
                    <a:cubicBezTo>
                      <a:pt x="841808" y="195870"/>
                      <a:pt x="824488" y="212935"/>
                      <a:pt x="800290" y="216501"/>
                    </a:cubicBezTo>
                    <a:cubicBezTo>
                      <a:pt x="815064" y="221850"/>
                      <a:pt x="830855" y="215737"/>
                      <a:pt x="839770" y="213699"/>
                    </a:cubicBezTo>
                    <a:cubicBezTo>
                      <a:pt x="839770" y="213699"/>
                      <a:pt x="842827" y="238151"/>
                      <a:pt x="804875" y="230255"/>
                    </a:cubicBezTo>
                    <a:cubicBezTo>
                      <a:pt x="806403" y="250122"/>
                      <a:pt x="793668" y="264641"/>
                      <a:pt x="789083" y="284508"/>
                    </a:cubicBezTo>
                    <a:cubicBezTo>
                      <a:pt x="791885" y="280687"/>
                      <a:pt x="795451" y="277376"/>
                      <a:pt x="800036" y="274319"/>
                    </a:cubicBezTo>
                    <a:cubicBezTo>
                      <a:pt x="810988" y="267952"/>
                      <a:pt x="824233" y="265914"/>
                      <a:pt x="836459" y="267952"/>
                    </a:cubicBezTo>
                    <a:cubicBezTo>
                      <a:pt x="835440" y="277376"/>
                      <a:pt x="828563" y="288074"/>
                      <a:pt x="818884" y="294441"/>
                    </a:cubicBezTo>
                    <a:cubicBezTo>
                      <a:pt x="809205" y="300809"/>
                      <a:pt x="797998" y="303356"/>
                      <a:pt x="787300" y="302337"/>
                    </a:cubicBezTo>
                    <a:cubicBezTo>
                      <a:pt x="787810" y="311507"/>
                      <a:pt x="790357" y="322204"/>
                      <a:pt x="796725" y="334685"/>
                    </a:cubicBezTo>
                    <a:lnTo>
                      <a:pt x="779150" y="348439"/>
                    </a:lnTo>
                    <a:cubicBezTo>
                      <a:pt x="770490" y="331374"/>
                      <a:pt x="766924" y="292149"/>
                      <a:pt x="781187" y="264641"/>
                    </a:cubicBezTo>
                    <a:cubicBezTo>
                      <a:pt x="790102" y="245792"/>
                      <a:pt x="791885" y="238406"/>
                      <a:pt x="790866" y="231274"/>
                    </a:cubicBezTo>
                    <a:cubicBezTo>
                      <a:pt x="778895" y="235604"/>
                      <a:pt x="754953" y="241462"/>
                      <a:pt x="751641" y="221086"/>
                    </a:cubicBezTo>
                    <a:cubicBezTo>
                      <a:pt x="751641" y="221086"/>
                      <a:pt x="778640" y="225416"/>
                      <a:pt x="791121" y="217010"/>
                    </a:cubicBezTo>
                    <a:cubicBezTo>
                      <a:pt x="766669" y="216246"/>
                      <a:pt x="746038" y="201983"/>
                      <a:pt x="744000" y="183134"/>
                    </a:cubicBezTo>
                    <a:cubicBezTo>
                      <a:pt x="742727" y="163012"/>
                      <a:pt x="762594" y="144928"/>
                      <a:pt x="789083" y="143909"/>
                    </a:cubicBezTo>
                    <a:close/>
                    <a:moveTo>
                      <a:pt x="818120" y="435549"/>
                    </a:moveTo>
                    <a:lnTo>
                      <a:pt x="816846" y="438860"/>
                    </a:lnTo>
                    <a:cubicBezTo>
                      <a:pt x="806913" y="434530"/>
                      <a:pt x="797234" y="444209"/>
                      <a:pt x="797234" y="449558"/>
                    </a:cubicBezTo>
                    <a:cubicBezTo>
                      <a:pt x="797234" y="452614"/>
                      <a:pt x="782970" y="451596"/>
                      <a:pt x="782970" y="448284"/>
                    </a:cubicBezTo>
                    <a:cubicBezTo>
                      <a:pt x="783989" y="442936"/>
                      <a:pt x="775074" y="432493"/>
                      <a:pt x="765396" y="436568"/>
                    </a:cubicBezTo>
                    <a:lnTo>
                      <a:pt x="764377" y="433257"/>
                    </a:lnTo>
                    <a:cubicBezTo>
                      <a:pt x="764377" y="433257"/>
                      <a:pt x="777622" y="425870"/>
                      <a:pt x="783989" y="432238"/>
                    </a:cubicBezTo>
                    <a:cubicBezTo>
                      <a:pt x="783989" y="432238"/>
                      <a:pt x="789593" y="415427"/>
                      <a:pt x="792904" y="416446"/>
                    </a:cubicBezTo>
                    <a:cubicBezTo>
                      <a:pt x="796215" y="416446"/>
                      <a:pt x="798508" y="433511"/>
                      <a:pt x="798508" y="433511"/>
                    </a:cubicBezTo>
                    <a:cubicBezTo>
                      <a:pt x="807168" y="426889"/>
                      <a:pt x="818120" y="435549"/>
                      <a:pt x="818120" y="435549"/>
                    </a:cubicBezTo>
                    <a:close/>
                    <a:moveTo>
                      <a:pt x="534376" y="70554"/>
                    </a:moveTo>
                    <a:cubicBezTo>
                      <a:pt x="554498" y="70554"/>
                      <a:pt x="570290" y="89657"/>
                      <a:pt x="570799" y="113599"/>
                    </a:cubicBezTo>
                    <a:cubicBezTo>
                      <a:pt x="578695" y="99336"/>
                      <a:pt x="572837" y="82525"/>
                      <a:pt x="571818" y="74629"/>
                    </a:cubicBezTo>
                    <a:cubicBezTo>
                      <a:pt x="571818" y="74629"/>
                      <a:pt x="597289" y="73610"/>
                      <a:pt x="587355" y="109015"/>
                    </a:cubicBezTo>
                    <a:cubicBezTo>
                      <a:pt x="606968" y="109779"/>
                      <a:pt x="620976" y="122514"/>
                      <a:pt x="640080" y="128627"/>
                    </a:cubicBezTo>
                    <a:cubicBezTo>
                      <a:pt x="636514" y="125571"/>
                      <a:pt x="633457" y="121750"/>
                      <a:pt x="631165" y="117165"/>
                    </a:cubicBezTo>
                    <a:cubicBezTo>
                      <a:pt x="624288" y="106468"/>
                      <a:pt x="623524" y="93732"/>
                      <a:pt x="626835" y="82270"/>
                    </a:cubicBezTo>
                    <a:cubicBezTo>
                      <a:pt x="637532" y="84308"/>
                      <a:pt x="647721" y="90676"/>
                      <a:pt x="653070" y="101373"/>
                    </a:cubicBezTo>
                    <a:cubicBezTo>
                      <a:pt x="658673" y="111307"/>
                      <a:pt x="660201" y="122259"/>
                      <a:pt x="658418" y="131938"/>
                    </a:cubicBezTo>
                    <a:cubicBezTo>
                      <a:pt x="668097" y="132193"/>
                      <a:pt x="679304" y="130665"/>
                      <a:pt x="692549" y="125825"/>
                    </a:cubicBezTo>
                    <a:lnTo>
                      <a:pt x="705794" y="143909"/>
                    </a:lnTo>
                    <a:cubicBezTo>
                      <a:pt x="687200" y="150277"/>
                      <a:pt x="646193" y="150277"/>
                      <a:pt x="618939" y="134231"/>
                    </a:cubicBezTo>
                    <a:cubicBezTo>
                      <a:pt x="601364" y="124806"/>
                      <a:pt x="593468" y="122259"/>
                      <a:pt x="586336" y="122005"/>
                    </a:cubicBezTo>
                    <a:cubicBezTo>
                      <a:pt x="589138" y="133466"/>
                      <a:pt x="592704" y="157918"/>
                      <a:pt x="572582" y="158682"/>
                    </a:cubicBezTo>
                    <a:cubicBezTo>
                      <a:pt x="572582" y="158682"/>
                      <a:pt x="579204" y="131938"/>
                      <a:pt x="570290" y="119712"/>
                    </a:cubicBezTo>
                    <a:cubicBezTo>
                      <a:pt x="569271" y="144164"/>
                      <a:pt x="551951" y="163012"/>
                      <a:pt x="530810" y="163012"/>
                    </a:cubicBezTo>
                    <a:cubicBezTo>
                      <a:pt x="509924" y="163012"/>
                      <a:pt x="493368" y="141872"/>
                      <a:pt x="494642" y="116401"/>
                    </a:cubicBezTo>
                    <a:cubicBezTo>
                      <a:pt x="494896" y="90676"/>
                      <a:pt x="512471" y="70554"/>
                      <a:pt x="534376" y="70554"/>
                    </a:cubicBezTo>
                    <a:close/>
                    <a:moveTo>
                      <a:pt x="471718" y="109779"/>
                    </a:moveTo>
                    <a:cubicBezTo>
                      <a:pt x="465096" y="102392"/>
                      <a:pt x="473756" y="90676"/>
                      <a:pt x="473756" y="90676"/>
                    </a:cubicBezTo>
                    <a:lnTo>
                      <a:pt x="477067" y="91695"/>
                    </a:lnTo>
                    <a:cubicBezTo>
                      <a:pt x="471718" y="101373"/>
                      <a:pt x="482670" y="109779"/>
                      <a:pt x="488019" y="109779"/>
                    </a:cubicBezTo>
                    <a:cubicBezTo>
                      <a:pt x="491330" y="109779"/>
                      <a:pt x="491330" y="122514"/>
                      <a:pt x="488019" y="122514"/>
                    </a:cubicBezTo>
                    <a:cubicBezTo>
                      <a:pt x="481397" y="122514"/>
                      <a:pt x="471463" y="131174"/>
                      <a:pt x="474774" y="141617"/>
                    </a:cubicBezTo>
                    <a:lnTo>
                      <a:pt x="471463" y="141617"/>
                    </a:lnTo>
                    <a:cubicBezTo>
                      <a:pt x="471463" y="141617"/>
                      <a:pt x="463822" y="129901"/>
                      <a:pt x="470190" y="122514"/>
                    </a:cubicBezTo>
                    <a:cubicBezTo>
                      <a:pt x="470190" y="122514"/>
                      <a:pt x="452615" y="119458"/>
                      <a:pt x="452615" y="116146"/>
                    </a:cubicBezTo>
                    <a:cubicBezTo>
                      <a:pt x="452870" y="113090"/>
                      <a:pt x="471718" y="109779"/>
                      <a:pt x="471718" y="109779"/>
                    </a:cubicBezTo>
                    <a:close/>
                    <a:moveTo>
                      <a:pt x="380278" y="109779"/>
                    </a:moveTo>
                    <a:cubicBezTo>
                      <a:pt x="385882" y="109779"/>
                      <a:pt x="396834" y="101373"/>
                      <a:pt x="391230" y="91695"/>
                    </a:cubicBezTo>
                    <a:lnTo>
                      <a:pt x="394542" y="90676"/>
                    </a:lnTo>
                    <a:cubicBezTo>
                      <a:pt x="394542" y="90676"/>
                      <a:pt x="403456" y="102392"/>
                      <a:pt x="396834" y="109779"/>
                    </a:cubicBezTo>
                    <a:cubicBezTo>
                      <a:pt x="396834" y="109779"/>
                      <a:pt x="415428" y="113090"/>
                      <a:pt x="415428" y="116146"/>
                    </a:cubicBezTo>
                    <a:cubicBezTo>
                      <a:pt x="415428" y="119458"/>
                      <a:pt x="397853" y="122514"/>
                      <a:pt x="397853" y="122514"/>
                    </a:cubicBezTo>
                    <a:cubicBezTo>
                      <a:pt x="404475" y="129901"/>
                      <a:pt x="396834" y="141617"/>
                      <a:pt x="396834" y="141617"/>
                    </a:cubicBezTo>
                    <a:lnTo>
                      <a:pt x="393523" y="141617"/>
                    </a:lnTo>
                    <a:cubicBezTo>
                      <a:pt x="396834" y="131174"/>
                      <a:pt x="386900" y="122514"/>
                      <a:pt x="380278" y="122514"/>
                    </a:cubicBezTo>
                    <a:cubicBezTo>
                      <a:pt x="376967" y="122514"/>
                      <a:pt x="376967" y="109779"/>
                      <a:pt x="380278" y="109779"/>
                    </a:cubicBezTo>
                    <a:close/>
                    <a:moveTo>
                      <a:pt x="175748" y="125825"/>
                    </a:moveTo>
                    <a:cubicBezTo>
                      <a:pt x="189248" y="130665"/>
                      <a:pt x="200200" y="132193"/>
                      <a:pt x="209879" y="131938"/>
                    </a:cubicBezTo>
                    <a:cubicBezTo>
                      <a:pt x="208096" y="122259"/>
                      <a:pt x="209624" y="111562"/>
                      <a:pt x="215482" y="101373"/>
                    </a:cubicBezTo>
                    <a:cubicBezTo>
                      <a:pt x="221086" y="90676"/>
                      <a:pt x="230765" y="84308"/>
                      <a:pt x="241972" y="82270"/>
                    </a:cubicBezTo>
                    <a:cubicBezTo>
                      <a:pt x="245283" y="93987"/>
                      <a:pt x="244264" y="106722"/>
                      <a:pt x="237642" y="117165"/>
                    </a:cubicBezTo>
                    <a:cubicBezTo>
                      <a:pt x="235350" y="121495"/>
                      <a:pt x="232293" y="125571"/>
                      <a:pt x="228727" y="128627"/>
                    </a:cubicBezTo>
                    <a:cubicBezTo>
                      <a:pt x="248085" y="122514"/>
                      <a:pt x="261839" y="109779"/>
                      <a:pt x="281452" y="109015"/>
                    </a:cubicBezTo>
                    <a:cubicBezTo>
                      <a:pt x="271773" y="73865"/>
                      <a:pt x="296989" y="74629"/>
                      <a:pt x="296989" y="74629"/>
                    </a:cubicBezTo>
                    <a:cubicBezTo>
                      <a:pt x="295970" y="82525"/>
                      <a:pt x="290366" y="99336"/>
                      <a:pt x="298008" y="113599"/>
                    </a:cubicBezTo>
                    <a:cubicBezTo>
                      <a:pt x="298517" y="89657"/>
                      <a:pt x="314309" y="70554"/>
                      <a:pt x="334431" y="70554"/>
                    </a:cubicBezTo>
                    <a:cubicBezTo>
                      <a:pt x="356336" y="70554"/>
                      <a:pt x="374165" y="90676"/>
                      <a:pt x="374165" y="116146"/>
                    </a:cubicBezTo>
                    <a:cubicBezTo>
                      <a:pt x="375184" y="141617"/>
                      <a:pt x="358628" y="162758"/>
                      <a:pt x="337742" y="162758"/>
                    </a:cubicBezTo>
                    <a:cubicBezTo>
                      <a:pt x="316347" y="162758"/>
                      <a:pt x="299281" y="143909"/>
                      <a:pt x="298262" y="119458"/>
                    </a:cubicBezTo>
                    <a:cubicBezTo>
                      <a:pt x="289348" y="131684"/>
                      <a:pt x="295970" y="158428"/>
                      <a:pt x="295970" y="158428"/>
                    </a:cubicBezTo>
                    <a:cubicBezTo>
                      <a:pt x="275848" y="157664"/>
                      <a:pt x="279414" y="133212"/>
                      <a:pt x="282216" y="121750"/>
                    </a:cubicBezTo>
                    <a:cubicBezTo>
                      <a:pt x="274829" y="122259"/>
                      <a:pt x="266933" y="124806"/>
                      <a:pt x="249359" y="134231"/>
                    </a:cubicBezTo>
                    <a:cubicBezTo>
                      <a:pt x="221850" y="150277"/>
                      <a:pt x="181097" y="150277"/>
                      <a:pt x="162503" y="143909"/>
                    </a:cubicBezTo>
                    <a:lnTo>
                      <a:pt x="175748" y="125825"/>
                    </a:lnTo>
                    <a:close/>
                    <a:moveTo>
                      <a:pt x="75648" y="120476"/>
                    </a:moveTo>
                    <a:cubicBezTo>
                      <a:pt x="75648" y="120476"/>
                      <a:pt x="81252" y="103411"/>
                      <a:pt x="84308" y="104685"/>
                    </a:cubicBezTo>
                    <a:cubicBezTo>
                      <a:pt x="87619" y="104685"/>
                      <a:pt x="89912" y="121495"/>
                      <a:pt x="89912" y="121495"/>
                    </a:cubicBezTo>
                    <a:cubicBezTo>
                      <a:pt x="98572" y="115128"/>
                      <a:pt x="109779" y="124806"/>
                      <a:pt x="109779" y="124806"/>
                    </a:cubicBezTo>
                    <a:lnTo>
                      <a:pt x="108760" y="126844"/>
                    </a:lnTo>
                    <a:cubicBezTo>
                      <a:pt x="98826" y="122769"/>
                      <a:pt x="89148" y="132193"/>
                      <a:pt x="89148" y="137542"/>
                    </a:cubicBezTo>
                    <a:cubicBezTo>
                      <a:pt x="88129" y="140853"/>
                      <a:pt x="74884" y="139579"/>
                      <a:pt x="74884" y="136523"/>
                    </a:cubicBezTo>
                    <a:cubicBezTo>
                      <a:pt x="74884" y="131174"/>
                      <a:pt x="67243" y="120476"/>
                      <a:pt x="57309" y="124806"/>
                    </a:cubicBezTo>
                    <a:lnTo>
                      <a:pt x="56290" y="121495"/>
                    </a:lnTo>
                    <a:cubicBezTo>
                      <a:pt x="56036" y="121495"/>
                      <a:pt x="69026" y="114109"/>
                      <a:pt x="75648" y="120476"/>
                    </a:cubicBezTo>
                    <a:close/>
                    <a:moveTo>
                      <a:pt x="81252" y="143909"/>
                    </a:moveTo>
                    <a:cubicBezTo>
                      <a:pt x="107741" y="144928"/>
                      <a:pt x="127608" y="163012"/>
                      <a:pt x="126335" y="183134"/>
                    </a:cubicBezTo>
                    <a:cubicBezTo>
                      <a:pt x="124297" y="201983"/>
                      <a:pt x="103666" y="216501"/>
                      <a:pt x="79214" y="217010"/>
                    </a:cubicBezTo>
                    <a:cubicBezTo>
                      <a:pt x="91695" y="225670"/>
                      <a:pt x="118694" y="221086"/>
                      <a:pt x="118694" y="221086"/>
                    </a:cubicBezTo>
                    <a:cubicBezTo>
                      <a:pt x="115382" y="241717"/>
                      <a:pt x="91440" y="235604"/>
                      <a:pt x="79469" y="231274"/>
                    </a:cubicBezTo>
                    <a:cubicBezTo>
                      <a:pt x="78450" y="238406"/>
                      <a:pt x="80233" y="245792"/>
                      <a:pt x="89148" y="264641"/>
                    </a:cubicBezTo>
                    <a:cubicBezTo>
                      <a:pt x="102392" y="292149"/>
                      <a:pt x="100100" y="331374"/>
                      <a:pt x="91440" y="348439"/>
                    </a:cubicBezTo>
                    <a:lnTo>
                      <a:pt x="73865" y="334685"/>
                    </a:lnTo>
                    <a:cubicBezTo>
                      <a:pt x="79978" y="322204"/>
                      <a:pt x="82270" y="311761"/>
                      <a:pt x="82780" y="302337"/>
                    </a:cubicBezTo>
                    <a:cubicBezTo>
                      <a:pt x="72337" y="303101"/>
                      <a:pt x="61384" y="300554"/>
                      <a:pt x="51960" y="294441"/>
                    </a:cubicBezTo>
                    <a:cubicBezTo>
                      <a:pt x="41008" y="288074"/>
                      <a:pt x="35404" y="277376"/>
                      <a:pt x="34386" y="267952"/>
                    </a:cubicBezTo>
                    <a:cubicBezTo>
                      <a:pt x="46611" y="265914"/>
                      <a:pt x="59602" y="267952"/>
                      <a:pt x="70554" y="274319"/>
                    </a:cubicBezTo>
                    <a:cubicBezTo>
                      <a:pt x="74629" y="277121"/>
                      <a:pt x="77686" y="279923"/>
                      <a:pt x="80488" y="283234"/>
                    </a:cubicBezTo>
                    <a:cubicBezTo>
                      <a:pt x="75393" y="264131"/>
                      <a:pt x="63677" y="249868"/>
                      <a:pt x="65460" y="230510"/>
                    </a:cubicBezTo>
                    <a:cubicBezTo>
                      <a:pt x="28273" y="238406"/>
                      <a:pt x="31074" y="213954"/>
                      <a:pt x="31074" y="213954"/>
                    </a:cubicBezTo>
                    <a:cubicBezTo>
                      <a:pt x="39734" y="215992"/>
                      <a:pt x="55526" y="221850"/>
                      <a:pt x="70554" y="216501"/>
                    </a:cubicBezTo>
                    <a:cubicBezTo>
                      <a:pt x="46357" y="212680"/>
                      <a:pt x="29037" y="195615"/>
                      <a:pt x="30055" y="176767"/>
                    </a:cubicBezTo>
                    <a:cubicBezTo>
                      <a:pt x="31584" y="156645"/>
                      <a:pt x="54762" y="141617"/>
                      <a:pt x="81252" y="143909"/>
                    </a:cubicBezTo>
                    <a:close/>
                    <a:moveTo>
                      <a:pt x="105704" y="433511"/>
                    </a:moveTo>
                    <a:lnTo>
                      <a:pt x="104685" y="436823"/>
                    </a:lnTo>
                    <a:cubicBezTo>
                      <a:pt x="94751" y="432493"/>
                      <a:pt x="85836" y="443190"/>
                      <a:pt x="87110" y="448539"/>
                    </a:cubicBezTo>
                    <a:cubicBezTo>
                      <a:pt x="87110" y="451850"/>
                      <a:pt x="73865" y="452869"/>
                      <a:pt x="72846" y="449813"/>
                    </a:cubicBezTo>
                    <a:cubicBezTo>
                      <a:pt x="72846" y="444464"/>
                      <a:pt x="62913" y="435040"/>
                      <a:pt x="52979" y="439115"/>
                    </a:cubicBezTo>
                    <a:lnTo>
                      <a:pt x="51960" y="435804"/>
                    </a:lnTo>
                    <a:cubicBezTo>
                      <a:pt x="51960" y="435804"/>
                      <a:pt x="62913" y="427144"/>
                      <a:pt x="71827" y="433766"/>
                    </a:cubicBezTo>
                    <a:cubicBezTo>
                      <a:pt x="71827" y="433766"/>
                      <a:pt x="74120" y="416701"/>
                      <a:pt x="77176" y="416701"/>
                    </a:cubicBezTo>
                    <a:cubicBezTo>
                      <a:pt x="80488" y="415682"/>
                      <a:pt x="86091" y="432493"/>
                      <a:pt x="86091" y="432493"/>
                    </a:cubicBezTo>
                    <a:cubicBezTo>
                      <a:pt x="92459" y="426125"/>
                      <a:pt x="105704" y="433511"/>
                      <a:pt x="105704" y="433511"/>
                    </a:cubicBezTo>
                    <a:close/>
                    <a:moveTo>
                      <a:pt x="24197" y="556535"/>
                    </a:moveTo>
                    <a:cubicBezTo>
                      <a:pt x="36168" y="555516"/>
                      <a:pt x="48394" y="559591"/>
                      <a:pt x="57054" y="568251"/>
                    </a:cubicBezTo>
                    <a:cubicBezTo>
                      <a:pt x="63677" y="573091"/>
                      <a:pt x="67497" y="579968"/>
                      <a:pt x="68516" y="586845"/>
                    </a:cubicBezTo>
                    <a:cubicBezTo>
                      <a:pt x="69535" y="583279"/>
                      <a:pt x="71063" y="579968"/>
                      <a:pt x="72592" y="576657"/>
                    </a:cubicBezTo>
                    <a:cubicBezTo>
                      <a:pt x="81506" y="557808"/>
                      <a:pt x="83289" y="550422"/>
                      <a:pt x="82270" y="543290"/>
                    </a:cubicBezTo>
                    <a:cubicBezTo>
                      <a:pt x="70045" y="547620"/>
                      <a:pt x="46102" y="553478"/>
                      <a:pt x="43046" y="533102"/>
                    </a:cubicBezTo>
                    <a:cubicBezTo>
                      <a:pt x="43046" y="533102"/>
                      <a:pt x="71827" y="537687"/>
                      <a:pt x="83799" y="528008"/>
                    </a:cubicBezTo>
                    <a:cubicBezTo>
                      <a:pt x="58837" y="528772"/>
                      <a:pt x="37442" y="514253"/>
                      <a:pt x="35404" y="494896"/>
                    </a:cubicBezTo>
                    <a:cubicBezTo>
                      <a:pt x="34386" y="474774"/>
                      <a:pt x="53998" y="456690"/>
                      <a:pt x="80488" y="454652"/>
                    </a:cubicBezTo>
                    <a:cubicBezTo>
                      <a:pt x="106977" y="453633"/>
                      <a:pt x="129901" y="468406"/>
                      <a:pt x="132193" y="488783"/>
                    </a:cubicBezTo>
                    <a:cubicBezTo>
                      <a:pt x="133212" y="508141"/>
                      <a:pt x="114873" y="525715"/>
                      <a:pt x="89912" y="527753"/>
                    </a:cubicBezTo>
                    <a:cubicBezTo>
                      <a:pt x="105449" y="534375"/>
                      <a:pt x="122005" y="527753"/>
                      <a:pt x="131174" y="525970"/>
                    </a:cubicBezTo>
                    <a:cubicBezTo>
                      <a:pt x="131174" y="525970"/>
                      <a:pt x="133976" y="550422"/>
                      <a:pt x="96534" y="542526"/>
                    </a:cubicBezTo>
                    <a:cubicBezTo>
                      <a:pt x="99845" y="575638"/>
                      <a:pt x="62913" y="594232"/>
                      <a:pt x="88129" y="646956"/>
                    </a:cubicBezTo>
                    <a:lnTo>
                      <a:pt x="70554" y="660710"/>
                    </a:lnTo>
                    <a:cubicBezTo>
                      <a:pt x="63677" y="647720"/>
                      <a:pt x="60875" y="621230"/>
                      <a:pt x="65969" y="597288"/>
                    </a:cubicBezTo>
                    <a:cubicBezTo>
                      <a:pt x="54507" y="597543"/>
                      <a:pt x="42536" y="593467"/>
                      <a:pt x="34131" y="585571"/>
                    </a:cubicBezTo>
                    <a:cubicBezTo>
                      <a:pt x="25471" y="576657"/>
                      <a:pt x="22160" y="565959"/>
                      <a:pt x="24197" y="556535"/>
                    </a:cubicBezTo>
                    <a:close/>
                    <a:moveTo>
                      <a:pt x="50177" y="760300"/>
                    </a:moveTo>
                    <a:lnTo>
                      <a:pt x="48140" y="758263"/>
                    </a:lnTo>
                    <a:cubicBezTo>
                      <a:pt x="48140" y="758263"/>
                      <a:pt x="53743" y="744509"/>
                      <a:pt x="64696" y="746546"/>
                    </a:cubicBezTo>
                    <a:cubicBezTo>
                      <a:pt x="64696" y="746546"/>
                      <a:pt x="57054" y="730754"/>
                      <a:pt x="60366" y="728462"/>
                    </a:cubicBezTo>
                    <a:cubicBezTo>
                      <a:pt x="63677" y="726424"/>
                      <a:pt x="75903" y="739160"/>
                      <a:pt x="75903" y="739160"/>
                    </a:cubicBezTo>
                    <a:cubicBezTo>
                      <a:pt x="79214" y="729736"/>
                      <a:pt x="93478" y="729736"/>
                      <a:pt x="93478" y="729736"/>
                    </a:cubicBezTo>
                    <a:lnTo>
                      <a:pt x="94496" y="732792"/>
                    </a:lnTo>
                    <a:cubicBezTo>
                      <a:pt x="83544" y="734830"/>
                      <a:pt x="81252" y="747820"/>
                      <a:pt x="84563" y="753169"/>
                    </a:cubicBezTo>
                    <a:cubicBezTo>
                      <a:pt x="86855" y="755206"/>
                      <a:pt x="74629" y="762848"/>
                      <a:pt x="73610" y="760555"/>
                    </a:cubicBezTo>
                    <a:cubicBezTo>
                      <a:pt x="70045" y="754952"/>
                      <a:pt x="56800" y="750622"/>
                      <a:pt x="50177" y="760300"/>
                    </a:cubicBezTo>
                    <a:close/>
                    <a:moveTo>
                      <a:pt x="196634" y="918473"/>
                    </a:moveTo>
                    <a:cubicBezTo>
                      <a:pt x="193832" y="905229"/>
                      <a:pt x="189248" y="895295"/>
                      <a:pt x="183899" y="887654"/>
                    </a:cubicBezTo>
                    <a:cubicBezTo>
                      <a:pt x="175493" y="894276"/>
                      <a:pt x="165050" y="898352"/>
                      <a:pt x="154862" y="899370"/>
                    </a:cubicBezTo>
                    <a:cubicBezTo>
                      <a:pt x="141617" y="900389"/>
                      <a:pt x="129646" y="895040"/>
                      <a:pt x="123024" y="887654"/>
                    </a:cubicBezTo>
                    <a:cubicBezTo>
                      <a:pt x="130665" y="879249"/>
                      <a:pt x="142891" y="872881"/>
                      <a:pt x="156136" y="872881"/>
                    </a:cubicBezTo>
                    <a:cubicBezTo>
                      <a:pt x="161484" y="872372"/>
                      <a:pt x="166324" y="872881"/>
                      <a:pt x="170654" y="873900"/>
                    </a:cubicBezTo>
                    <a:cubicBezTo>
                      <a:pt x="154862" y="861674"/>
                      <a:pt x="136014" y="857089"/>
                      <a:pt x="124807" y="840533"/>
                    </a:cubicBezTo>
                    <a:cubicBezTo>
                      <a:pt x="99336" y="868042"/>
                      <a:pt x="86855" y="846391"/>
                      <a:pt x="86855" y="846391"/>
                    </a:cubicBezTo>
                    <a:cubicBezTo>
                      <a:pt x="95006" y="843335"/>
                      <a:pt x="112835" y="838496"/>
                      <a:pt x="121495" y="823977"/>
                    </a:cubicBezTo>
                    <a:cubicBezTo>
                      <a:pt x="99845" y="837477"/>
                      <a:pt x="74375" y="834166"/>
                      <a:pt x="62658" y="817610"/>
                    </a:cubicBezTo>
                    <a:cubicBezTo>
                      <a:pt x="51706" y="800799"/>
                      <a:pt x="60366" y="775073"/>
                      <a:pt x="82525" y="761319"/>
                    </a:cubicBezTo>
                    <a:cubicBezTo>
                      <a:pt x="104430" y="747565"/>
                      <a:pt x="131938" y="749603"/>
                      <a:pt x="143146" y="766668"/>
                    </a:cubicBezTo>
                    <a:cubicBezTo>
                      <a:pt x="154862" y="782969"/>
                      <a:pt x="147221" y="807167"/>
                      <a:pt x="125825" y="821175"/>
                    </a:cubicBezTo>
                    <a:cubicBezTo>
                      <a:pt x="141108" y="822704"/>
                      <a:pt x="161739" y="802837"/>
                      <a:pt x="161739" y="802837"/>
                    </a:cubicBezTo>
                    <a:cubicBezTo>
                      <a:pt x="171673" y="820411"/>
                      <a:pt x="148494" y="829581"/>
                      <a:pt x="136523" y="833147"/>
                    </a:cubicBezTo>
                    <a:cubicBezTo>
                      <a:pt x="140089" y="839769"/>
                      <a:pt x="146202" y="844609"/>
                      <a:pt x="165050" y="853778"/>
                    </a:cubicBezTo>
                    <a:cubicBezTo>
                      <a:pt x="193578" y="867532"/>
                      <a:pt x="215737" y="900389"/>
                      <a:pt x="220067" y="919492"/>
                    </a:cubicBezTo>
                    <a:lnTo>
                      <a:pt x="196634" y="918473"/>
                    </a:lnTo>
                    <a:close/>
                    <a:moveTo>
                      <a:pt x="335704" y="903701"/>
                    </a:moveTo>
                    <a:cubicBezTo>
                      <a:pt x="329082" y="902427"/>
                      <a:pt x="317111" y="909049"/>
                      <a:pt x="319403" y="919492"/>
                    </a:cubicBezTo>
                    <a:lnTo>
                      <a:pt x="316092" y="919492"/>
                    </a:lnTo>
                    <a:cubicBezTo>
                      <a:pt x="316092" y="919492"/>
                      <a:pt x="310488" y="906757"/>
                      <a:pt x="319403" y="900389"/>
                    </a:cubicBezTo>
                    <a:cubicBezTo>
                      <a:pt x="319403" y="900389"/>
                      <a:pt x="301828" y="893003"/>
                      <a:pt x="302847" y="889692"/>
                    </a:cubicBezTo>
                    <a:cubicBezTo>
                      <a:pt x="304121" y="887654"/>
                      <a:pt x="321695" y="887654"/>
                      <a:pt x="321695" y="887654"/>
                    </a:cubicBezTo>
                    <a:cubicBezTo>
                      <a:pt x="316092" y="878230"/>
                      <a:pt x="327044" y="868551"/>
                      <a:pt x="327044" y="868551"/>
                    </a:cubicBezTo>
                    <a:lnTo>
                      <a:pt x="330355" y="870589"/>
                    </a:lnTo>
                    <a:cubicBezTo>
                      <a:pt x="323733" y="878994"/>
                      <a:pt x="332648" y="889692"/>
                      <a:pt x="337997" y="890710"/>
                    </a:cubicBezTo>
                    <a:cubicBezTo>
                      <a:pt x="341308" y="891984"/>
                      <a:pt x="337997" y="904719"/>
                      <a:pt x="335704" y="903701"/>
                    </a:cubicBezTo>
                    <a:close/>
                    <a:moveTo>
                      <a:pt x="539215" y="932228"/>
                    </a:moveTo>
                    <a:cubicBezTo>
                      <a:pt x="527244" y="924841"/>
                      <a:pt x="517056" y="921021"/>
                      <a:pt x="507377" y="919238"/>
                    </a:cubicBezTo>
                    <a:cubicBezTo>
                      <a:pt x="506868" y="929426"/>
                      <a:pt x="502538" y="939869"/>
                      <a:pt x="495151" y="947001"/>
                    </a:cubicBezTo>
                    <a:cubicBezTo>
                      <a:pt x="486491" y="956425"/>
                      <a:pt x="475284" y="960755"/>
                      <a:pt x="464331" y="960755"/>
                    </a:cubicBezTo>
                    <a:cubicBezTo>
                      <a:pt x="464331" y="949038"/>
                      <a:pt x="468661" y="936303"/>
                      <a:pt x="476557" y="926624"/>
                    </a:cubicBezTo>
                    <a:cubicBezTo>
                      <a:pt x="479869" y="923313"/>
                      <a:pt x="483944" y="920511"/>
                      <a:pt x="488019" y="918473"/>
                    </a:cubicBezTo>
                    <a:cubicBezTo>
                      <a:pt x="467897" y="920766"/>
                      <a:pt x="451087" y="929935"/>
                      <a:pt x="431220" y="926369"/>
                    </a:cubicBezTo>
                    <a:cubicBezTo>
                      <a:pt x="433512" y="962793"/>
                      <a:pt x="408296" y="955406"/>
                      <a:pt x="408296" y="955406"/>
                    </a:cubicBezTo>
                    <a:cubicBezTo>
                      <a:pt x="411352" y="947765"/>
                      <a:pt x="420522" y="932992"/>
                      <a:pt x="416447" y="917709"/>
                    </a:cubicBezTo>
                    <a:cubicBezTo>
                      <a:pt x="411098" y="940633"/>
                      <a:pt x="390976" y="956425"/>
                      <a:pt x="370854" y="952350"/>
                    </a:cubicBezTo>
                    <a:cubicBezTo>
                      <a:pt x="349968" y="947001"/>
                      <a:pt x="337742" y="923822"/>
                      <a:pt x="342327" y="899370"/>
                    </a:cubicBezTo>
                    <a:cubicBezTo>
                      <a:pt x="347930" y="873900"/>
                      <a:pt x="368816" y="856834"/>
                      <a:pt x="389702" y="861164"/>
                    </a:cubicBezTo>
                    <a:cubicBezTo>
                      <a:pt x="409569" y="866259"/>
                      <a:pt x="421286" y="887399"/>
                      <a:pt x="417975" y="911087"/>
                    </a:cubicBezTo>
                    <a:cubicBezTo>
                      <a:pt x="429182" y="901408"/>
                      <a:pt x="428418" y="874919"/>
                      <a:pt x="428418" y="874919"/>
                    </a:cubicBezTo>
                    <a:cubicBezTo>
                      <a:pt x="449049" y="880522"/>
                      <a:pt x="439880" y="902172"/>
                      <a:pt x="434021" y="912615"/>
                    </a:cubicBezTo>
                    <a:cubicBezTo>
                      <a:pt x="441408" y="914398"/>
                      <a:pt x="449558" y="914144"/>
                      <a:pt x="468916" y="908795"/>
                    </a:cubicBezTo>
                    <a:cubicBezTo>
                      <a:pt x="499736" y="899370"/>
                      <a:pt x="540234" y="906757"/>
                      <a:pt x="557045" y="917200"/>
                    </a:cubicBezTo>
                    <a:lnTo>
                      <a:pt x="539215" y="932228"/>
                    </a:lnTo>
                    <a:close/>
                    <a:moveTo>
                      <a:pt x="431729" y="849703"/>
                    </a:moveTo>
                    <a:cubicBezTo>
                      <a:pt x="376457" y="815063"/>
                      <a:pt x="323988" y="808185"/>
                      <a:pt x="260311" y="808185"/>
                    </a:cubicBezTo>
                    <a:cubicBezTo>
                      <a:pt x="195106" y="808185"/>
                      <a:pt x="147730" y="757499"/>
                      <a:pt x="147730" y="695605"/>
                    </a:cubicBezTo>
                    <a:lnTo>
                      <a:pt x="146966" y="174474"/>
                    </a:lnTo>
                    <a:cubicBezTo>
                      <a:pt x="216247" y="211662"/>
                      <a:pt x="368561" y="186700"/>
                      <a:pt x="435040" y="152060"/>
                    </a:cubicBezTo>
                    <a:cubicBezTo>
                      <a:pt x="502283" y="187210"/>
                      <a:pt x="653070" y="211152"/>
                      <a:pt x="723114" y="174474"/>
                    </a:cubicBezTo>
                    <a:lnTo>
                      <a:pt x="722605" y="695605"/>
                    </a:lnTo>
                    <a:cubicBezTo>
                      <a:pt x="722605" y="757499"/>
                      <a:pt x="667079" y="808185"/>
                      <a:pt x="601873" y="808185"/>
                    </a:cubicBezTo>
                    <a:cubicBezTo>
                      <a:pt x="538706" y="808185"/>
                      <a:pt x="486491" y="815317"/>
                      <a:pt x="431729" y="849703"/>
                    </a:cubicBezTo>
                    <a:close/>
                    <a:moveTo>
                      <a:pt x="807932" y="817610"/>
                    </a:moveTo>
                    <a:cubicBezTo>
                      <a:pt x="796470" y="833656"/>
                      <a:pt x="772018" y="837477"/>
                      <a:pt x="749604" y="824996"/>
                    </a:cubicBezTo>
                    <a:cubicBezTo>
                      <a:pt x="758518" y="838750"/>
                      <a:pt x="775584" y="843590"/>
                      <a:pt x="783734" y="846391"/>
                    </a:cubicBezTo>
                    <a:cubicBezTo>
                      <a:pt x="783734" y="846391"/>
                      <a:pt x="771254" y="867787"/>
                      <a:pt x="746038" y="840533"/>
                    </a:cubicBezTo>
                    <a:cubicBezTo>
                      <a:pt x="734576" y="857089"/>
                      <a:pt x="715982" y="861929"/>
                      <a:pt x="699936" y="874155"/>
                    </a:cubicBezTo>
                    <a:cubicBezTo>
                      <a:pt x="704521" y="872881"/>
                      <a:pt x="709360" y="872626"/>
                      <a:pt x="714454" y="873136"/>
                    </a:cubicBezTo>
                    <a:cubicBezTo>
                      <a:pt x="727699" y="873136"/>
                      <a:pt x="738651" y="879503"/>
                      <a:pt x="747566" y="887909"/>
                    </a:cubicBezTo>
                    <a:cubicBezTo>
                      <a:pt x="739925" y="895295"/>
                      <a:pt x="728718" y="900644"/>
                      <a:pt x="715728" y="899625"/>
                    </a:cubicBezTo>
                    <a:cubicBezTo>
                      <a:pt x="704266" y="898606"/>
                      <a:pt x="694587" y="894531"/>
                      <a:pt x="686436" y="888163"/>
                    </a:cubicBezTo>
                    <a:cubicBezTo>
                      <a:pt x="681087" y="895805"/>
                      <a:pt x="676503" y="905483"/>
                      <a:pt x="673701" y="918728"/>
                    </a:cubicBezTo>
                    <a:lnTo>
                      <a:pt x="650523" y="919747"/>
                    </a:lnTo>
                    <a:cubicBezTo>
                      <a:pt x="654853" y="900644"/>
                      <a:pt x="677012" y="867787"/>
                      <a:pt x="705539" y="854033"/>
                    </a:cubicBezTo>
                    <a:cubicBezTo>
                      <a:pt x="724388" y="844609"/>
                      <a:pt x="730246" y="839769"/>
                      <a:pt x="734067" y="833401"/>
                    </a:cubicBezTo>
                    <a:cubicBezTo>
                      <a:pt x="722095" y="829835"/>
                      <a:pt x="698917" y="820666"/>
                      <a:pt x="708851" y="803091"/>
                    </a:cubicBezTo>
                    <a:cubicBezTo>
                      <a:pt x="708851" y="803091"/>
                      <a:pt x="728718" y="822194"/>
                      <a:pt x="743745" y="821685"/>
                    </a:cubicBezTo>
                    <a:cubicBezTo>
                      <a:pt x="723624" y="807676"/>
                      <a:pt x="715728" y="783479"/>
                      <a:pt x="727444" y="767178"/>
                    </a:cubicBezTo>
                    <a:cubicBezTo>
                      <a:pt x="738397" y="750367"/>
                      <a:pt x="765905" y="748075"/>
                      <a:pt x="788065" y="761829"/>
                    </a:cubicBezTo>
                    <a:cubicBezTo>
                      <a:pt x="810224" y="775073"/>
                      <a:pt x="818884" y="800799"/>
                      <a:pt x="807932" y="817610"/>
                    </a:cubicBezTo>
                    <a:close/>
                    <a:moveTo>
                      <a:pt x="818884" y="760300"/>
                    </a:moveTo>
                    <a:cubicBezTo>
                      <a:pt x="813280" y="750876"/>
                      <a:pt x="800036" y="755206"/>
                      <a:pt x="796725" y="760300"/>
                    </a:cubicBezTo>
                    <a:cubicBezTo>
                      <a:pt x="795451" y="762593"/>
                      <a:pt x="783480" y="755206"/>
                      <a:pt x="784499" y="752914"/>
                    </a:cubicBezTo>
                    <a:cubicBezTo>
                      <a:pt x="788065" y="747565"/>
                      <a:pt x="786791" y="734830"/>
                      <a:pt x="775839" y="732537"/>
                    </a:cubicBezTo>
                    <a:lnTo>
                      <a:pt x="776857" y="729481"/>
                    </a:lnTo>
                    <a:cubicBezTo>
                      <a:pt x="776857" y="729481"/>
                      <a:pt x="791121" y="729481"/>
                      <a:pt x="794432" y="738905"/>
                    </a:cubicBezTo>
                    <a:cubicBezTo>
                      <a:pt x="794432" y="738905"/>
                      <a:pt x="806403" y="726170"/>
                      <a:pt x="809715" y="728207"/>
                    </a:cubicBezTo>
                    <a:cubicBezTo>
                      <a:pt x="812007" y="730500"/>
                      <a:pt x="805385" y="746292"/>
                      <a:pt x="805385" y="746292"/>
                    </a:cubicBezTo>
                    <a:cubicBezTo>
                      <a:pt x="816337" y="744254"/>
                      <a:pt x="821941" y="758008"/>
                      <a:pt x="821941" y="758008"/>
                    </a:cubicBezTo>
                    <a:lnTo>
                      <a:pt x="818884" y="760300"/>
                    </a:lnTo>
                    <a:close/>
                    <a:moveTo>
                      <a:pt x="835695" y="585062"/>
                    </a:moveTo>
                    <a:cubicBezTo>
                      <a:pt x="827544" y="592958"/>
                      <a:pt x="815828" y="597033"/>
                      <a:pt x="804366" y="596779"/>
                    </a:cubicBezTo>
                    <a:cubicBezTo>
                      <a:pt x="809715" y="620721"/>
                      <a:pt x="806149" y="647211"/>
                      <a:pt x="799272" y="660201"/>
                    </a:cubicBezTo>
                    <a:lnTo>
                      <a:pt x="781697" y="646446"/>
                    </a:lnTo>
                    <a:cubicBezTo>
                      <a:pt x="807932" y="593722"/>
                      <a:pt x="771254" y="575128"/>
                      <a:pt x="773546" y="542017"/>
                    </a:cubicBezTo>
                    <a:cubicBezTo>
                      <a:pt x="736104" y="549913"/>
                      <a:pt x="739925" y="525461"/>
                      <a:pt x="739925" y="525461"/>
                    </a:cubicBezTo>
                    <a:cubicBezTo>
                      <a:pt x="748075" y="527244"/>
                      <a:pt x="764631" y="533866"/>
                      <a:pt x="779914" y="527244"/>
                    </a:cubicBezTo>
                    <a:cubicBezTo>
                      <a:pt x="754953" y="524951"/>
                      <a:pt x="736359" y="507631"/>
                      <a:pt x="737632" y="488273"/>
                    </a:cubicBezTo>
                    <a:cubicBezTo>
                      <a:pt x="739925" y="467897"/>
                      <a:pt x="762848" y="453124"/>
                      <a:pt x="789338" y="454143"/>
                    </a:cubicBezTo>
                    <a:cubicBezTo>
                      <a:pt x="815573" y="456180"/>
                      <a:pt x="835440" y="474264"/>
                      <a:pt x="834421" y="494386"/>
                    </a:cubicBezTo>
                    <a:cubicBezTo>
                      <a:pt x="832384" y="513744"/>
                      <a:pt x="810988" y="528262"/>
                      <a:pt x="786027" y="527498"/>
                    </a:cubicBezTo>
                    <a:cubicBezTo>
                      <a:pt x="797998" y="537177"/>
                      <a:pt x="826780" y="532592"/>
                      <a:pt x="826780" y="532592"/>
                    </a:cubicBezTo>
                    <a:cubicBezTo>
                      <a:pt x="823469" y="553224"/>
                      <a:pt x="799526" y="547111"/>
                      <a:pt x="787300" y="542781"/>
                    </a:cubicBezTo>
                    <a:cubicBezTo>
                      <a:pt x="786282" y="549913"/>
                      <a:pt x="788065" y="557299"/>
                      <a:pt x="796979" y="576147"/>
                    </a:cubicBezTo>
                    <a:cubicBezTo>
                      <a:pt x="798508" y="579459"/>
                      <a:pt x="800036" y="582770"/>
                      <a:pt x="801309" y="586336"/>
                    </a:cubicBezTo>
                    <a:cubicBezTo>
                      <a:pt x="802583" y="579459"/>
                      <a:pt x="806403" y="572581"/>
                      <a:pt x="812516" y="567742"/>
                    </a:cubicBezTo>
                    <a:cubicBezTo>
                      <a:pt x="821176" y="559082"/>
                      <a:pt x="833148" y="554752"/>
                      <a:pt x="846393" y="556025"/>
                    </a:cubicBezTo>
                    <a:cubicBezTo>
                      <a:pt x="847666" y="565959"/>
                      <a:pt x="844610" y="576657"/>
                      <a:pt x="835695" y="58506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005CEF9-7F3B-47AA-8CA2-A6BD19611562}"/>
                  </a:ext>
                </a:extLst>
              </p:cNvPr>
              <p:cNvSpPr/>
              <p:nvPr/>
            </p:nvSpPr>
            <p:spPr>
              <a:xfrm>
                <a:off x="7072119" y="8212780"/>
                <a:ext cx="25471" cy="50941"/>
              </a:xfrm>
              <a:custGeom>
                <a:avLst/>
                <a:gdLst>
                  <a:gd name="connsiteX0" fmla="*/ 41844 w 25470"/>
                  <a:gd name="connsiteY0" fmla="*/ 39272 h 50941"/>
                  <a:gd name="connsiteX1" fmla="*/ 24269 w 25470"/>
                  <a:gd name="connsiteY1" fmla="*/ 47 h 50941"/>
                  <a:gd name="connsiteX2" fmla="*/ 72 w 25470"/>
                  <a:gd name="connsiteY2" fmla="*/ 36215 h 50941"/>
                  <a:gd name="connsiteX3" fmla="*/ 18666 w 25470"/>
                  <a:gd name="connsiteY3" fmla="*/ 69072 h 50941"/>
                  <a:gd name="connsiteX4" fmla="*/ 41844 w 25470"/>
                  <a:gd name="connsiteY4" fmla="*/ 392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1844" y="39272"/>
                    </a:moveTo>
                    <a:cubicBezTo>
                      <a:pt x="43118" y="18131"/>
                      <a:pt x="34203" y="1065"/>
                      <a:pt x="24269" y="47"/>
                    </a:cubicBezTo>
                    <a:cubicBezTo>
                      <a:pt x="13062" y="-972"/>
                      <a:pt x="1091" y="14820"/>
                      <a:pt x="72" y="36215"/>
                    </a:cubicBezTo>
                    <a:cubicBezTo>
                      <a:pt x="-947" y="56337"/>
                      <a:pt x="8987" y="68053"/>
                      <a:pt x="18666" y="69072"/>
                    </a:cubicBezTo>
                    <a:cubicBezTo>
                      <a:pt x="29618" y="69836"/>
                      <a:pt x="40825" y="59139"/>
                      <a:pt x="41844" y="392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CBAEF91-FFA7-47BC-904A-C98F8F47A052}"/>
                  </a:ext>
                </a:extLst>
              </p:cNvPr>
              <p:cNvSpPr/>
              <p:nvPr/>
            </p:nvSpPr>
            <p:spPr>
              <a:xfrm>
                <a:off x="6802711" y="7852161"/>
                <a:ext cx="50941" cy="25471"/>
              </a:xfrm>
              <a:custGeom>
                <a:avLst/>
                <a:gdLst>
                  <a:gd name="connsiteX0" fmla="*/ 71573 w 50941"/>
                  <a:gd name="connsiteY0" fmla="*/ 21141 h 25470"/>
                  <a:gd name="connsiteX1" fmla="*/ 39480 w 50941"/>
                  <a:gd name="connsiteY1" fmla="*/ 0 h 25470"/>
                  <a:gd name="connsiteX2" fmla="*/ 0 w 50941"/>
                  <a:gd name="connsiteY2" fmla="*/ 20122 h 25470"/>
                  <a:gd name="connsiteX3" fmla="*/ 38206 w 50941"/>
                  <a:gd name="connsiteY3" fmla="*/ 40244 h 25470"/>
                  <a:gd name="connsiteX4" fmla="*/ 71573 w 50941"/>
                  <a:gd name="connsiteY4" fmla="*/ 21141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71573" y="21141"/>
                    </a:moveTo>
                    <a:cubicBezTo>
                      <a:pt x="71573" y="11462"/>
                      <a:pt x="60620" y="1019"/>
                      <a:pt x="39480" y="0"/>
                    </a:cubicBezTo>
                    <a:cubicBezTo>
                      <a:pt x="17575" y="0"/>
                      <a:pt x="0" y="10698"/>
                      <a:pt x="0" y="20122"/>
                    </a:cubicBezTo>
                    <a:cubicBezTo>
                      <a:pt x="1019" y="30820"/>
                      <a:pt x="17575" y="39225"/>
                      <a:pt x="38206" y="40244"/>
                    </a:cubicBezTo>
                    <a:cubicBezTo>
                      <a:pt x="60366" y="41263"/>
                      <a:pt x="72592" y="31584"/>
                      <a:pt x="71573" y="2114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425FDE9B-4B2E-4A62-BF6A-3891C73D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6691" y="132011"/>
              <a:ext cx="696687" cy="596134"/>
            </a:xfrm>
            <a:prstGeom prst="rect">
              <a:avLst/>
            </a:prstGeom>
          </p:spPr>
        </p:pic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8ECCF5C-F3FA-446F-AC22-05DB8D33222A}"/>
              </a:ext>
            </a:extLst>
          </p:cNvPr>
          <p:cNvSpPr txBox="1"/>
          <p:nvPr/>
        </p:nvSpPr>
        <p:spPr>
          <a:xfrm>
            <a:off x="8204405" y="6054622"/>
            <a:ext cx="2154436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1696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  <a:p>
            <a:pPr algn="ctr" defTabSz="1085625"/>
            <a:r>
              <a:rPr lang="es-CO" sz="1696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DBCBF57-1578-464F-9FE3-CAA086F75739}"/>
              </a:ext>
            </a:extLst>
          </p:cNvPr>
          <p:cNvSpPr txBox="1"/>
          <p:nvPr/>
        </p:nvSpPr>
        <p:spPr>
          <a:xfrm>
            <a:off x="6364364" y="2694264"/>
            <a:ext cx="5658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 defTabSz="1085625"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>
                <a:solidFill>
                  <a:srgbClr val="254275"/>
                </a:solidFill>
              </a:rPr>
              <a:t>Subgerencia de Atención al Usuario</a:t>
            </a:r>
          </a:p>
          <a:p>
            <a:r>
              <a:rPr lang="es-CO" dirty="0">
                <a:solidFill>
                  <a:srgbClr val="254275"/>
                </a:solidFill>
              </a:rPr>
              <a:t>y Comunicaciones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6B91DC1-FDC0-43C8-9F77-A6C55CE2FDC5}"/>
              </a:ext>
            </a:extLst>
          </p:cNvPr>
          <p:cNvSpPr txBox="1"/>
          <p:nvPr/>
        </p:nvSpPr>
        <p:spPr>
          <a:xfrm>
            <a:off x="7565530" y="3949936"/>
            <a:ext cx="34932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20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Localidad  Usaquén </a:t>
            </a:r>
          </a:p>
          <a:p>
            <a:pPr algn="ctr" defTabSz="1085625"/>
            <a:r>
              <a:rPr lang="es-CO" sz="14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</a:t>
            </a:r>
          </a:p>
        </p:txBody>
      </p:sp>
    </p:spTree>
    <p:extLst>
      <p:ext uri="{BB962C8B-B14F-4D97-AF65-F5344CB8AC3E}">
        <p14:creationId xmlns:p14="http://schemas.microsoft.com/office/powerpoint/2010/main" val="251317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9A087533-4A0B-4C26-A0FB-8C7B5E14AE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2095092"/>
            <a:ext cx="4664765" cy="4433717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E3A9EF-2CA8-4A7B-ADB8-994FF395F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94450"/>
              </p:ext>
            </p:extLst>
          </p:nvPr>
        </p:nvGraphicFramePr>
        <p:xfrm>
          <a:off x="5533105" y="2095091"/>
          <a:ext cx="5803347" cy="4319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326">
                  <a:extLst>
                    <a:ext uri="{9D8B030D-6E8A-4147-A177-3AD203B41FA5}">
                      <a16:colId xmlns:a16="http://schemas.microsoft.com/office/drawing/2014/main" val="3576845394"/>
                    </a:ext>
                  </a:extLst>
                </a:gridCol>
                <a:gridCol w="2576963">
                  <a:extLst>
                    <a:ext uri="{9D8B030D-6E8A-4147-A177-3AD203B41FA5}">
                      <a16:colId xmlns:a16="http://schemas.microsoft.com/office/drawing/2014/main" val="779066880"/>
                    </a:ext>
                  </a:extLst>
                </a:gridCol>
                <a:gridCol w="1506470">
                  <a:extLst>
                    <a:ext uri="{9D8B030D-6E8A-4147-A177-3AD203B41FA5}">
                      <a16:colId xmlns:a16="http://schemas.microsoft.com/office/drawing/2014/main" val="2102053015"/>
                    </a:ext>
                  </a:extLst>
                </a:gridCol>
                <a:gridCol w="542294">
                  <a:extLst>
                    <a:ext uri="{9D8B030D-6E8A-4147-A177-3AD203B41FA5}">
                      <a16:colId xmlns:a16="http://schemas.microsoft.com/office/drawing/2014/main" val="4028395568"/>
                    </a:ext>
                  </a:extLst>
                </a:gridCol>
                <a:gridCol w="542294">
                  <a:extLst>
                    <a:ext uri="{9D8B030D-6E8A-4147-A177-3AD203B41FA5}">
                      <a16:colId xmlns:a16="http://schemas.microsoft.com/office/drawing/2014/main" val="98697667"/>
                    </a:ext>
                  </a:extLst>
                </a:gridCol>
              </a:tblGrid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270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RIVERAS DE OCCIDENTE - LA ESTRELLITA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6428024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283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CHICO NORTE - BOSA SAN JOSÉ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0068645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291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LIJACA - TIERRA BUENA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739239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UNICENTRO - SANTA CECILIA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Suba Centro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7841161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EL UVAL - LA ESTRELLITA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496906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341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METROVIVIENDA - LA ESTRELLITA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546147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344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BILBAO - CANTON NORTE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Suba Centro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1372628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EL PALMAR - UNICENTRO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Engativá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5495274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402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AUTO NORTE EST. TERMINAL - SABANA DEL DORADO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Engativa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980975"/>
                  </a:ext>
                </a:extLst>
              </a:tr>
              <a:tr h="43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403A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SABANA DEL DORADO – UNICENTRO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Engativa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Usaquen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0063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8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 Usaquén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44864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4066CD6-F046-490A-8994-A4A7DE5FD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0616"/>
              </p:ext>
            </p:extLst>
          </p:nvPr>
        </p:nvGraphicFramePr>
        <p:xfrm>
          <a:off x="5499652" y="2124297"/>
          <a:ext cx="6144393" cy="4415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663">
                  <a:extLst>
                    <a:ext uri="{9D8B030D-6E8A-4147-A177-3AD203B41FA5}">
                      <a16:colId xmlns:a16="http://schemas.microsoft.com/office/drawing/2014/main" val="1091436871"/>
                    </a:ext>
                  </a:extLst>
                </a:gridCol>
                <a:gridCol w="2728404">
                  <a:extLst>
                    <a:ext uri="{9D8B030D-6E8A-4147-A177-3AD203B41FA5}">
                      <a16:colId xmlns:a16="http://schemas.microsoft.com/office/drawing/2014/main" val="63710924"/>
                    </a:ext>
                  </a:extLst>
                </a:gridCol>
                <a:gridCol w="1595000">
                  <a:extLst>
                    <a:ext uri="{9D8B030D-6E8A-4147-A177-3AD203B41FA5}">
                      <a16:colId xmlns:a16="http://schemas.microsoft.com/office/drawing/2014/main" val="748936626"/>
                    </a:ext>
                  </a:extLst>
                </a:gridCol>
                <a:gridCol w="574163">
                  <a:extLst>
                    <a:ext uri="{9D8B030D-6E8A-4147-A177-3AD203B41FA5}">
                      <a16:colId xmlns:a16="http://schemas.microsoft.com/office/drawing/2014/main" val="916382849"/>
                    </a:ext>
                  </a:extLst>
                </a:gridCol>
                <a:gridCol w="574163">
                  <a:extLst>
                    <a:ext uri="{9D8B030D-6E8A-4147-A177-3AD203B41FA5}">
                      <a16:colId xmlns:a16="http://schemas.microsoft.com/office/drawing/2014/main" val="3758841097"/>
                    </a:ext>
                  </a:extLst>
                </a:gridCol>
              </a:tblGrid>
              <a:tr h="49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403B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SABANA DEL DORADO – UNICENTRO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Engativa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2631776"/>
                  </a:ext>
                </a:extLst>
              </a:tr>
              <a:tr h="743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421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COLINA - PORCIUNCULA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Suba Oriental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Neutra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6111312"/>
                  </a:ext>
                </a:extLst>
              </a:tr>
              <a:tr h="49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442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VERBENAL - SABANA DEL DORADO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Engativa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6040504"/>
                  </a:ext>
                </a:extLst>
              </a:tr>
              <a:tr h="237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465A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BOSA SAN JOSE - CHICO NORTE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Neutra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2021159"/>
                  </a:ext>
                </a:extLst>
              </a:tr>
              <a:tr h="49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489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LA RESURRECCION - UNICENTRO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Usme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375971"/>
                  </a:ext>
                </a:extLst>
              </a:tr>
              <a:tr h="49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544B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MARANTA - TEUSAQUILLO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Neutra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5131855"/>
                  </a:ext>
                </a:extLst>
              </a:tr>
              <a:tr h="49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634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BOSA SAN DIEGO - CALLE 183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Bosa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5500650"/>
                  </a:ext>
                </a:extLst>
              </a:tr>
              <a:tr h="49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639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CALLE 183 - SANTO DOMINGO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Perdomo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561010"/>
                  </a:ext>
                </a:extLst>
              </a:tr>
              <a:tr h="49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661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MIRANDELA - PENINSULA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Usme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0233384"/>
                  </a:ext>
                </a:extLst>
              </a:tr>
            </a:tbl>
          </a:graphicData>
        </a:graphic>
      </p:graphicFrame>
      <p:pic>
        <p:nvPicPr>
          <p:cNvPr id="68" name="Imagen 67">
            <a:extLst>
              <a:ext uri="{FF2B5EF4-FFF2-40B4-BE49-F238E27FC236}">
                <a16:creationId xmlns:a16="http://schemas.microsoft.com/office/drawing/2014/main" id="{F7FA310E-DBFB-491D-82E0-F5E1CC52C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5" y="2095093"/>
            <a:ext cx="4633645" cy="44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F8BB45-84A7-46D0-A135-C0DDDA1B0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98845"/>
              </p:ext>
            </p:extLst>
          </p:nvPr>
        </p:nvGraphicFramePr>
        <p:xfrm>
          <a:off x="5870712" y="2095093"/>
          <a:ext cx="5449116" cy="437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547">
                  <a:extLst>
                    <a:ext uri="{9D8B030D-6E8A-4147-A177-3AD203B41FA5}">
                      <a16:colId xmlns:a16="http://schemas.microsoft.com/office/drawing/2014/main" val="2500211758"/>
                    </a:ext>
                  </a:extLst>
                </a:gridCol>
                <a:gridCol w="2419667">
                  <a:extLst>
                    <a:ext uri="{9D8B030D-6E8A-4147-A177-3AD203B41FA5}">
                      <a16:colId xmlns:a16="http://schemas.microsoft.com/office/drawing/2014/main" val="108340780"/>
                    </a:ext>
                  </a:extLst>
                </a:gridCol>
                <a:gridCol w="1414516">
                  <a:extLst>
                    <a:ext uri="{9D8B030D-6E8A-4147-A177-3AD203B41FA5}">
                      <a16:colId xmlns:a16="http://schemas.microsoft.com/office/drawing/2014/main" val="3607871729"/>
                    </a:ext>
                  </a:extLst>
                </a:gridCol>
                <a:gridCol w="509193">
                  <a:extLst>
                    <a:ext uri="{9D8B030D-6E8A-4147-A177-3AD203B41FA5}">
                      <a16:colId xmlns:a16="http://schemas.microsoft.com/office/drawing/2014/main" val="909309285"/>
                    </a:ext>
                  </a:extLst>
                </a:gridCol>
                <a:gridCol w="509193">
                  <a:extLst>
                    <a:ext uri="{9D8B030D-6E8A-4147-A177-3AD203B41FA5}">
                      <a16:colId xmlns:a16="http://schemas.microsoft.com/office/drawing/2014/main" val="485443071"/>
                    </a:ext>
                  </a:extLst>
                </a:gridCol>
              </a:tblGrid>
              <a:tr h="514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722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PALMITAS - SAN CRISTOBAL NORTE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Kennedy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233424492"/>
                  </a:ext>
                </a:extLst>
              </a:tr>
              <a:tr h="68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736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PARAISO - CALLE 222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Ciudad Bolivar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Suba Oriental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426561906"/>
                  </a:ext>
                </a:extLst>
              </a:tr>
              <a:tr h="356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781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BOSA SAN JOSE - MIRANDELA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Bosa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942764485"/>
                  </a:ext>
                </a:extLst>
              </a:tr>
              <a:tr h="356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801A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TIBABITA - SABANA DEL DORADO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Engativa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615085385"/>
                  </a:ext>
                </a:extLst>
              </a:tr>
              <a:tr h="356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912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LA RIVERA - LIJACA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Kennedy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809163489"/>
                  </a:ext>
                </a:extLst>
              </a:tr>
              <a:tr h="514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C142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NUEVO CORINTO - SAN CRISTOBAL NORTE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Urbana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Suba 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274600193"/>
                  </a:ext>
                </a:extLst>
              </a:tr>
              <a:tr h="356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C25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SABANA DEL DORADO – UNICENTRO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Engativa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4001737081"/>
                  </a:ext>
                </a:extLst>
              </a:tr>
              <a:tr h="54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C37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MAZUREN - VILLAS DE GRANADA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Calle 80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Suba Oriental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968645759"/>
                  </a:ext>
                </a:extLst>
              </a:tr>
              <a:tr h="68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C53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ACACIAS SUR - UNICENTRO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Ciudad Bolivar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Usaquen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41801337"/>
                  </a:ext>
                </a:extLst>
              </a:tr>
            </a:tbl>
          </a:graphicData>
        </a:graphic>
      </p:graphicFrame>
      <p:pic>
        <p:nvPicPr>
          <p:cNvPr id="65" name="Imagen 64">
            <a:extLst>
              <a:ext uri="{FF2B5EF4-FFF2-40B4-BE49-F238E27FC236}">
                <a16:creationId xmlns:a16="http://schemas.microsoft.com/office/drawing/2014/main" id="{862B2C69-6E7A-41CA-B7F6-6E83012140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4" y="2095095"/>
            <a:ext cx="5138413" cy="43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2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-14573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ZONALES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1103664" y="1847449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9296B0-2B64-447C-8EF4-BDE99C369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61890"/>
              </p:ext>
            </p:extLst>
          </p:nvPr>
        </p:nvGraphicFramePr>
        <p:xfrm>
          <a:off x="5533105" y="2155225"/>
          <a:ext cx="5740762" cy="431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475">
                  <a:extLst>
                    <a:ext uri="{9D8B030D-6E8A-4147-A177-3AD203B41FA5}">
                      <a16:colId xmlns:a16="http://schemas.microsoft.com/office/drawing/2014/main" val="2823371760"/>
                    </a:ext>
                  </a:extLst>
                </a:gridCol>
                <a:gridCol w="2549171">
                  <a:extLst>
                    <a:ext uri="{9D8B030D-6E8A-4147-A177-3AD203B41FA5}">
                      <a16:colId xmlns:a16="http://schemas.microsoft.com/office/drawing/2014/main" val="1712659250"/>
                    </a:ext>
                  </a:extLst>
                </a:gridCol>
                <a:gridCol w="1490224">
                  <a:extLst>
                    <a:ext uri="{9D8B030D-6E8A-4147-A177-3AD203B41FA5}">
                      <a16:colId xmlns:a16="http://schemas.microsoft.com/office/drawing/2014/main" val="4292337018"/>
                    </a:ext>
                  </a:extLst>
                </a:gridCol>
                <a:gridCol w="536446">
                  <a:extLst>
                    <a:ext uri="{9D8B030D-6E8A-4147-A177-3AD203B41FA5}">
                      <a16:colId xmlns:a16="http://schemas.microsoft.com/office/drawing/2014/main" val="3229117897"/>
                    </a:ext>
                  </a:extLst>
                </a:gridCol>
                <a:gridCol w="536446">
                  <a:extLst>
                    <a:ext uri="{9D8B030D-6E8A-4147-A177-3AD203B41FA5}">
                      <a16:colId xmlns:a16="http://schemas.microsoft.com/office/drawing/2014/main" val="2159134523"/>
                    </a:ext>
                  </a:extLst>
                </a:gridCol>
              </a:tblGrid>
              <a:tr h="72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C77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TINTALA - TIBABITA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Urbana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Tintal Zona Franca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523710403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E17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VILLA GLORIA - CHICO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Urbana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Suba Centro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2390048750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VILLA GLORIA - SANTA BARBARA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Urbana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Suba Centro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571291300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E26B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CORPAS - CANTON NORTE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Urbana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Suba Centro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341231352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E43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VILLA GLORIA - CHICO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Suba Centro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2723944428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E44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MIRANDELA - EL UVAL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Usme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4213290536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E60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BOSA PALESTINA - CALLE 222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Urbana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Bosa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Suba Oriental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37085491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E61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CASABLANCA - PORCIUNCULA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Urbana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Suba Oriental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Neutra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1979130331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E70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CASALOMA USME - COLINA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Urbana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Usme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Suba Oriental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1572591644"/>
                  </a:ext>
                </a:extLst>
              </a:tr>
              <a:tr h="28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P49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VILLA GLADYS - TERMINAL NORTE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Urbana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Engativa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err="1">
                          <a:effectLst/>
                        </a:rPr>
                        <a:t>Usaquen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5" marR="52625" marT="0" marB="0" anchor="ctr"/>
                </a:tc>
                <a:extLst>
                  <a:ext uri="{0D108BD9-81ED-4DB2-BD59-A6C34878D82A}">
                    <a16:rowId xmlns:a16="http://schemas.microsoft.com/office/drawing/2014/main" val="1634464704"/>
                  </a:ext>
                </a:extLst>
              </a:tr>
            </a:tbl>
          </a:graphicData>
        </a:graphic>
      </p:graphicFrame>
      <p:pic>
        <p:nvPicPr>
          <p:cNvPr id="71" name="Imagen 70">
            <a:extLst>
              <a:ext uri="{FF2B5EF4-FFF2-40B4-BE49-F238E27FC236}">
                <a16:creationId xmlns:a16="http://schemas.microsoft.com/office/drawing/2014/main" id="{CA48F403-EF94-48E7-96F1-06B85A48A4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2155226"/>
            <a:ext cx="4903305" cy="43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9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ZONALES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855547" y="1696304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2F8CFC-EE32-4402-ABDE-C912868D4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57196"/>
              </p:ext>
            </p:extLst>
          </p:nvPr>
        </p:nvGraphicFramePr>
        <p:xfrm>
          <a:off x="6096000" y="2095093"/>
          <a:ext cx="5223830" cy="4400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883">
                  <a:extLst>
                    <a:ext uri="{9D8B030D-6E8A-4147-A177-3AD203B41FA5}">
                      <a16:colId xmlns:a16="http://schemas.microsoft.com/office/drawing/2014/main" val="2015610399"/>
                    </a:ext>
                  </a:extLst>
                </a:gridCol>
                <a:gridCol w="2319630">
                  <a:extLst>
                    <a:ext uri="{9D8B030D-6E8A-4147-A177-3AD203B41FA5}">
                      <a16:colId xmlns:a16="http://schemas.microsoft.com/office/drawing/2014/main" val="61404079"/>
                    </a:ext>
                  </a:extLst>
                </a:gridCol>
                <a:gridCol w="1356035">
                  <a:extLst>
                    <a:ext uri="{9D8B030D-6E8A-4147-A177-3AD203B41FA5}">
                      <a16:colId xmlns:a16="http://schemas.microsoft.com/office/drawing/2014/main" val="2998957099"/>
                    </a:ext>
                  </a:extLst>
                </a:gridCol>
                <a:gridCol w="488141">
                  <a:extLst>
                    <a:ext uri="{9D8B030D-6E8A-4147-A177-3AD203B41FA5}">
                      <a16:colId xmlns:a16="http://schemas.microsoft.com/office/drawing/2014/main" val="4010213285"/>
                    </a:ext>
                  </a:extLst>
                </a:gridCol>
                <a:gridCol w="488141">
                  <a:extLst>
                    <a:ext uri="{9D8B030D-6E8A-4147-A177-3AD203B41FA5}">
                      <a16:colId xmlns:a16="http://schemas.microsoft.com/office/drawing/2014/main" val="2360155508"/>
                    </a:ext>
                  </a:extLst>
                </a:gridCol>
              </a:tblGrid>
              <a:tr h="451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T06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LA SUREÑA - PORCIUNCULA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Neutra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2552273469"/>
                  </a:ext>
                </a:extLst>
              </a:tr>
              <a:tr h="604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T11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ALPES - CALLE 222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Ciudad Bolivar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Suba Oriental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2100629853"/>
                  </a:ext>
                </a:extLst>
              </a:tr>
              <a:tr h="60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T13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VILLA CINDY - HOSPITAL SAN BLAS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San Cristobal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Suba Centro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4248273577"/>
                  </a:ext>
                </a:extLst>
              </a:tr>
              <a:tr h="45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T163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PERDOMO - CALLE 222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Suba Oriental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Perdomo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2584549774"/>
                  </a:ext>
                </a:extLst>
              </a:tr>
              <a:tr h="451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T21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CORPAS- CANTON NORTE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Suba Centro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204742673"/>
                  </a:ext>
                </a:extLst>
              </a:tr>
              <a:tr h="604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T25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POTOSÍ - LIJACÁ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Ciudad Bolivar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860215379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T26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PALERMO SUR - COUNTRY CLUB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Usme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569391906"/>
                  </a:ext>
                </a:extLst>
              </a:tr>
              <a:tr h="451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T55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PORTAL NORTE - PORTAL SUBA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Suba Centro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3829364734"/>
                  </a:ext>
                </a:extLst>
              </a:tr>
              <a:tr h="45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T62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METROVIVIENDA - CASABLANCA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Urbana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Kennedy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Suba Oriental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44" marR="56344" marT="0" marB="0" anchor="ctr"/>
                </a:tc>
                <a:extLst>
                  <a:ext uri="{0D108BD9-81ED-4DB2-BD59-A6C34878D82A}">
                    <a16:rowId xmlns:a16="http://schemas.microsoft.com/office/drawing/2014/main" val="3884474402"/>
                  </a:ext>
                </a:extLst>
              </a:tr>
            </a:tbl>
          </a:graphicData>
        </a:graphic>
      </p:graphicFrame>
      <p:pic>
        <p:nvPicPr>
          <p:cNvPr id="71" name="Imagen 70">
            <a:extLst>
              <a:ext uri="{FF2B5EF4-FFF2-40B4-BE49-F238E27FC236}">
                <a16:creationId xmlns:a16="http://schemas.microsoft.com/office/drawing/2014/main" id="{E252A094-BED4-4336-8C4A-2EE2454D0D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1" y="2095093"/>
            <a:ext cx="4919030" cy="44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>
            <a:extLst>
              <a:ext uri="{FF2B5EF4-FFF2-40B4-BE49-F238E27FC236}">
                <a16:creationId xmlns:a16="http://schemas.microsoft.com/office/drawing/2014/main" id="{DB4AA2BC-C9C8-42CF-920C-AEA4D142ACA1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Cuentas vigencia 2020 – Tunjuelito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F622D48-0455-4ED1-9A40-B07A63E50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66958"/>
              </p:ext>
            </p:extLst>
          </p:nvPr>
        </p:nvGraphicFramePr>
        <p:xfrm>
          <a:off x="5698435" y="1775791"/>
          <a:ext cx="5883966" cy="4651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154">
                  <a:extLst>
                    <a:ext uri="{9D8B030D-6E8A-4147-A177-3AD203B41FA5}">
                      <a16:colId xmlns:a16="http://schemas.microsoft.com/office/drawing/2014/main" val="2548287151"/>
                    </a:ext>
                  </a:extLst>
                </a:gridCol>
                <a:gridCol w="2612761">
                  <a:extLst>
                    <a:ext uri="{9D8B030D-6E8A-4147-A177-3AD203B41FA5}">
                      <a16:colId xmlns:a16="http://schemas.microsoft.com/office/drawing/2014/main" val="3085073641"/>
                    </a:ext>
                  </a:extLst>
                </a:gridCol>
                <a:gridCol w="1527395">
                  <a:extLst>
                    <a:ext uri="{9D8B030D-6E8A-4147-A177-3AD203B41FA5}">
                      <a16:colId xmlns:a16="http://schemas.microsoft.com/office/drawing/2014/main" val="4078171071"/>
                    </a:ext>
                  </a:extLst>
                </a:gridCol>
                <a:gridCol w="549828">
                  <a:extLst>
                    <a:ext uri="{9D8B030D-6E8A-4147-A177-3AD203B41FA5}">
                      <a16:colId xmlns:a16="http://schemas.microsoft.com/office/drawing/2014/main" val="3513716125"/>
                    </a:ext>
                  </a:extLst>
                </a:gridCol>
                <a:gridCol w="549828">
                  <a:extLst>
                    <a:ext uri="{9D8B030D-6E8A-4147-A177-3AD203B41FA5}">
                      <a16:colId xmlns:a16="http://schemas.microsoft.com/office/drawing/2014/main" val="2233018298"/>
                    </a:ext>
                  </a:extLst>
                </a:gridCol>
              </a:tblGrid>
              <a:tr h="114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T63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MIRANDELA - SAN LUIS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Suba Oriental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Usaquen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111450"/>
                  </a:ext>
                </a:extLst>
              </a:tr>
              <a:tr h="663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TC10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PORTAL NORTE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Usaquen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Usaquen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750749"/>
                  </a:ext>
                </a:extLst>
              </a:tr>
              <a:tr h="663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Z13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SAN CRISTOBAL NORTE – METROVIVIENDA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Usaquen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Kennedy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503093"/>
                  </a:ext>
                </a:extLst>
              </a:tr>
              <a:tr h="75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Z4B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CIUDAD SALITRE - TERMINAL NORTE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Usaquen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Fontibon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6765734"/>
                  </a:ext>
                </a:extLst>
              </a:tr>
              <a:tr h="75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Z7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ZN. IN ALAMOS – TOBERIN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Engativa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Usaquen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994007"/>
                  </a:ext>
                </a:extLst>
              </a:tr>
              <a:tr h="663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Z8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SAN CRISTÓBAL NORTE – METROVIVIENDA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Urbana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Usaquen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Bosa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022809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A1F5BC5-CB76-462F-93C1-76B86407E6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7" y="1775791"/>
            <a:ext cx="4823791" cy="465151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6C7F838-021E-4229-80A7-20092F622DED}"/>
              </a:ext>
            </a:extLst>
          </p:cNvPr>
          <p:cNvSpPr/>
          <p:nvPr/>
        </p:nvSpPr>
        <p:spPr>
          <a:xfrm>
            <a:off x="1397263" y="1468014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2473EB-AD86-4ACA-819B-EBE5136D99F5}"/>
              </a:ext>
            </a:extLst>
          </p:cNvPr>
          <p:cNvSpPr/>
          <p:nvPr/>
        </p:nvSpPr>
        <p:spPr>
          <a:xfrm>
            <a:off x="0" y="4462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9DD2B75-4D59-4A04-9C05-366D391B7F61}"/>
              </a:ext>
            </a:extLst>
          </p:cNvPr>
          <p:cNvGrpSpPr/>
          <p:nvPr/>
        </p:nvGrpSpPr>
        <p:grpSpPr>
          <a:xfrm>
            <a:off x="10251830" y="109678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0E073407-2C51-44E3-A794-0BA19E69290C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60C8B7E0-006F-4F53-8A88-9671149E5F23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DF1842E-F718-44A8-A8C0-0F7BC2C1C631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597EB36-FEB1-40D9-AEF1-88A8F02FD2BE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0045DB8D-96BE-40BF-948B-DE40C586C21E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2FBC917-24DE-40B3-96D3-06DBB3427AC2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D2CB6B4-6F52-43B3-A3F0-2C84934F8CBD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7F237C2A-63F0-4626-A39F-2542E1D12D5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04BFA1C-1292-476D-9130-17219107645F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1026D0BF-33EE-4BD1-8A0D-73E539C2AE07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9E88123-7E20-41B7-B264-148221C7A700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5A7929AB-3979-4444-B619-7A3B80ADD49B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42139D97-0D85-4E06-8173-C18984D9079A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B40E78F1-BA2E-4DA0-9C36-04537C28A32C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C56A07C-18D0-4A95-8759-777AAB9C7DC3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F404C58-08B5-47F2-9833-BCA6766B2AF7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6BADE759-69E3-487E-A89F-3641309CBC4C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005178E-2E98-4EFA-9644-17E741A6F217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B7C1F86A-A82C-4984-9BA4-3FC27E50E738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DD151E6-8C59-491E-A837-A8270E14AA4D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52E1B3-7539-4BB5-B2C5-F4CDF63D3593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377E492-AE1B-4B6F-AF7C-AA77A1482144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D3D6A434-8665-4F91-866D-4EA16B20FD84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226923F-3E8E-4F67-ABF3-AAF3E4C46013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2B625F41-6EA8-4599-B211-2CECB3740C2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2BEC8BE5-CA1B-400C-95D1-23831EE905F8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A192F686-7122-4BC3-9329-A45F397B8EBA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2140021-F190-46B5-BA94-8AAA0C453314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E76F6F0-5CB6-4FC9-9EAD-31CE28E9B75E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CE843AA7-D39C-4CA3-B8DA-9DF4125E63DE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27AF181E-D21A-47B5-BA5A-E557F4E08C46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BA86BC8E-EDC8-4106-B0BE-9FB8B5FCF530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4F64FA8C-F5D2-4E76-9319-BACC20D472D7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F618FCE8-B450-46ED-84E4-AF76F97719B8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FE8C41A0-3D43-45CB-A1EB-671E233D8F93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DDE28E11-6D94-4961-AA9B-E69FCB3D516F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CF59577B-BDD5-4D0B-8ED5-FD0E0278D3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4D56FD63-8EBF-4E63-8631-400E8511163E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F655CCBF-6C96-483B-96B7-8DD45EBE0E8E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19949688-0D75-495E-A3D0-7DAF75FBE1FC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30BF65F4-B05A-4B7E-B751-9D848EC842A8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559862CA-9157-49FE-AA03-AB5C6AEDD6ED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291DBED1-E402-4B9A-BF39-8602F967D41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7F65F467-9426-40EF-B97E-35E498694FE2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68BAEC0E-4076-4498-9FDF-018FA27EC358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BF2CE15D-3440-4884-B90D-23192A5AD4D0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43841F3C-0B00-48BD-A323-71DF0B65C084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5EEBCC4A-264E-4BE1-9E4E-C83AD171D162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F9E4AAB3-B57F-43F6-877E-BB67E78F76C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E534F338-EEBD-4E31-BE6A-D3DB9985B634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6E4EC1EE-C671-4FCF-953C-B385E35B44A9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33DC46D8-D2B4-4569-A083-57762D26EB1B}"/>
              </a:ext>
            </a:extLst>
          </p:cNvPr>
          <p:cNvCxnSpPr>
            <a:cxnSpLocks/>
          </p:cNvCxnSpPr>
          <p:nvPr/>
        </p:nvCxnSpPr>
        <p:spPr>
          <a:xfrm>
            <a:off x="0" y="66640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99FC6850-6346-43F6-A324-7A92125DE222}"/>
              </a:ext>
            </a:extLst>
          </p:cNvPr>
          <p:cNvCxnSpPr>
            <a:cxnSpLocks/>
          </p:cNvCxnSpPr>
          <p:nvPr/>
        </p:nvCxnSpPr>
        <p:spPr>
          <a:xfrm>
            <a:off x="0" y="684300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9 CuadroTexto">
            <a:extLst>
              <a:ext uri="{FF2B5EF4-FFF2-40B4-BE49-F238E27FC236}">
                <a16:creationId xmlns:a16="http://schemas.microsoft.com/office/drawing/2014/main" id="{15EAE83E-7503-4AC9-8287-3474F049EE85}"/>
              </a:ext>
            </a:extLst>
          </p:cNvPr>
          <p:cNvSpPr txBox="1"/>
          <p:nvPr/>
        </p:nvSpPr>
        <p:spPr>
          <a:xfrm>
            <a:off x="112205" y="7702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70" name="9 CuadroTexto">
            <a:extLst>
              <a:ext uri="{FF2B5EF4-FFF2-40B4-BE49-F238E27FC236}">
                <a16:creationId xmlns:a16="http://schemas.microsoft.com/office/drawing/2014/main" id="{385DB028-5F21-4FBA-9511-62E26B07F10A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</p:spTree>
    <p:extLst>
      <p:ext uri="{BB962C8B-B14F-4D97-AF65-F5344CB8AC3E}">
        <p14:creationId xmlns:p14="http://schemas.microsoft.com/office/powerpoint/2010/main" val="12565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5C4F93F-9DA8-4805-AEC6-7BD0B29BA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16431"/>
              </p:ext>
            </p:extLst>
          </p:nvPr>
        </p:nvGraphicFramePr>
        <p:xfrm>
          <a:off x="5698434" y="1825623"/>
          <a:ext cx="5552662" cy="4469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021">
                  <a:extLst>
                    <a:ext uri="{9D8B030D-6E8A-4147-A177-3AD203B41FA5}">
                      <a16:colId xmlns:a16="http://schemas.microsoft.com/office/drawing/2014/main" val="4164813679"/>
                    </a:ext>
                  </a:extLst>
                </a:gridCol>
                <a:gridCol w="2846159">
                  <a:extLst>
                    <a:ext uri="{9D8B030D-6E8A-4147-A177-3AD203B41FA5}">
                      <a16:colId xmlns:a16="http://schemas.microsoft.com/office/drawing/2014/main" val="901395542"/>
                    </a:ext>
                  </a:extLst>
                </a:gridCol>
                <a:gridCol w="558494">
                  <a:extLst>
                    <a:ext uri="{9D8B030D-6E8A-4147-A177-3AD203B41FA5}">
                      <a16:colId xmlns:a16="http://schemas.microsoft.com/office/drawing/2014/main" val="301714915"/>
                    </a:ext>
                  </a:extLst>
                </a:gridCol>
                <a:gridCol w="558494">
                  <a:extLst>
                    <a:ext uri="{9D8B030D-6E8A-4147-A177-3AD203B41FA5}">
                      <a16:colId xmlns:a16="http://schemas.microsoft.com/office/drawing/2014/main" val="2812817746"/>
                    </a:ext>
                  </a:extLst>
                </a:gridCol>
                <a:gridCol w="558494">
                  <a:extLst>
                    <a:ext uri="{9D8B030D-6E8A-4147-A177-3AD203B41FA5}">
                      <a16:colId xmlns:a16="http://schemas.microsoft.com/office/drawing/2014/main" val="1544902911"/>
                    </a:ext>
                  </a:extLst>
                </a:gridCol>
              </a:tblGrid>
              <a:tr h="54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RUTA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DENOMINACIÓN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TIPO RUTA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ORIGEN ZONA SITP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DESTINO ZONA SITP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3776705823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ZP-141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SAN FRANCISCO - USAQUÉN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CIUDAD BOLIVAR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USAQUEN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1777525699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ZP-169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SAN CARLOS TIBABUYES - PORCIÚNCULA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SUBA CENTRO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NEUTRA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339599634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ZP-183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SUBA EL SALITRE - USAQUÉN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SUBA CENTRO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USAQUEN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72611548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ZP-200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ALAMEDA PUENTE GRANDE - UNICENTRO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FONTIBON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USAQUEN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657848026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ZP-234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EL REFUGIO ALDEA - LIJACÁ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FONTIBON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USAQUEN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1090356885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ZP-261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EL TESORO - CHICÓ NORTE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 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CIUDAD BOLIVAR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NEUTRA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374998474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ZP-314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SUBA LA GAITANA - CENTRO - EST. BICENTENARIO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SUBA CENTRO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NEUTRA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2474198701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ZP-316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VILLA CINDY - SAN CRISTÓBAL NORTE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SUBA CENTRO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 dirty="0">
                          <a:effectLst/>
                        </a:rPr>
                        <a:t>USAQUEN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1740689014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ZP-33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SAN PABLO - LIJACÁ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</a:rPr>
                        <a:t>PROVISIONAL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>
                          <a:effectLst/>
                        </a:rPr>
                        <a:t>FONTIBON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600" dirty="0">
                          <a:effectLst/>
                        </a:rPr>
                        <a:t>USAQUEN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5" marR="24825" marT="0" marB="0" anchor="ctr"/>
                </a:tc>
                <a:extLst>
                  <a:ext uri="{0D108BD9-81ED-4DB2-BD59-A6C34878D82A}">
                    <a16:rowId xmlns:a16="http://schemas.microsoft.com/office/drawing/2014/main" val="401313850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B458DED-9E81-4060-A9C7-E326F053C8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0" y="1825623"/>
            <a:ext cx="4621323" cy="446915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3ABFEAC-69D2-47BB-9BFD-B66C18734E1B}"/>
              </a:ext>
            </a:extLst>
          </p:cNvPr>
          <p:cNvSpPr/>
          <p:nvPr/>
        </p:nvSpPr>
        <p:spPr>
          <a:xfrm>
            <a:off x="0" y="4462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AE8BC17-B269-4DB0-BF48-AE7799C11854}"/>
              </a:ext>
            </a:extLst>
          </p:cNvPr>
          <p:cNvGrpSpPr/>
          <p:nvPr/>
        </p:nvGrpSpPr>
        <p:grpSpPr>
          <a:xfrm>
            <a:off x="10251830" y="109678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D7B232B-C979-4546-8010-8E100409D972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DB2C31D-5F81-4D73-80FF-1D3D48E7E38C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51765F6-D4A3-47EE-8FC7-AC19F52D118D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527B97C-0B7E-4920-8EC3-F1CA59D07B17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C161EB5-5DAD-4A7B-B75F-36070CE0D978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858FBB63-6A08-42F1-A81D-A96D6AAC1F86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C6771B0-32F9-4A6C-9A6F-3BBCEBEFF0CC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5664E26-377F-4902-9300-7F8876DA6F4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F3E484D8-77A7-40C3-A144-6C70F68293D3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B5395A4-3689-4EF1-8AAB-EAFC9E6B8AA2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46084E1-EDD8-4023-8D51-127193E6A5B6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3B691D7-FA2F-4D54-BDCD-0BB2E14DAE2B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DC4A7C0D-BC04-4845-9545-C8DB3079D285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E31B6D9E-7CE9-4D93-A61E-A09085F574F9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13EE42E-1CD1-4BF6-BDAD-26182A9C6FAB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283F97B-BA75-42FE-BFE1-5F72286B69B4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D0D77A8-1945-42D0-B1DB-D2FED4B62422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211D509-12CC-441D-901F-48E1CA8A004E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EDCC8B6-D0EF-42FF-96FF-EC9008B54682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4192D77B-2678-4353-A410-65C9DA56DCFA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A473C5C-1DEA-46AF-ADAB-0F2F2D32169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375A915C-FA21-4F01-A425-0939B36AA339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3AC05E18-8179-4F07-85E4-E65D346B9CDB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4FA27F1D-059F-409F-A8C8-E078B04714FE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7EE73280-4620-411E-B652-86A9C051C739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6FBACD4-EAE2-4AB3-9D6E-26F813BC315E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1BEB087E-3EBF-4D4D-A626-B9F7F56DBC37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1694338-3D68-479B-918A-1F010805BDA4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E5A06B8-004A-477D-A2D2-F0AEEF9E9D72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D5021699-07FF-4DA4-8ECE-F72C6E807465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2A5E1B-4261-4B75-B63A-7B4F01F5D7A2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F5A11739-894C-4205-8E81-5E3EC904FF40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3FD82A49-8CB7-428C-B18C-A2A2D2CB58D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918D6E6-CD13-4B14-8143-E53664E11BA4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1BDE4ED8-A93B-4C65-851A-814341C59705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A8046D1-75C0-43B5-98B7-BC58D53BC54B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51C871BE-C6A0-4539-BD14-F14FEABC46BA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879F52F-B807-4350-8FAD-57B4052C67D4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DF64CC16-7198-4B85-939F-6931A256D8C9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BF670029-C975-46BE-9511-C93E4521C43D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34224639-B8FA-44D6-93F1-63D91BA9015D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9728A51A-1C0B-4D23-8ACB-94554484DFF1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D3B9A09A-723F-4643-9762-3B2F45F0F4D0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0D84C962-869B-4CAD-B677-E0C5258AFC78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0F895814-67A6-4CD6-BCC1-B17554669C42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E1F66843-EC0F-4708-8220-BC59D618453B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CE7EBB84-4E56-4166-9DAC-FB32B589CF38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B23670A3-CB7B-4D1F-97A8-6749DD5D9E95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63A088A7-C5D3-4197-8276-4FA7D11E42D1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F04DF3E0-3F01-45EE-99C9-B912F98984F7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B2473BC8-5877-4A15-B13F-A1754CF5C852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CBF935C-88C0-4F02-BA16-36E0A8CC4EC3}"/>
              </a:ext>
            </a:extLst>
          </p:cNvPr>
          <p:cNvCxnSpPr>
            <a:cxnSpLocks/>
          </p:cNvCxnSpPr>
          <p:nvPr/>
        </p:nvCxnSpPr>
        <p:spPr>
          <a:xfrm>
            <a:off x="0" y="66640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6FF243F0-F344-4678-AEA4-1394AF638DD2}"/>
              </a:ext>
            </a:extLst>
          </p:cNvPr>
          <p:cNvCxnSpPr>
            <a:cxnSpLocks/>
          </p:cNvCxnSpPr>
          <p:nvPr/>
        </p:nvCxnSpPr>
        <p:spPr>
          <a:xfrm>
            <a:off x="0" y="684300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9 CuadroTexto">
            <a:extLst>
              <a:ext uri="{FF2B5EF4-FFF2-40B4-BE49-F238E27FC236}">
                <a16:creationId xmlns:a16="http://schemas.microsoft.com/office/drawing/2014/main" id="{B838B755-4C95-44F5-87C8-6E726CC4A8D7}"/>
              </a:ext>
            </a:extLst>
          </p:cNvPr>
          <p:cNvSpPr txBox="1"/>
          <p:nvPr/>
        </p:nvSpPr>
        <p:spPr>
          <a:xfrm>
            <a:off x="112205" y="7702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2" name="9 CuadroTexto">
            <a:extLst>
              <a:ext uri="{FF2B5EF4-FFF2-40B4-BE49-F238E27FC236}">
                <a16:creationId xmlns:a16="http://schemas.microsoft.com/office/drawing/2014/main" id="{8600FA10-08C5-4EEC-BC64-54A7AE608A8D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</p:spTree>
    <p:extLst>
      <p:ext uri="{BB962C8B-B14F-4D97-AF65-F5344CB8AC3E}">
        <p14:creationId xmlns:p14="http://schemas.microsoft.com/office/powerpoint/2010/main" val="196059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6EEB3C-5F5F-4EB5-A6FD-133ED8B5F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43956"/>
              </p:ext>
            </p:extLst>
          </p:nvPr>
        </p:nvGraphicFramePr>
        <p:xfrm>
          <a:off x="6387547" y="1790730"/>
          <a:ext cx="4784034" cy="4351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302">
                  <a:extLst>
                    <a:ext uri="{9D8B030D-6E8A-4147-A177-3AD203B41FA5}">
                      <a16:colId xmlns:a16="http://schemas.microsoft.com/office/drawing/2014/main" val="1708319479"/>
                    </a:ext>
                  </a:extLst>
                </a:gridCol>
                <a:gridCol w="2452180">
                  <a:extLst>
                    <a:ext uri="{9D8B030D-6E8A-4147-A177-3AD203B41FA5}">
                      <a16:colId xmlns:a16="http://schemas.microsoft.com/office/drawing/2014/main" val="150436554"/>
                    </a:ext>
                  </a:extLst>
                </a:gridCol>
                <a:gridCol w="481184">
                  <a:extLst>
                    <a:ext uri="{9D8B030D-6E8A-4147-A177-3AD203B41FA5}">
                      <a16:colId xmlns:a16="http://schemas.microsoft.com/office/drawing/2014/main" val="1613517982"/>
                    </a:ext>
                  </a:extLst>
                </a:gridCol>
                <a:gridCol w="481184">
                  <a:extLst>
                    <a:ext uri="{9D8B030D-6E8A-4147-A177-3AD203B41FA5}">
                      <a16:colId xmlns:a16="http://schemas.microsoft.com/office/drawing/2014/main" val="3025850720"/>
                    </a:ext>
                  </a:extLst>
                </a:gridCol>
                <a:gridCol w="481184">
                  <a:extLst>
                    <a:ext uri="{9D8B030D-6E8A-4147-A177-3AD203B41FA5}">
                      <a16:colId xmlns:a16="http://schemas.microsoft.com/office/drawing/2014/main" val="2828442161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ZP-345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EL REFUGIO - MIRADOR EL CODITO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PROVISIONAL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FONTIBON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extLst>
                  <a:ext uri="{0D108BD9-81ED-4DB2-BD59-A6C34878D82A}">
                    <a16:rowId xmlns:a16="http://schemas.microsoft.com/office/drawing/2014/main" val="32954638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ZP-364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EL REFUGIO - UNICENTRO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PROVISIONAL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FONTIBON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extLst>
                  <a:ext uri="{0D108BD9-81ED-4DB2-BD59-A6C34878D82A}">
                    <a16:rowId xmlns:a16="http://schemas.microsoft.com/office/drawing/2014/main" val="421128274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ZP-446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 dirty="0">
                          <a:effectLst/>
                        </a:rPr>
                        <a:t>LIJACÁ – JERUSALÉN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PROVISIONAL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PERDOMO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extLst>
                  <a:ext uri="{0D108BD9-81ED-4DB2-BD59-A6C34878D82A}">
                    <a16:rowId xmlns:a16="http://schemas.microsoft.com/office/drawing/2014/main" val="227619819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ZP-597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ANTONIO JOSÉ DE SUCRE – CHICÓ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PROVISIONAL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USME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NEUTRA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extLst>
                  <a:ext uri="{0D108BD9-81ED-4DB2-BD59-A6C34878D82A}">
                    <a16:rowId xmlns:a16="http://schemas.microsoft.com/office/drawing/2014/main" val="4183824934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ZP-728A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ARABIA - CANTALEJO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PROVISIONAL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CIUDAD BOLIVAR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SUBA ORIENTAL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extLst>
                  <a:ext uri="{0D108BD9-81ED-4DB2-BD59-A6C34878D82A}">
                    <a16:rowId xmlns:a16="http://schemas.microsoft.com/office/drawing/2014/main" val="164259298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ZP-734A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VERBENAL - PALMITAS PATIO BONITO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PROVISIONAL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KENNEDY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extLst>
                  <a:ext uri="{0D108BD9-81ED-4DB2-BD59-A6C34878D82A}">
                    <a16:rowId xmlns:a16="http://schemas.microsoft.com/office/drawing/2014/main" val="2320440855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ZP-902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SAN JOAQUÍN – UNICENTRO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PROVISIONAL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CIUDAD BOLIVAR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USAQUEN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extLst>
                  <a:ext uri="{0D108BD9-81ED-4DB2-BD59-A6C34878D82A}">
                    <a16:rowId xmlns:a16="http://schemas.microsoft.com/office/drawing/2014/main" val="2840475875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ZP-C140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SUBA COMPARTIR -  USAQUÉN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PROVISIONAL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SUBA CENTRO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 dirty="0">
                          <a:effectLst/>
                        </a:rPr>
                        <a:t>USAQUEN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9" marR="31819" marT="0" marB="0" anchor="ctr"/>
                </a:tc>
                <a:extLst>
                  <a:ext uri="{0D108BD9-81ED-4DB2-BD59-A6C34878D82A}">
                    <a16:rowId xmlns:a16="http://schemas.microsoft.com/office/drawing/2014/main" val="224868508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01CDFEE-8F49-42BD-9B99-74104DD0C2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1790729"/>
            <a:ext cx="5552661" cy="435133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4EDA79-BEC4-4C02-B121-E6C63F7BE115}"/>
              </a:ext>
            </a:extLst>
          </p:cNvPr>
          <p:cNvSpPr/>
          <p:nvPr/>
        </p:nvSpPr>
        <p:spPr>
          <a:xfrm>
            <a:off x="0" y="4462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51EF40-DF9F-449D-9744-6A22AFB8E5F4}"/>
              </a:ext>
            </a:extLst>
          </p:cNvPr>
          <p:cNvGrpSpPr/>
          <p:nvPr/>
        </p:nvGrpSpPr>
        <p:grpSpPr>
          <a:xfrm>
            <a:off x="10251830" y="109678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109DE0A1-DA7E-4CBD-A552-5EBF1DA4DBCB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8DBA5FE-B667-4393-AB0A-AE14300A791A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510DAA3-76A9-4EB1-91BC-E2BCF5EA28D8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9CA667D0-B7C8-46A6-A8BF-406AB6659ECB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E295008-1B57-4B1B-96CC-B68EFAB05254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FCFB3C90-BBF3-4E99-9091-86EECF7BF59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11B62F01-7D7B-4A05-A27F-0D64DB5EEDC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8C88B618-D7F9-4EE3-B438-32AAEE4D8DAF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5F9658C5-2F70-4DBF-A981-D0A3E0E9A085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035AB7D7-DE49-4ADE-9417-D57BB720B3C2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CA12871A-1DD9-4ED8-B747-87A6C51E56EB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08297F26-D7DE-4BAE-AC7D-6DD2F8DC02C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D848D6E-C3BF-4588-B29B-375E10331244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1A994E4D-CE94-44F5-B4AB-683FCD7BCFBE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172EE68-610D-49BE-B468-52847311805E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6095F50-93C6-4F51-9B99-DEE327FC6AA0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AD9A8F11-305E-4C90-BF69-F3B5CCAA94EF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7B9600D6-9B9E-4320-B5FA-6BB7CE46C357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052BF70-3F6C-43EE-90B8-8CC552C5252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556B7D9-1AA6-4E00-977C-42E25EA736FD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1A848E9-646C-47D0-BBC4-4A85B9F2C2A0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68919F93-42D4-4FC7-9445-ECF31EC00B16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CE0F5ADC-55E4-4715-A8B1-6C4823BD8F8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C6AEECF-0FAB-48B5-9FCB-3589A4B11CD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1AAB21F0-B99D-47D2-8AF6-BE09F7F4D7A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0DC2ECA-7546-44CA-BA4A-E8AFA8177FFB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C9DEF0E1-5FEF-4EFE-AC7E-0986EFAC8811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2481C4A-3C79-4DA6-97E4-4971FC676883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93DDFDA2-40A9-4107-A0BE-80A8D9F843C8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FC2D8506-861A-4CE4-8D8C-30A9AB8010C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543AE15F-396A-440C-BEB9-EEB209486859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3FF60E4-A831-48AF-B3A2-F3DDB4178562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475BD40-1A52-4019-8CB1-041B2C123FA2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02B823E3-C82C-4482-82C2-AF8B1A96E6A2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309FE8D1-9708-4A52-BAC1-0E8817A64BE8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AAB3CC21-0D60-45FE-B928-72F54BD17C28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5C7CAD1E-64A3-4591-A581-48037BAB5DCC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C94C9D6D-1796-4DCA-BD8E-0FEEDFAABFA6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72D49A3A-B9E5-45AA-9B8B-70BF874A5D3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8EFE8693-D655-486A-BDBC-1E5B1AC4F65F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E9C0DBC-7A60-4E9C-864A-C95AA6466B0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ABD495F5-8269-4243-B4D2-DB293D214B07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75C7CE01-BD9D-46BF-BC58-CB88B2FBD2AA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881A0213-8DE4-49EF-AE3D-3165037650B6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C7082B01-B301-46CA-A977-8F5E078802C3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12376638-250A-430C-AB68-CCCA8972A947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6A748F3F-66F3-48F4-A868-E58E6DE2B4B8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0C6F43D2-19A1-4572-91BC-0D1CC32B2556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26658389-972A-4E32-B012-338F39315953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1708F1B0-D036-41D0-9235-37EC826F9B30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34E20E2A-D6C7-4B7A-BA38-11BCE00DBBC6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B622E30-717C-4A9A-89C6-B538C68C5719}"/>
              </a:ext>
            </a:extLst>
          </p:cNvPr>
          <p:cNvCxnSpPr>
            <a:cxnSpLocks/>
          </p:cNvCxnSpPr>
          <p:nvPr/>
        </p:nvCxnSpPr>
        <p:spPr>
          <a:xfrm>
            <a:off x="0" y="66640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FF58E585-518F-48E2-83E8-43EAD25DCFB1}"/>
              </a:ext>
            </a:extLst>
          </p:cNvPr>
          <p:cNvCxnSpPr>
            <a:cxnSpLocks/>
          </p:cNvCxnSpPr>
          <p:nvPr/>
        </p:nvCxnSpPr>
        <p:spPr>
          <a:xfrm>
            <a:off x="0" y="684300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9 CuadroTexto">
            <a:extLst>
              <a:ext uri="{FF2B5EF4-FFF2-40B4-BE49-F238E27FC236}">
                <a16:creationId xmlns:a16="http://schemas.microsoft.com/office/drawing/2014/main" id="{C46F3835-175F-41B3-B450-19F372D82E99}"/>
              </a:ext>
            </a:extLst>
          </p:cNvPr>
          <p:cNvSpPr txBox="1"/>
          <p:nvPr/>
        </p:nvSpPr>
        <p:spPr>
          <a:xfrm>
            <a:off x="112205" y="7702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2" name="9 CuadroTexto">
            <a:extLst>
              <a:ext uri="{FF2B5EF4-FFF2-40B4-BE49-F238E27FC236}">
                <a16:creationId xmlns:a16="http://schemas.microsoft.com/office/drawing/2014/main" id="{A61AF8BD-DE8B-49C4-9373-8C4BAC938796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</p:spTree>
    <p:extLst>
      <p:ext uri="{BB962C8B-B14F-4D97-AF65-F5344CB8AC3E}">
        <p14:creationId xmlns:p14="http://schemas.microsoft.com/office/powerpoint/2010/main" val="216118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58B36EE-D5E5-4F86-9E2E-809DCD2EA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15831"/>
              </p:ext>
            </p:extLst>
          </p:nvPr>
        </p:nvGraphicFramePr>
        <p:xfrm>
          <a:off x="6096000" y="1825467"/>
          <a:ext cx="5181599" cy="4351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122">
                  <a:extLst>
                    <a:ext uri="{9D8B030D-6E8A-4147-A177-3AD203B41FA5}">
                      <a16:colId xmlns:a16="http://schemas.microsoft.com/office/drawing/2014/main" val="554504961"/>
                    </a:ext>
                  </a:extLst>
                </a:gridCol>
                <a:gridCol w="2655964">
                  <a:extLst>
                    <a:ext uri="{9D8B030D-6E8A-4147-A177-3AD203B41FA5}">
                      <a16:colId xmlns:a16="http://schemas.microsoft.com/office/drawing/2014/main" val="541124832"/>
                    </a:ext>
                  </a:extLst>
                </a:gridCol>
                <a:gridCol w="521171">
                  <a:extLst>
                    <a:ext uri="{9D8B030D-6E8A-4147-A177-3AD203B41FA5}">
                      <a16:colId xmlns:a16="http://schemas.microsoft.com/office/drawing/2014/main" val="4263374462"/>
                    </a:ext>
                  </a:extLst>
                </a:gridCol>
                <a:gridCol w="521171">
                  <a:extLst>
                    <a:ext uri="{9D8B030D-6E8A-4147-A177-3AD203B41FA5}">
                      <a16:colId xmlns:a16="http://schemas.microsoft.com/office/drawing/2014/main" val="3512234470"/>
                    </a:ext>
                  </a:extLst>
                </a:gridCol>
                <a:gridCol w="521171">
                  <a:extLst>
                    <a:ext uri="{9D8B030D-6E8A-4147-A177-3AD203B41FA5}">
                      <a16:colId xmlns:a16="http://schemas.microsoft.com/office/drawing/2014/main" val="2779541765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ZP-C141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NUEVO CORINTO - SAN CRISTOBAL NORTE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PROVISIONAL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SUBA CENTRO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extLst>
                  <a:ext uri="{0D108BD9-81ED-4DB2-BD59-A6C34878D82A}">
                    <a16:rowId xmlns:a16="http://schemas.microsoft.com/office/drawing/2014/main" val="369892680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ZP-C28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EL REFUGIO - PERSEVERANCIA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PROVISIONAL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FONTIBON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NEUTRA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extLst>
                  <a:ext uri="{0D108BD9-81ED-4DB2-BD59-A6C34878D82A}">
                    <a16:rowId xmlns:a16="http://schemas.microsoft.com/office/drawing/2014/main" val="311247744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ZP-C54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EL REFUGIO - UNICENTRO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PROVISIONAL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FONTIBON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extLst>
                  <a:ext uri="{0D108BD9-81ED-4DB2-BD59-A6C34878D82A}">
                    <a16:rowId xmlns:a16="http://schemas.microsoft.com/office/drawing/2014/main" val="408482251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ZP-C78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LIJACA - TERMINAL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PROVISIONAL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FONTIBON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extLst>
                  <a:ext uri="{0D108BD9-81ED-4DB2-BD59-A6C34878D82A}">
                    <a16:rowId xmlns:a16="http://schemas.microsoft.com/office/drawing/2014/main" val="1597879537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ZP-C92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LIJACÁ - AEROPUERTO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PROVISIONAL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ENGATIVA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extLst>
                  <a:ext uri="{0D108BD9-81ED-4DB2-BD59-A6C34878D82A}">
                    <a16:rowId xmlns:a16="http://schemas.microsoft.com/office/drawing/2014/main" val="305756154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ZP-C93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SUBA LA CAÑIZA - LIJACÁ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PROVISIONAL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SUBA CENTRO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USAQUEN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extLst>
                  <a:ext uri="{0D108BD9-81ED-4DB2-BD59-A6C34878D82A}">
                    <a16:rowId xmlns:a16="http://schemas.microsoft.com/office/drawing/2014/main" val="12357520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>
                          <a:effectLst/>
                        </a:rPr>
                        <a:t>ZP-E63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BILBAO – GERMANIA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PROVISIONAL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>
                          <a:effectLst/>
                        </a:rPr>
                        <a:t>SUBA CENTRO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900" dirty="0">
                          <a:effectLst/>
                        </a:rPr>
                        <a:t>NEUTRA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/>
                </a:tc>
                <a:extLst>
                  <a:ext uri="{0D108BD9-81ED-4DB2-BD59-A6C34878D82A}">
                    <a16:rowId xmlns:a16="http://schemas.microsoft.com/office/drawing/2014/main" val="118273163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8531D9A-A20F-48BB-AD06-BC603A6272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5" y="1840252"/>
            <a:ext cx="5181599" cy="435134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B94980-FFE7-4622-95C2-D07058E3B418}"/>
              </a:ext>
            </a:extLst>
          </p:cNvPr>
          <p:cNvSpPr/>
          <p:nvPr/>
        </p:nvSpPr>
        <p:spPr>
          <a:xfrm>
            <a:off x="0" y="4462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3387F42-62E5-4468-9ECE-692F65341FE1}"/>
              </a:ext>
            </a:extLst>
          </p:cNvPr>
          <p:cNvGrpSpPr/>
          <p:nvPr/>
        </p:nvGrpSpPr>
        <p:grpSpPr>
          <a:xfrm>
            <a:off x="10251830" y="109678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BA79A58-B843-440B-A3D1-9EBE9176F88D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8F8D2BB4-AFBF-4297-B41C-24B549553260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3C3ABD10-E197-4200-ADA6-9D172C6ABB3F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99378EAC-F747-4134-863C-8DE8614F0E76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0CC67629-5056-4A23-A6FC-36B4A44023BA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8C31F0-9954-4DEF-AE39-A67261F542C0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E98A5F9-6D91-4F53-83C2-37D3E4F00342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6D3833EE-1CC3-43EE-A0C3-373D8C2F1C95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58C4B87-EEAB-4433-8A1D-11832256DE36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0EADFDE-BB5D-45D9-AA27-3AA2C4ADCE0E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C6B2645-CBEB-4FFF-AF9B-B1F64A5308DD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4FB1BED-2026-46F4-A793-3E3E7F45447C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ED13553-E0B3-4B3F-A252-EA2C2DAC1A40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C363D8E-5A42-4A1C-B48D-160480CCCAE8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A9F4A2F-2B11-4524-A41A-2438E563E81F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AC2D70B3-EA0B-4023-9FCF-A985C3E3678A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F3FFE9C-33E7-4E6C-BEEC-FEE479A27646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9D5D19B-B562-4A02-8C61-2CC8F4E7CFD6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6C946F5-DBE4-4B5A-86E1-28B823FDB568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6D2CAB9-65A1-41B4-911F-C9B30733C76F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206719CB-385F-4FA5-9458-5550F9568726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B24F1B6-4E5D-488E-A18A-A15C4B5332F7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4A3B0C4-4E31-4D75-BD2C-448B0CE23132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0902E606-87C4-4CE2-9DE8-A1AD8F163A68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BA7AF44-8160-43CA-88C9-7BA9D2CFC05F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2FB16699-DD7B-4DBA-9612-202C78123606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32CCE83B-A071-411D-9A8F-38FF8770A58C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02B91E7-AFB5-448B-9BF2-2E4A5FC4BCBD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67C4E1CA-5BC1-49A6-8B87-89B8CEC21EDF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0EFCF9D7-6616-4904-9FCA-DEC435D7639F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D3BFA2CC-7151-45DD-A9EA-AAE9BBE1E805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B39DDD0D-8D32-432B-B769-401F76BD668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C8C8C606-79EE-4564-8B27-37D39302E745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148E014A-F4ED-46A9-BFBC-8D76E3A2C2F4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5333F3F-6678-4FA1-A2F9-1E050CBC9374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F89ED850-AB69-4543-AB6D-3C9571FA9B6F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08E3161D-28A5-4DC7-93C8-9C3DB7907815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40D7B7B9-0CA4-4275-A34F-9F2F95EE0B58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195E6B22-1B04-49C5-8BC5-1C393B2D93FF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CEB43133-3BA2-49BA-874A-24122E7C50EB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77DDAB40-0A79-4BBC-BD74-37D7591E8420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7E5CF931-026D-4E2C-9139-C2D6851E5507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055B513B-3706-4DE5-8BE3-1868549923AE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C8AA60F8-6A7E-439D-8956-3EB0D7A23E4C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A12AFB4E-19FF-4428-9EF2-99D75041DF4D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3ACEAB5A-12DE-4EBC-A51E-47D6FC6393BB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485AB7D5-E520-4940-93C3-C75DF38FB44E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18E18664-3D25-4ADC-9804-E2E52FA95646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BE296B45-F3B8-46E2-8455-28C5D11A6F0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90896073-08AC-4D54-8320-9C1B22546733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C0B196B4-076A-48EC-A995-4EC3F8103E4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B26FEBD-42EE-40A9-A0F0-EB16FCC81BD4}"/>
              </a:ext>
            </a:extLst>
          </p:cNvPr>
          <p:cNvCxnSpPr>
            <a:cxnSpLocks/>
          </p:cNvCxnSpPr>
          <p:nvPr/>
        </p:nvCxnSpPr>
        <p:spPr>
          <a:xfrm>
            <a:off x="0" y="66640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E814D2E-F741-493B-A4BC-FF237AFB09B6}"/>
              </a:ext>
            </a:extLst>
          </p:cNvPr>
          <p:cNvCxnSpPr>
            <a:cxnSpLocks/>
          </p:cNvCxnSpPr>
          <p:nvPr/>
        </p:nvCxnSpPr>
        <p:spPr>
          <a:xfrm>
            <a:off x="0" y="684300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9 CuadroTexto">
            <a:extLst>
              <a:ext uri="{FF2B5EF4-FFF2-40B4-BE49-F238E27FC236}">
                <a16:creationId xmlns:a16="http://schemas.microsoft.com/office/drawing/2014/main" id="{8CEABAC2-2DC5-477D-9BB7-549B814D1673}"/>
              </a:ext>
            </a:extLst>
          </p:cNvPr>
          <p:cNvSpPr txBox="1"/>
          <p:nvPr/>
        </p:nvSpPr>
        <p:spPr>
          <a:xfrm>
            <a:off x="112205" y="7702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2" name="9 CuadroTexto">
            <a:extLst>
              <a:ext uri="{FF2B5EF4-FFF2-40B4-BE49-F238E27FC236}">
                <a16:creationId xmlns:a16="http://schemas.microsoft.com/office/drawing/2014/main" id="{D52FA384-686E-4FE0-96B7-9159B114887E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</p:spTree>
    <p:extLst>
      <p:ext uri="{BB962C8B-B14F-4D97-AF65-F5344CB8AC3E}">
        <p14:creationId xmlns:p14="http://schemas.microsoft.com/office/powerpoint/2010/main" val="1858511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F65453-69DB-434C-8157-5D5B4A74C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803"/>
              </p:ext>
            </p:extLst>
          </p:nvPr>
        </p:nvGraphicFramePr>
        <p:xfrm>
          <a:off x="5526157" y="1825625"/>
          <a:ext cx="5685180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627">
                  <a:extLst>
                    <a:ext uri="{9D8B030D-6E8A-4147-A177-3AD203B41FA5}">
                      <a16:colId xmlns:a16="http://schemas.microsoft.com/office/drawing/2014/main" val="12260536"/>
                    </a:ext>
                  </a:extLst>
                </a:gridCol>
                <a:gridCol w="2914087">
                  <a:extLst>
                    <a:ext uri="{9D8B030D-6E8A-4147-A177-3AD203B41FA5}">
                      <a16:colId xmlns:a16="http://schemas.microsoft.com/office/drawing/2014/main" val="1367520994"/>
                    </a:ext>
                  </a:extLst>
                </a:gridCol>
                <a:gridCol w="571822">
                  <a:extLst>
                    <a:ext uri="{9D8B030D-6E8A-4147-A177-3AD203B41FA5}">
                      <a16:colId xmlns:a16="http://schemas.microsoft.com/office/drawing/2014/main" val="2738113679"/>
                    </a:ext>
                  </a:extLst>
                </a:gridCol>
                <a:gridCol w="571822">
                  <a:extLst>
                    <a:ext uri="{9D8B030D-6E8A-4147-A177-3AD203B41FA5}">
                      <a16:colId xmlns:a16="http://schemas.microsoft.com/office/drawing/2014/main" val="2789400470"/>
                    </a:ext>
                  </a:extLst>
                </a:gridCol>
                <a:gridCol w="571822">
                  <a:extLst>
                    <a:ext uri="{9D8B030D-6E8A-4147-A177-3AD203B41FA5}">
                      <a16:colId xmlns:a16="http://schemas.microsoft.com/office/drawing/2014/main" val="3633771196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ZP-E67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USME - LIJACÁ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PROVISIONAL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USME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NEUTRA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extLst>
                  <a:ext uri="{0D108BD9-81ED-4DB2-BD59-A6C34878D82A}">
                    <a16:rowId xmlns:a16="http://schemas.microsoft.com/office/drawing/2014/main" val="2892262427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ZP-E74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SAN CARLOS TIBABUYES - VILLA DEL CERRO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PROVISIONAL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SUBA 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SAN CRISTOBAL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extLst>
                  <a:ext uri="{0D108BD9-81ED-4DB2-BD59-A6C34878D82A}">
                    <a16:rowId xmlns:a16="http://schemas.microsoft.com/office/drawing/2014/main" val="420610573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ZP-P50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SUBA LA CAÑIZA - LIJACÁ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PROVISIONAL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SUBA 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extLst>
                  <a:ext uri="{0D108BD9-81ED-4DB2-BD59-A6C34878D82A}">
                    <a16:rowId xmlns:a16="http://schemas.microsoft.com/office/drawing/2014/main" val="86148104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ZP-P91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SANTA CECILIA - VERBENAL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PROVISIONAL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SUBA 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extLst>
                  <a:ext uri="{0D108BD9-81ED-4DB2-BD59-A6C34878D82A}">
                    <a16:rowId xmlns:a16="http://schemas.microsoft.com/office/drawing/2014/main" val="182668425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ZP-P94A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BILBAO  - U. EL BOSQUE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PROVISIONAL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SUBA 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extLst>
                  <a:ext uri="{0D108BD9-81ED-4DB2-BD59-A6C34878D82A}">
                    <a16:rowId xmlns:a16="http://schemas.microsoft.com/office/drawing/2014/main" val="379359399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ZP-P94B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BILBAO - SAN CRISTOBAL NORTE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PROVISIONAL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SUBA 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 dirty="0">
                          <a:effectLst/>
                        </a:rPr>
                        <a:t>USAQUEN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25" marR="42425" marT="0" marB="0" anchor="ctr"/>
                </a:tc>
                <a:extLst>
                  <a:ext uri="{0D108BD9-81ED-4DB2-BD59-A6C34878D82A}">
                    <a16:rowId xmlns:a16="http://schemas.microsoft.com/office/drawing/2014/main" val="249512992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D0E9531-2DB1-4BAB-87EC-7A8ECF9F5F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1824037"/>
            <a:ext cx="4651513" cy="435133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116B9F9-EAB1-4312-BDAF-030217A93A81}"/>
              </a:ext>
            </a:extLst>
          </p:cNvPr>
          <p:cNvSpPr/>
          <p:nvPr/>
        </p:nvSpPr>
        <p:spPr>
          <a:xfrm>
            <a:off x="0" y="4462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46733DD-FA7D-448B-8FE2-096CBE0BB21D}"/>
              </a:ext>
            </a:extLst>
          </p:cNvPr>
          <p:cNvGrpSpPr/>
          <p:nvPr/>
        </p:nvGrpSpPr>
        <p:grpSpPr>
          <a:xfrm>
            <a:off x="10251830" y="109678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7E481D96-1704-4885-A062-A1E0FB646C47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9094009-B38B-4F92-9B9F-24A3B0EE706D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5EB4AC0F-D5C5-4E7F-9283-C9D133BE76B1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369BA0E-DD09-4804-9E55-B0C54C9ADDC7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88495B3-803C-4E74-9F58-4B425C09BFAA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6F56EBA2-9833-4DD8-A681-A7C17FC43076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05DE1B8-3B39-43C9-A251-3C36D6EA63BA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6D61AAF-BEA6-40D3-B6FB-329B6910AA94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F3C123A-56E6-4C07-8049-6E586A39BBC1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D36F2BD-FADB-469A-9A1C-CA371563FAAD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5D17E0B-C46C-47B4-A7F6-9B4CB4A6B727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22B59478-271D-42E6-B072-750C565DD447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DC44AE55-7152-4154-BBB2-D42230756949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C94F28E-0AD4-462A-BCCC-A3FDA756B189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FC9F711-7FBD-4A01-8C65-1D03AE84BB10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93B727D2-BB0A-448F-99D1-1787D38AD48E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BAD2348D-0C25-4537-A40F-7D846E4D5C2D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ABFF4A54-9C3E-4548-BACE-E3BE7BCFC3C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689B4484-DC0D-4A17-A817-B34D1A832E4D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07E05EA2-4142-4EF7-8899-A56CDF39FD01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6FD4853E-288D-4F9F-878D-0BA93EA05AAF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C69D14B-AA82-4FAC-B4C7-F50329477D5F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78D6CC2C-CDE4-4047-8015-0BFDEB592799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63DC858-4B58-494F-8991-EE4A8CE6A984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79540481-EE6C-4EE7-9E77-EF705B9189D1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0B6A4414-12DF-4836-B660-1EF1FC4F2717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D95D651F-9FA0-46E5-82DC-2D20D84B8B7E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A49FC342-CB4A-4F86-B3A9-902130D5C9E8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DA61FA96-E746-484B-B96E-F9EA7275BC4F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83B5C07E-C7CD-4E3D-A6A0-E1990F169DA9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7D8671F6-8352-4E17-AE99-43C7EABD3EC4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CD04F76A-9067-4D64-B98E-D8338F42089C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57958912-C460-4C22-B73D-297515D1BB9B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FD2EAA15-2F76-4AAA-99DA-00631891C5FE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BE06BEE-30F5-4654-B92E-60F230A73409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643F84AC-0666-43E2-AA87-F62F08BCFCCE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D660477B-A213-4165-A787-6F87AC9EBC13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F389B293-AB26-466F-A720-71AF802AB996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A3F1C791-5A6C-40CC-9E06-9833C5EC34B4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62161486-D4A0-417C-AD2C-625EB2EF2868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5FDA3FEE-196A-4E55-87F1-9918AD9DD439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6CEE22CB-B0F2-43E8-BD79-329981A1191E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B41450C2-ED2B-4AAF-BF1C-3E60AE428593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DCF16A4F-A53C-4ACA-ACE3-7C637E2A8839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52E81B71-9B18-4916-A9F4-25030C4B6893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6C4E7B1F-9D3B-4990-84D3-68F68C6959AA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696FBCE3-7C7B-4F92-B9B9-003816345D0E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55EE15F-61D9-48F8-88B2-15DD68C5DC08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F2FCA488-F07A-4CF2-961B-47870A26C761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AD032A27-C774-4BC8-90DB-754AFB8F0DB7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8F618929-187B-40F1-BC4C-CE911BF0D3A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821C9BC-16FE-476D-A40A-6482EC1497CE}"/>
              </a:ext>
            </a:extLst>
          </p:cNvPr>
          <p:cNvCxnSpPr>
            <a:cxnSpLocks/>
          </p:cNvCxnSpPr>
          <p:nvPr/>
        </p:nvCxnSpPr>
        <p:spPr>
          <a:xfrm>
            <a:off x="0" y="66640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F0D5C17C-CAC7-4041-8851-4EA17F8C4C78}"/>
              </a:ext>
            </a:extLst>
          </p:cNvPr>
          <p:cNvCxnSpPr>
            <a:cxnSpLocks/>
          </p:cNvCxnSpPr>
          <p:nvPr/>
        </p:nvCxnSpPr>
        <p:spPr>
          <a:xfrm>
            <a:off x="0" y="684300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9 CuadroTexto">
            <a:extLst>
              <a:ext uri="{FF2B5EF4-FFF2-40B4-BE49-F238E27FC236}">
                <a16:creationId xmlns:a16="http://schemas.microsoft.com/office/drawing/2014/main" id="{34E11AD0-2780-40D8-9EE2-3FD33830E4BA}"/>
              </a:ext>
            </a:extLst>
          </p:cNvPr>
          <p:cNvSpPr txBox="1"/>
          <p:nvPr/>
        </p:nvSpPr>
        <p:spPr>
          <a:xfrm>
            <a:off x="112205" y="7702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2" name="9 CuadroTexto">
            <a:extLst>
              <a:ext uri="{FF2B5EF4-FFF2-40B4-BE49-F238E27FC236}">
                <a16:creationId xmlns:a16="http://schemas.microsoft.com/office/drawing/2014/main" id="{0519DA38-F0F5-4451-9A1E-F58983466A5C}"/>
              </a:ext>
            </a:extLst>
          </p:cNvPr>
          <p:cNvSpPr txBox="1"/>
          <p:nvPr/>
        </p:nvSpPr>
        <p:spPr>
          <a:xfrm>
            <a:off x="544057" y="988463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SITP Provisional</a:t>
            </a:r>
          </a:p>
        </p:txBody>
      </p:sp>
    </p:spTree>
    <p:extLst>
      <p:ext uri="{BB962C8B-B14F-4D97-AF65-F5344CB8AC3E}">
        <p14:creationId xmlns:p14="http://schemas.microsoft.com/office/powerpoint/2010/main" val="51800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99A61CDE-A2C6-4F4E-9568-41036A74EFF7}"/>
              </a:ext>
            </a:extLst>
          </p:cNvPr>
          <p:cNvSpPr/>
          <p:nvPr/>
        </p:nvSpPr>
        <p:spPr>
          <a:xfrm>
            <a:off x="5168609" y="2672650"/>
            <a:ext cx="502344" cy="3523404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25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671A81-0215-4983-8A1B-D71BA88DA15E}"/>
              </a:ext>
            </a:extLst>
          </p:cNvPr>
          <p:cNvSpPr txBox="1"/>
          <p:nvPr/>
        </p:nvSpPr>
        <p:spPr>
          <a:xfrm>
            <a:off x="577781" y="1125469"/>
            <a:ext cx="1114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localidad de Usaquén tiene 9</a:t>
            </a:r>
            <a:r>
              <a:rPr lang="es-CO" sz="2400" b="1" u="sng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UPZ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cuales están asignadas a las siguientes zona operacional del SITP:</a:t>
            </a:r>
            <a:endParaRPr lang="es-CO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B62311-3164-4D11-9469-E4E85BD4A3A9}"/>
              </a:ext>
            </a:extLst>
          </p:cNvPr>
          <p:cNvSpPr txBox="1"/>
          <p:nvPr/>
        </p:nvSpPr>
        <p:spPr>
          <a:xfrm>
            <a:off x="1309816" y="2712269"/>
            <a:ext cx="207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43876A-2593-4CD1-BC21-F7DCA3F7D193}"/>
              </a:ext>
            </a:extLst>
          </p:cNvPr>
          <p:cNvSpPr txBox="1"/>
          <p:nvPr/>
        </p:nvSpPr>
        <p:spPr>
          <a:xfrm>
            <a:off x="861390" y="3223630"/>
            <a:ext cx="418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254275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Operacional Usaquén</a:t>
            </a:r>
            <a:endParaRPr lang="es-CO" sz="3200" dirty="0">
              <a:solidFill>
                <a:srgbClr val="254275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9B5D69-F241-4027-878E-DB9E85863AC0}"/>
              </a:ext>
            </a:extLst>
          </p:cNvPr>
          <p:cNvSpPr/>
          <p:nvPr/>
        </p:nvSpPr>
        <p:spPr>
          <a:xfrm>
            <a:off x="5481856" y="2798446"/>
            <a:ext cx="3943909" cy="302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PASEO DE LOS LIBERTADORES</a:t>
            </a:r>
          </a:p>
          <a:p>
            <a:pPr algn="ctr"/>
            <a:r>
              <a:rPr lang="es-ES" dirty="0"/>
              <a:t>VERBENAL</a:t>
            </a:r>
          </a:p>
          <a:p>
            <a:pPr algn="ctr"/>
            <a:r>
              <a:rPr lang="es-ES" dirty="0"/>
              <a:t>LA URIBE</a:t>
            </a:r>
          </a:p>
          <a:p>
            <a:pPr algn="ctr"/>
            <a:r>
              <a:rPr lang="es-ES" dirty="0"/>
              <a:t>SAN CRISTOBAL NORTE</a:t>
            </a:r>
          </a:p>
          <a:p>
            <a:pPr algn="ctr"/>
            <a:r>
              <a:rPr lang="es-ES" dirty="0"/>
              <a:t>TOBERIN</a:t>
            </a:r>
          </a:p>
          <a:p>
            <a:pPr algn="ctr"/>
            <a:r>
              <a:rPr lang="es-ES" dirty="0"/>
              <a:t>LOS CEDROS</a:t>
            </a:r>
          </a:p>
          <a:p>
            <a:pPr algn="ctr"/>
            <a:r>
              <a:rPr lang="es-ES" dirty="0"/>
              <a:t>USAQUEN</a:t>
            </a:r>
          </a:p>
          <a:p>
            <a:pPr algn="ctr"/>
            <a:r>
              <a:rPr lang="es-ES" dirty="0"/>
              <a:t>COUNTRY CLUB</a:t>
            </a:r>
          </a:p>
          <a:p>
            <a:pPr algn="ctr"/>
            <a:r>
              <a:rPr lang="es-ES" dirty="0"/>
              <a:t>SANTA BARBARA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922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690024" y="1049723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de Recargas en Usaquén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ED48D51-A2A3-439D-BE1B-18394EC12CEB}"/>
              </a:ext>
            </a:extLst>
          </p:cNvPr>
          <p:cNvGrpSpPr/>
          <p:nvPr/>
        </p:nvGrpSpPr>
        <p:grpSpPr>
          <a:xfrm>
            <a:off x="1219316" y="2336718"/>
            <a:ext cx="5513296" cy="3503587"/>
            <a:chOff x="904144" y="2321253"/>
            <a:chExt cx="5513296" cy="3503587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1041307" y="2321253"/>
              <a:ext cx="27254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PUNTOS DE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PERSONALIZACIÓN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3230167" y="2178133"/>
              <a:ext cx="861250" cy="5513296"/>
            </a:xfrm>
            <a:prstGeom prst="leftBrace">
              <a:avLst/>
            </a:prstGeom>
            <a:ln>
              <a:solidFill>
                <a:srgbClr val="25427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1234322" y="5385489"/>
              <a:ext cx="5064821" cy="439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 LLAVE – RECAUDO BOGOTÁ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4379469" y="2321253"/>
              <a:ext cx="16818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PUNTOS DE</a:t>
              </a:r>
            </a:p>
            <a:p>
              <a:pPr algn="ctr" defTabSz="1288572"/>
              <a:r>
                <a:rPr lang="es-CO" sz="2000" b="1" dirty="0">
                  <a:solidFill>
                    <a:srgbClr val="25427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RECARGA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1591218" y="3306390"/>
              <a:ext cx="1247181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4596814" y="3308302"/>
              <a:ext cx="1247181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278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9" name="Imagen 128">
            <a:extLst>
              <a:ext uri="{FF2B5EF4-FFF2-40B4-BE49-F238E27FC236}">
                <a16:creationId xmlns:a16="http://schemas.microsoft.com/office/drawing/2014/main" id="{904FCB3F-4999-431B-A9D0-DB8185827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163" y="1722783"/>
            <a:ext cx="2055158" cy="2196405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5D9908-B064-4C3D-9127-1B096D366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47422"/>
              </p:ext>
            </p:extLst>
          </p:nvPr>
        </p:nvGraphicFramePr>
        <p:xfrm>
          <a:off x="7540486" y="4306964"/>
          <a:ext cx="3795683" cy="2257323"/>
        </p:xfrm>
        <a:graphic>
          <a:graphicData uri="http://schemas.openxmlformats.org/drawingml/2006/table">
            <a:tbl>
              <a:tblPr firstRow="1" firstCol="1" bandRow="1"/>
              <a:tblGrid>
                <a:gridCol w="817181">
                  <a:extLst>
                    <a:ext uri="{9D8B030D-6E8A-4147-A177-3AD203B41FA5}">
                      <a16:colId xmlns:a16="http://schemas.microsoft.com/office/drawing/2014/main" val="901965875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val="2325116945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val="3860953848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val="284838617"/>
                    </a:ext>
                  </a:extLst>
                </a:gridCol>
              </a:tblGrid>
              <a:tr h="77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Localidad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Nombre del Establecimiento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Horarios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509332"/>
                  </a:ext>
                </a:extLst>
              </a:tr>
              <a:tr h="6139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Usaquén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CDC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Servitá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 - Vie: 07:00-17:30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Sab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08:00-12:00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7815"/>
                  </a:ext>
                </a:extLst>
              </a:tr>
              <a:tr h="6139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535972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Portal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 - Vie: 10:00-19:00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Sab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Dom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10:00-19:00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52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6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DABBCA-93BE-41A3-B2A7-F2A717DAEC5D}"/>
              </a:ext>
            </a:extLst>
          </p:cNvPr>
          <p:cNvSpPr/>
          <p:nvPr/>
        </p:nvSpPr>
        <p:spPr>
          <a:xfrm>
            <a:off x="0" y="9222"/>
            <a:ext cx="7327867" cy="684877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6665F7-AFC8-4E9E-8383-69396B18DC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98" y="387404"/>
            <a:ext cx="1451029" cy="14510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70B77D-E71C-48EF-860F-F7A1F04CE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719" y="36043"/>
            <a:ext cx="1938061" cy="193806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0759CC9-4824-4525-97E4-30440E7F975A}"/>
              </a:ext>
            </a:extLst>
          </p:cNvPr>
          <p:cNvGrpSpPr/>
          <p:nvPr/>
        </p:nvGrpSpPr>
        <p:grpSpPr>
          <a:xfrm>
            <a:off x="9183624" y="173362"/>
            <a:ext cx="1940245" cy="523946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203C1A9-E9AD-408A-AF7B-744C7F9A126D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288F33-57E1-44CC-AB0A-F157179D56D9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1414347-FD91-4584-A645-AF1753C76D09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650509C-FC2F-4C66-8C4E-029F745E6A31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7327A5F-C7B5-424B-A066-3BE11C32CDD6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83FF2072-DA7F-4357-8A1F-5EBD1F6B542E}"/>
                </a:ext>
              </a:extLst>
            </p:cNvPr>
            <p:cNvSpPr/>
            <p:nvPr/>
          </p:nvSpPr>
          <p:spPr>
            <a:xfrm>
              <a:off x="9638622" y="8524843"/>
              <a:ext cx="433002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8AB4A09B-C63C-4082-83C2-D17A295D12AB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87A20FE1-6FAF-4BF7-A09C-D09D4EA80CF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4554041-5E13-42ED-B6F7-BF399A1A0275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4D614B39-8743-4F55-BC92-0253EBAF74DD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3FB7B1B-7FE5-4385-9ACB-A9C03E91E105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4075EED-24C5-42FC-82F1-40DA1C1C34E3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F5092CA-3BBB-41C5-84E8-B6BE38615399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F78A2F8-BF37-47E9-990E-5D3959C3CAD6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BC8756A-B699-4021-9913-731F81AB4BC5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57B6FB06-B141-4438-BD2C-DC753E1343BA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60C4892-381D-41C5-8C58-B879456612FF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7311D9C-AC8B-4789-A152-0D20421622E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EFD1714-6F7E-46B5-BC94-BFF3B18331A2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8B15A19-9BCA-415A-9380-F7A13E5240B9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3D9D767-9C05-40E9-900D-B3B3D3445AA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05E688E-7A47-4ECC-B914-2004543B17AA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2018F87-0F89-4806-9EA0-726ADABDA9E1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3EDE986-09E1-4584-B0E3-12EE23D2725F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E88E067-AA60-4860-AEA8-C289FF89DAA9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CA1D3991-3D0D-405C-831E-EF12B55E29E5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C5959EA-AA0D-421B-BDE4-4AFC0839BDB6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40897ABA-26A3-41C5-8E63-F835A5357299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1865DB50-CB62-46EC-A1C9-0C4EF51F28F1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C1294BC5-B501-4D82-BAA8-6D24356339B4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F561F4E0-A6C3-4CF3-AD4B-FB4367351DC5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B8020EDF-AC06-4A92-984D-091E42A2B4AB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8D73645-6D17-4882-81E4-406E04459E45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737A3E86-95C8-4B13-8346-A854EABF6957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7179D90-0D0C-489C-8623-126ACE0B27ED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2C8005E-7351-4B92-8E39-BCD61812C83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5C9C02B-D983-4B00-B1E2-32A9538AF90D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9410848-B6D0-4542-A6C7-F1113425AF1F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4968340-3345-4673-9BED-A780BB8C74F6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138BC6E2-EEA0-4768-BC0E-86DEF8BFDE59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81344BCA-0303-4754-9884-4665966A5E06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D0942E5F-C2F7-49B0-960F-3EF4AD3C546F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DF66D08B-CA49-47A7-8E31-F0F493783540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A447B6A8-522A-4019-A0AD-791E58889468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D4049D19-E14F-4795-A812-4B646BB92FB1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C5E9994A-3BD3-400A-88BF-39B25BC4DA7F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A8529F9-8741-4740-8AB3-802592ECBC1B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BC8A83A0-C3C9-4DAD-9A01-C0FE3FA6AB71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69D903C-97D7-48A6-B6F6-352E3084DE43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3005CEF9-7F3B-47AA-8CA2-A6BD19611562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BCBAEF91-FFA7-47BC-904A-C98F8F47A052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425FDE9B-4B2E-4A62-BF6A-3891C73D7B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691" y="132012"/>
            <a:ext cx="696687" cy="596134"/>
          </a:xfrm>
          <a:prstGeom prst="rect">
            <a:avLst/>
          </a:prstGeom>
        </p:spPr>
      </p:pic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F7F1779-C77D-489A-9BEF-FE37186B0E3E}"/>
              </a:ext>
            </a:extLst>
          </p:cNvPr>
          <p:cNvCxnSpPr>
            <a:cxnSpLocks/>
          </p:cNvCxnSpPr>
          <p:nvPr/>
        </p:nvCxnSpPr>
        <p:spPr>
          <a:xfrm>
            <a:off x="0" y="1957173"/>
            <a:ext cx="732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EFA0F70-B74D-41BC-AD7B-B453798F6965}"/>
              </a:ext>
            </a:extLst>
          </p:cNvPr>
          <p:cNvCxnSpPr>
            <a:cxnSpLocks/>
          </p:cNvCxnSpPr>
          <p:nvPr/>
        </p:nvCxnSpPr>
        <p:spPr>
          <a:xfrm>
            <a:off x="-1" y="2000925"/>
            <a:ext cx="73278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810094D8-2280-4F35-9E1F-19B100D13316}"/>
              </a:ext>
            </a:extLst>
          </p:cNvPr>
          <p:cNvSpPr txBox="1"/>
          <p:nvPr/>
        </p:nvSpPr>
        <p:spPr>
          <a:xfrm>
            <a:off x="8167922" y="5862136"/>
            <a:ext cx="34499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085625"/>
            <a:r>
              <a:rPr lang="es-CO" sz="20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Localidad Usaquén</a:t>
            </a:r>
          </a:p>
          <a:p>
            <a:pPr algn="just" defTabSz="1085625"/>
            <a:r>
              <a:rPr lang="es-CO" sz="14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46AB173-4D22-4F0C-AD12-4EDA4484CC82}"/>
              </a:ext>
            </a:extLst>
          </p:cNvPr>
          <p:cNvSpPr txBox="1"/>
          <p:nvPr/>
        </p:nvSpPr>
        <p:spPr>
          <a:xfrm>
            <a:off x="389463" y="3324070"/>
            <a:ext cx="6476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equipo de Gestión Social de TRANSMILENIO S.A desarrolla actividades dirigidas a la ciudadanía, con el propósito de dar a conocer los componentes del SITP y fomentar las buenas prácticas de Cultura ciudadana.</a:t>
            </a:r>
          </a:p>
          <a:p>
            <a:pPr algn="just"/>
            <a:endParaRPr lang="es-CO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vigencia 2020, se realizaron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5401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actividades de Gestión Social a nivel distrito; de las cuales se desarrollaron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3282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las localidades de manera presencial y/o virtual en el marco de la </a:t>
            </a:r>
            <a:r>
              <a:rPr lang="es-CO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 Abordaje Territorial</a:t>
            </a:r>
            <a:r>
              <a:rPr lang="es-C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bajo tres líneas de intervención: Información, participación y pedagogía.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41388971-95B1-46A0-9E10-D46E3E1673B5}"/>
              </a:ext>
            </a:extLst>
          </p:cNvPr>
          <p:cNvGrpSpPr/>
          <p:nvPr/>
        </p:nvGrpSpPr>
        <p:grpSpPr>
          <a:xfrm>
            <a:off x="890414" y="2461411"/>
            <a:ext cx="5658921" cy="691945"/>
            <a:chOff x="205767" y="2484130"/>
            <a:chExt cx="5658921" cy="691945"/>
          </a:xfrm>
        </p:grpSpPr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DBCBF57-1578-464F-9FE3-CAA086F75739}"/>
                </a:ext>
              </a:extLst>
            </p:cNvPr>
            <p:cNvSpPr txBox="1"/>
            <p:nvPr/>
          </p:nvSpPr>
          <p:spPr>
            <a:xfrm>
              <a:off x="205767" y="2484130"/>
              <a:ext cx="56589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ctr" defTabSz="1085625">
                <a:defRPr sz="2400" b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CO" dirty="0">
                  <a:solidFill>
                    <a:schemeClr val="bg1"/>
                  </a:solidFill>
                </a:rPr>
                <a:t>GESTIÓN SOCIAL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1C7176AD-92FF-456C-8BED-CC89E88989C7}"/>
                </a:ext>
              </a:extLst>
            </p:cNvPr>
            <p:cNvSpPr txBox="1"/>
            <p:nvPr/>
          </p:nvSpPr>
          <p:spPr>
            <a:xfrm>
              <a:off x="2000906" y="2868298"/>
              <a:ext cx="2068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TRANSMILENIO S.A.</a:t>
              </a:r>
              <a:endParaRPr lang="es-C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F1341DA-32C3-4852-B77E-7A6E949ECA38}"/>
              </a:ext>
            </a:extLst>
          </p:cNvPr>
          <p:cNvSpPr txBox="1"/>
          <p:nvPr/>
        </p:nvSpPr>
        <p:spPr>
          <a:xfrm>
            <a:off x="6664839" y="2051290"/>
            <a:ext cx="5345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 Abordaje Territorial Usaquén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Boletines informativos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Sesiones de Grupos Focales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de datos “Tenderos Tunjuelito”</a:t>
            </a:r>
          </a:p>
          <a:p>
            <a:pPr marL="742950" lvl="1" indent="-285750" algn="r">
              <a:buFont typeface="Wingdings" panose="05000000000000000000" pitchFamily="2" charset="2"/>
              <a:buChar char="ü"/>
            </a:pPr>
            <a:endParaRPr lang="es-CO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s-CO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CO" sz="16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Capacitaciones </a:t>
            </a:r>
            <a:r>
              <a:rPr lang="es-CO" sz="1600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TrasMi</a:t>
            </a:r>
            <a:r>
              <a:rPr lang="es-CO" sz="16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-Virtual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retos de Transmilenio en época de Coronavirus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de Alertas Tempranas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solo sistema – Nueva Señalética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historia del Transporte</a:t>
            </a: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Transmicable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r">
              <a:buFont typeface="Wingdings" panose="05000000000000000000" pitchFamily="2" charset="2"/>
              <a:buChar char="§"/>
            </a:pPr>
            <a:r>
              <a:rPr lang="es-CO" sz="16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 sistema Accesible</a:t>
            </a:r>
          </a:p>
        </p:txBody>
      </p:sp>
    </p:spTree>
    <p:extLst>
      <p:ext uri="{BB962C8B-B14F-4D97-AF65-F5344CB8AC3E}">
        <p14:creationId xmlns:p14="http://schemas.microsoft.com/office/powerpoint/2010/main" val="262034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841218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05198" y="123794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 Usaquén</a:t>
            </a: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DF2EF8CA-EBB0-48B0-B46C-3D17D0173E55}"/>
              </a:ext>
            </a:extLst>
          </p:cNvPr>
          <p:cNvSpPr/>
          <p:nvPr/>
        </p:nvSpPr>
        <p:spPr>
          <a:xfrm>
            <a:off x="10230234" y="5597716"/>
            <a:ext cx="942174" cy="9142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AB0EC9BC-BEDA-4734-B6FE-E0818437A805}"/>
              </a:ext>
            </a:extLst>
          </p:cNvPr>
          <p:cNvSpPr txBox="1"/>
          <p:nvPr/>
        </p:nvSpPr>
        <p:spPr>
          <a:xfrm>
            <a:off x="8963753" y="6509198"/>
            <a:ext cx="341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 de personalización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4FEB3D-4A5A-44B7-A86C-C106A5D29848}"/>
              </a:ext>
            </a:extLst>
          </p:cNvPr>
          <p:cNvGrpSpPr/>
          <p:nvPr/>
        </p:nvGrpSpPr>
        <p:grpSpPr>
          <a:xfrm>
            <a:off x="240566" y="2192963"/>
            <a:ext cx="4937796" cy="3094058"/>
            <a:chOff x="259373" y="2456164"/>
            <a:chExt cx="4937796" cy="3094058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280907" y="2546703"/>
              <a:ext cx="15327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Reuniones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2297646" y="2117499"/>
              <a:ext cx="861250" cy="4937796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513205" y="5110872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PARTICIPACIÓN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1914837" y="2561347"/>
              <a:ext cx="15664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Recorridos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467640" y="3263701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95</a:t>
              </a:r>
              <a:endPara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2017073" y="3300974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BF99C828-473E-4564-AB11-ACE692EA84D4}"/>
                </a:ext>
              </a:extLst>
            </p:cNvPr>
            <p:cNvSpPr/>
            <p:nvPr/>
          </p:nvSpPr>
          <p:spPr>
            <a:xfrm>
              <a:off x="3651197" y="2456164"/>
              <a:ext cx="12410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Mesa de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trabajo</a:t>
              </a:r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550CD096-3D10-4141-BC42-E077F3E08719}"/>
                </a:ext>
              </a:extLst>
            </p:cNvPr>
            <p:cNvSpPr/>
            <p:nvPr/>
          </p:nvSpPr>
          <p:spPr>
            <a:xfrm>
              <a:off x="3640276" y="325043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EE70CDC-DCEF-4708-AF70-9DEC5ACDB877}"/>
              </a:ext>
            </a:extLst>
          </p:cNvPr>
          <p:cNvGrpSpPr/>
          <p:nvPr/>
        </p:nvGrpSpPr>
        <p:grpSpPr>
          <a:xfrm>
            <a:off x="4213557" y="2403113"/>
            <a:ext cx="4536135" cy="2917421"/>
            <a:chOff x="4084534" y="2665889"/>
            <a:chExt cx="4536135" cy="2917421"/>
          </a:xfrm>
        </p:grpSpPr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1F88D1CB-06FC-464A-92F6-629628AFF8DF}"/>
                </a:ext>
              </a:extLst>
            </p:cNvPr>
            <p:cNvSpPr/>
            <p:nvPr/>
          </p:nvSpPr>
          <p:spPr>
            <a:xfrm>
              <a:off x="5565372" y="2665889"/>
              <a:ext cx="15343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Pedagogía</a:t>
              </a:r>
            </a:p>
          </p:txBody>
        </p:sp>
        <p:sp>
          <p:nvSpPr>
            <p:cNvPr id="135" name="Abrir llave 134">
              <a:extLst>
                <a:ext uri="{FF2B5EF4-FFF2-40B4-BE49-F238E27FC236}">
                  <a16:creationId xmlns:a16="http://schemas.microsoft.com/office/drawing/2014/main" id="{2908A0A7-A67A-45ED-8003-B3752A62F32A}"/>
                </a:ext>
              </a:extLst>
            </p:cNvPr>
            <p:cNvSpPr/>
            <p:nvPr/>
          </p:nvSpPr>
          <p:spPr>
            <a:xfrm rot="16200000">
              <a:off x="5878192" y="3826028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13BADFA0-1BAE-4D81-9909-A6F9DC46B261}"/>
                </a:ext>
              </a:extLst>
            </p:cNvPr>
            <p:cNvSpPr txBox="1"/>
            <p:nvPr/>
          </p:nvSpPr>
          <p:spPr>
            <a:xfrm>
              <a:off x="4084534" y="5143960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PEDAGOGÍA</a:t>
              </a:r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FFBE99AD-05F4-47A2-9DF2-45C2947C8807}"/>
                </a:ext>
              </a:extLst>
            </p:cNvPr>
            <p:cNvSpPr/>
            <p:nvPr/>
          </p:nvSpPr>
          <p:spPr>
            <a:xfrm>
              <a:off x="5717886" y="3300549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CE90D84-2D0A-403A-A221-02CAF2B83B1D}"/>
              </a:ext>
            </a:extLst>
          </p:cNvPr>
          <p:cNvGrpSpPr/>
          <p:nvPr/>
        </p:nvGrpSpPr>
        <p:grpSpPr>
          <a:xfrm>
            <a:off x="6620188" y="2447927"/>
            <a:ext cx="4536135" cy="2889285"/>
            <a:chOff x="6499062" y="2651994"/>
            <a:chExt cx="4536135" cy="2889285"/>
          </a:xfrm>
        </p:grpSpPr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1BC0FBA3-D4D2-4CDE-8085-4758E18E5553}"/>
                </a:ext>
              </a:extLst>
            </p:cNvPr>
            <p:cNvSpPr/>
            <p:nvPr/>
          </p:nvSpPr>
          <p:spPr>
            <a:xfrm>
              <a:off x="7899751" y="2651994"/>
              <a:ext cx="16946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Divulgación</a:t>
              </a:r>
            </a:p>
          </p:txBody>
        </p:sp>
        <p:sp>
          <p:nvSpPr>
            <p:cNvPr id="141" name="Abrir llave 140">
              <a:extLst>
                <a:ext uri="{FF2B5EF4-FFF2-40B4-BE49-F238E27FC236}">
                  <a16:creationId xmlns:a16="http://schemas.microsoft.com/office/drawing/2014/main" id="{317116E5-EDC2-476F-B286-4AD58005E0F7}"/>
                </a:ext>
              </a:extLst>
            </p:cNvPr>
            <p:cNvSpPr/>
            <p:nvPr/>
          </p:nvSpPr>
          <p:spPr>
            <a:xfrm rot="16200000">
              <a:off x="8292720" y="3840269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F59B313A-32B0-4C0E-AF27-F387EC05DD16}"/>
                </a:ext>
              </a:extLst>
            </p:cNvPr>
            <p:cNvSpPr txBox="1"/>
            <p:nvPr/>
          </p:nvSpPr>
          <p:spPr>
            <a:xfrm>
              <a:off x="6499062" y="5101929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INFORMACIÓN</a:t>
              </a: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859AEF9F-E22A-4B48-BBD9-6BA095820150}"/>
                </a:ext>
              </a:extLst>
            </p:cNvPr>
            <p:cNvSpPr/>
            <p:nvPr/>
          </p:nvSpPr>
          <p:spPr>
            <a:xfrm>
              <a:off x="8132414" y="331479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41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5CB22C92-3FA2-4528-A6E6-D5C86E8D9CD2}"/>
              </a:ext>
            </a:extLst>
          </p:cNvPr>
          <p:cNvGrpSpPr/>
          <p:nvPr/>
        </p:nvGrpSpPr>
        <p:grpSpPr>
          <a:xfrm>
            <a:off x="8658345" y="2208772"/>
            <a:ext cx="4536135" cy="3128440"/>
            <a:chOff x="6499062" y="2412839"/>
            <a:chExt cx="4536135" cy="3128440"/>
          </a:xfrm>
        </p:grpSpPr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917E4673-6EBC-470D-B62F-F4904EF5D099}"/>
                </a:ext>
              </a:extLst>
            </p:cNvPr>
            <p:cNvSpPr/>
            <p:nvPr/>
          </p:nvSpPr>
          <p:spPr>
            <a:xfrm>
              <a:off x="7829772" y="2412839"/>
              <a:ext cx="16658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Actividades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general</a:t>
              </a:r>
            </a:p>
          </p:txBody>
        </p:sp>
        <p:sp>
          <p:nvSpPr>
            <p:cNvPr id="149" name="Abrir llave 148">
              <a:extLst>
                <a:ext uri="{FF2B5EF4-FFF2-40B4-BE49-F238E27FC236}">
                  <a16:creationId xmlns:a16="http://schemas.microsoft.com/office/drawing/2014/main" id="{8EB38832-F181-419A-A39B-EBD93B570914}"/>
                </a:ext>
              </a:extLst>
            </p:cNvPr>
            <p:cNvSpPr/>
            <p:nvPr/>
          </p:nvSpPr>
          <p:spPr>
            <a:xfrm rot="16200000">
              <a:off x="8292720" y="3840269"/>
              <a:ext cx="861250" cy="154871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44549B6F-74AA-499F-B3C7-57E0CFFD16C8}"/>
                </a:ext>
              </a:extLst>
            </p:cNvPr>
            <p:cNvSpPr txBox="1"/>
            <p:nvPr/>
          </p:nvSpPr>
          <p:spPr>
            <a:xfrm>
              <a:off x="6499062" y="5101929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OTROS</a:t>
              </a:r>
            </a:p>
          </p:txBody>
        </p:sp>
        <p:sp>
          <p:nvSpPr>
            <p:cNvPr id="151" name="Elipse 150">
              <a:extLst>
                <a:ext uri="{FF2B5EF4-FFF2-40B4-BE49-F238E27FC236}">
                  <a16:creationId xmlns:a16="http://schemas.microsoft.com/office/drawing/2014/main" id="{02E3FEAA-4552-4044-BBBA-D9F4F7C67B18}"/>
                </a:ext>
              </a:extLst>
            </p:cNvPr>
            <p:cNvSpPr/>
            <p:nvPr/>
          </p:nvSpPr>
          <p:spPr>
            <a:xfrm>
              <a:off x="8132414" y="3314790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01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 Usaquén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6880697F-494A-4F32-8459-26E8C25CEF5D}"/>
              </a:ext>
            </a:extLst>
          </p:cNvPr>
          <p:cNvSpPr txBox="1"/>
          <p:nvPr/>
        </p:nvSpPr>
        <p:spPr>
          <a:xfrm>
            <a:off x="1271283" y="1126795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Usaquén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</a:p>
        </p:txBody>
      </p:sp>
      <p:sp>
        <p:nvSpPr>
          <p:cNvPr id="66" name="Llaves 65">
            <a:extLst>
              <a:ext uri="{FF2B5EF4-FFF2-40B4-BE49-F238E27FC236}">
                <a16:creationId xmlns:a16="http://schemas.microsoft.com/office/drawing/2014/main" id="{5F36135E-B368-40D0-847D-8959E230991E}"/>
              </a:ext>
            </a:extLst>
          </p:cNvPr>
          <p:cNvSpPr/>
          <p:nvPr/>
        </p:nvSpPr>
        <p:spPr>
          <a:xfrm>
            <a:off x="703537" y="1695614"/>
            <a:ext cx="10781638" cy="2134763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Reuniones virtuales y/o presenciales para atender temas como: Cobertura de la localidad, sesiones JAL, comunidad con discapacidad, articulación de acciones pedagógicas, implementación de nuevas rutas, reuniones interinstitucionales (CLD, UAT, CLIP, CLOPS, COLEV, COLMYEG, entre otros).</a:t>
            </a: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R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ecorridos sociales y/o con técnicos de Transmilenio S.A. técnicos con ocasión de modificación ruta 19-1 y recorrido comunitario ; entre otras.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8A9268-7599-4C81-A2D4-BC90F7E4E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5" y="3830377"/>
            <a:ext cx="3352800" cy="2795707"/>
          </a:xfrm>
          <a:prstGeom prst="rect">
            <a:avLst/>
          </a:prstGeom>
        </p:spPr>
      </p:pic>
      <p:pic>
        <p:nvPicPr>
          <p:cNvPr id="1026" name="607d27c6-d337-41c3-9fda-e210250fc553" descr="Image">
            <a:extLst>
              <a:ext uri="{FF2B5EF4-FFF2-40B4-BE49-F238E27FC236}">
                <a16:creationId xmlns:a16="http://schemas.microsoft.com/office/drawing/2014/main" id="{B69DFA05-5F09-4709-A978-D6AA0C51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64" y="3830377"/>
            <a:ext cx="3683023" cy="279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8b99c8e6-28b2-44cd-baa2-3647ae362985" descr="Image">
            <a:extLst>
              <a:ext uri="{FF2B5EF4-FFF2-40B4-BE49-F238E27FC236}">
                <a16:creationId xmlns:a16="http://schemas.microsoft.com/office/drawing/2014/main" id="{9D309950-885D-4299-85E5-67A9FC04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46" y="3830377"/>
            <a:ext cx="3887042" cy="279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9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6880697F-494A-4F32-8459-26E8C25CEF5D}"/>
              </a:ext>
            </a:extLst>
          </p:cNvPr>
          <p:cNvSpPr txBox="1"/>
          <p:nvPr/>
        </p:nvSpPr>
        <p:spPr>
          <a:xfrm>
            <a:off x="1405198" y="1155618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Usaquén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Pedagogía</a:t>
            </a:r>
          </a:p>
        </p:txBody>
      </p:sp>
      <p:sp>
        <p:nvSpPr>
          <p:cNvPr id="66" name="Llaves 65">
            <a:extLst>
              <a:ext uri="{FF2B5EF4-FFF2-40B4-BE49-F238E27FC236}">
                <a16:creationId xmlns:a16="http://schemas.microsoft.com/office/drawing/2014/main" id="{5F36135E-B368-40D0-847D-8959E230991E}"/>
              </a:ext>
            </a:extLst>
          </p:cNvPr>
          <p:cNvSpPr/>
          <p:nvPr/>
        </p:nvSpPr>
        <p:spPr>
          <a:xfrm>
            <a:off x="713685" y="1771529"/>
            <a:ext cx="10781638" cy="2196066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pedagogía en: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Colegios de la localidad: Colegio Anglo Americano, Jardín infantil  entre otros.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Comunidades: Reunión en la JAC Chaparral con lideres del codito sobre cambios operacionales; entre otros.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ceaa7c36-dbe2-4859-8f54-4673a97a5fdc" descr="Image">
            <a:extLst>
              <a:ext uri="{FF2B5EF4-FFF2-40B4-BE49-F238E27FC236}">
                <a16:creationId xmlns:a16="http://schemas.microsoft.com/office/drawing/2014/main" id="{4D05B79B-CE02-4FD7-8071-92A58D31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3967594"/>
            <a:ext cx="3434015" cy="254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ff38b46a-e0f6-4c56-ad53-f248537231c9" descr="Image">
            <a:extLst>
              <a:ext uri="{FF2B5EF4-FFF2-40B4-BE49-F238E27FC236}">
                <a16:creationId xmlns:a16="http://schemas.microsoft.com/office/drawing/2014/main" id="{228F620A-0271-4D18-AAA2-A462BE75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45" y="3967594"/>
            <a:ext cx="3283596" cy="254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7955B8-B211-4457-A7C3-DA7E73923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55" y="3967592"/>
            <a:ext cx="4284437" cy="25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3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 Usaquén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B4C9CB77-322F-4654-9C59-3A18D926AE9B}"/>
              </a:ext>
            </a:extLst>
          </p:cNvPr>
          <p:cNvSpPr txBox="1"/>
          <p:nvPr/>
        </p:nvSpPr>
        <p:spPr>
          <a:xfrm>
            <a:off x="743017" y="773134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Usaquén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</a:t>
            </a:r>
          </a:p>
        </p:txBody>
      </p:sp>
      <p:sp>
        <p:nvSpPr>
          <p:cNvPr id="60" name="Llaves 59">
            <a:extLst>
              <a:ext uri="{FF2B5EF4-FFF2-40B4-BE49-F238E27FC236}">
                <a16:creationId xmlns:a16="http://schemas.microsoft.com/office/drawing/2014/main" id="{1927F02F-6A36-43AA-85AC-6952BC84B534}"/>
              </a:ext>
            </a:extLst>
          </p:cNvPr>
          <p:cNvSpPr/>
          <p:nvPr/>
        </p:nvSpPr>
        <p:spPr>
          <a:xfrm>
            <a:off x="703537" y="1580806"/>
            <a:ext cx="10781638" cy="2368343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s-CO" sz="2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divulgación en: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BD 900 Estrellita – Parque el Lago</a:t>
            </a:r>
          </a:p>
          <a:p>
            <a:pPr marL="342900" indent="-342900" algn="just">
              <a:buAutoNum type="alphaLcParenR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AG 503 Estación Calle 100 – San Bernardino </a:t>
            </a:r>
          </a:p>
          <a:p>
            <a:pPr marL="342900" indent="-342900" algn="just">
              <a:buAutoNum type="alphaLcParenR" startAt="3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CA  103 Portales del norte - Germania</a:t>
            </a:r>
          </a:p>
          <a:p>
            <a:pPr marL="342900" indent="-342900" algn="just">
              <a:buAutoNum type="alphaLcParenR" startAt="4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BK 904  Estrellita – Salitre el Greco</a:t>
            </a:r>
          </a:p>
          <a:p>
            <a:pPr marL="342900" indent="-342900" algn="just">
              <a:buAutoNum type="alphaLcParenR" startAt="5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AH 610  Chico norte - Paraíso</a:t>
            </a:r>
          </a:p>
          <a:p>
            <a:pPr marL="342900" indent="-342900" algn="just">
              <a:buAutoNum type="alphaLcParenR" startAt="6"/>
            </a:pP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BF 404  Calle 222 – Patio bonito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g)  Ruta BK 903  Toberín - Aeropuerto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Envíos de información de interés a nivel local y distrital en ocasión de la pandemia COVID -19 y ajustes en la prestación del servicio, iniciativas de Cultura Ciudadana, comunicados de TRANSMILENIO S.A y Alcaldía mayor de Bogotá; entre otros.</a:t>
            </a:r>
          </a:p>
          <a:p>
            <a:pPr marL="342900" indent="-342900" algn="just">
              <a:buAutoNum type="alphaLcParenR"/>
            </a:pPr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16325508-12b4-49cf-b646-15c398e9199e" descr="Image">
            <a:extLst>
              <a:ext uri="{FF2B5EF4-FFF2-40B4-BE49-F238E27FC236}">
                <a16:creationId xmlns:a16="http://schemas.microsoft.com/office/drawing/2014/main" id="{B8250726-8BA8-4F06-B046-D3798280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" y="4162567"/>
            <a:ext cx="2494517" cy="247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719df82-7b84-4bb1-b884-2505b4292b09" descr="Image">
            <a:extLst>
              <a:ext uri="{FF2B5EF4-FFF2-40B4-BE49-F238E27FC236}">
                <a16:creationId xmlns:a16="http://schemas.microsoft.com/office/drawing/2014/main" id="{E06B2C12-3622-4CE7-842C-81D4EE92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59" y="4162566"/>
            <a:ext cx="2494517" cy="247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daf08aeb-ede3-4997-a695-f809d245f7e1" descr="Image">
            <a:extLst>
              <a:ext uri="{FF2B5EF4-FFF2-40B4-BE49-F238E27FC236}">
                <a16:creationId xmlns:a16="http://schemas.microsoft.com/office/drawing/2014/main" id="{68FA4047-1FE8-4D94-BC81-658FB69C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14" y="4162566"/>
            <a:ext cx="2807244" cy="247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9b1b450c-dc59-4906-81f9-b15e9f8095f9" descr="Image">
            <a:extLst>
              <a:ext uri="{FF2B5EF4-FFF2-40B4-BE49-F238E27FC236}">
                <a16:creationId xmlns:a16="http://schemas.microsoft.com/office/drawing/2014/main" id="{E7118A11-68C2-4757-A44D-291481A4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32" y="4159766"/>
            <a:ext cx="3572552" cy="24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99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-8179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376959" y="59513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 Usaquén</a:t>
            </a:r>
          </a:p>
        </p:txBody>
      </p:sp>
      <p:sp>
        <p:nvSpPr>
          <p:cNvPr id="59" name="9 CuadroTexto">
            <a:extLst>
              <a:ext uri="{FF2B5EF4-FFF2-40B4-BE49-F238E27FC236}">
                <a16:creationId xmlns:a16="http://schemas.microsoft.com/office/drawing/2014/main" id="{EEAE168C-F1E8-450F-AD5C-1FFD8258151E}"/>
              </a:ext>
            </a:extLst>
          </p:cNvPr>
          <p:cNvSpPr txBox="1"/>
          <p:nvPr/>
        </p:nvSpPr>
        <p:spPr>
          <a:xfrm>
            <a:off x="1419266" y="1044442"/>
            <a:ext cx="9646145" cy="711071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Gestión Social en Usaquén</a:t>
            </a:r>
          </a:p>
          <a:p>
            <a:pPr algn="ctr" defTabSz="1077006"/>
            <a:r>
              <a:rPr lang="es-CO" sz="14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Jornadas de Personalización</a:t>
            </a:r>
          </a:p>
        </p:txBody>
      </p:sp>
      <p:sp>
        <p:nvSpPr>
          <p:cNvPr id="65" name="Llaves 64">
            <a:extLst>
              <a:ext uri="{FF2B5EF4-FFF2-40B4-BE49-F238E27FC236}">
                <a16:creationId xmlns:a16="http://schemas.microsoft.com/office/drawing/2014/main" id="{0863B326-F577-4D63-AC99-EA3952FDCA3B}"/>
              </a:ext>
            </a:extLst>
          </p:cNvPr>
          <p:cNvSpPr/>
          <p:nvPr/>
        </p:nvSpPr>
        <p:spPr>
          <a:xfrm>
            <a:off x="697002" y="1900645"/>
            <a:ext cx="10781638" cy="1736893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jornada de personalización de tarjetas </a:t>
            </a:r>
            <a:r>
              <a:rPr lang="es-CO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Tullave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 el parque Alcalá al lado de la estación Alcalá 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Imagen 66" descr="Un grupo de personas caminando en la banqueta junto a una camioneta&#10;&#10;Descripción generada automáticamente con confianza media">
            <a:extLst>
              <a:ext uri="{FF2B5EF4-FFF2-40B4-BE49-F238E27FC236}">
                <a16:creationId xmlns:a16="http://schemas.microsoft.com/office/drawing/2014/main" id="{34B860D5-E0E9-4715-97D0-E80E218F92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28939" y="3637537"/>
            <a:ext cx="5422404" cy="2871659"/>
          </a:xfrm>
          <a:prstGeom prst="rect">
            <a:avLst/>
          </a:prstGeom>
        </p:spPr>
      </p:pic>
      <p:pic>
        <p:nvPicPr>
          <p:cNvPr id="3074" name="9cfaa7de-bbb6-42d2-8b68-047f5e196a99" descr="Image">
            <a:extLst>
              <a:ext uri="{FF2B5EF4-FFF2-40B4-BE49-F238E27FC236}">
                <a16:creationId xmlns:a16="http://schemas.microsoft.com/office/drawing/2014/main" id="{163BA5ED-F1F9-4639-88AB-361152234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0" y="3637538"/>
            <a:ext cx="4713656" cy="287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0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6694D2-55CF-4455-94F8-5EECD81E8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02704"/>
            <a:ext cx="3750365" cy="3326296"/>
          </a:xfrm>
          <a:prstGeom prst="rect">
            <a:avLst/>
          </a:prstGeom>
        </p:spPr>
      </p:pic>
      <p:pic>
        <p:nvPicPr>
          <p:cNvPr id="5123" name="8d7a5f71-0602-45f9-a34a-291c22d021b1" descr="Image">
            <a:extLst>
              <a:ext uri="{FF2B5EF4-FFF2-40B4-BE49-F238E27FC236}">
                <a16:creationId xmlns:a16="http://schemas.microsoft.com/office/drawing/2014/main" id="{9C48A6A8-8050-4708-812F-8E1A87EC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95" y="102703"/>
            <a:ext cx="3485322" cy="332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834c8188-c213-405e-a049-b0022f4884a4" descr="Image">
            <a:extLst>
              <a:ext uri="{FF2B5EF4-FFF2-40B4-BE49-F238E27FC236}">
                <a16:creationId xmlns:a16="http://schemas.microsoft.com/office/drawing/2014/main" id="{8415C908-C477-4A87-A83C-EBC03A10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31" y="102703"/>
            <a:ext cx="3949148" cy="332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cec5aef3-8fb4-4188-8cda-8f16a92be110" descr="Image">
            <a:extLst>
              <a:ext uri="{FF2B5EF4-FFF2-40B4-BE49-F238E27FC236}">
                <a16:creationId xmlns:a16="http://schemas.microsoft.com/office/drawing/2014/main" id="{70A9D66B-E138-46AA-A6A3-F00AC75A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3531704"/>
            <a:ext cx="3750365" cy="32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585c4ae1-6bd8-4c03-a7c9-b40ecf04fe0a" descr="Image">
            <a:extLst>
              <a:ext uri="{FF2B5EF4-FFF2-40B4-BE49-F238E27FC236}">
                <a16:creationId xmlns:a16="http://schemas.microsoft.com/office/drawing/2014/main" id="{A415EE2E-1D12-4D95-8F54-FCCC1AF1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95" y="3428999"/>
            <a:ext cx="3485322" cy="33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957717-466C-40E5-994F-90397A77D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1" y="3531701"/>
            <a:ext cx="4068418" cy="322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846EF1-8F31-4289-8584-4A7315179D2B}"/>
              </a:ext>
            </a:extLst>
          </p:cNvPr>
          <p:cNvSpPr txBox="1"/>
          <p:nvPr/>
        </p:nvSpPr>
        <p:spPr>
          <a:xfrm>
            <a:off x="6096000" y="3025536"/>
            <a:ext cx="6069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5625"/>
            <a:r>
              <a:rPr lang="es-MX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s-CO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8ECCF5C-F3FA-446F-AC22-05DB8D33222A}"/>
              </a:ext>
            </a:extLst>
          </p:cNvPr>
          <p:cNvSpPr txBox="1"/>
          <p:nvPr/>
        </p:nvSpPr>
        <p:spPr>
          <a:xfrm>
            <a:off x="7218070" y="3357421"/>
            <a:ext cx="3931141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5625"/>
            <a:r>
              <a:rPr lang="es-CO" sz="1696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William.bermudez@transmilenio.gov.co</a:t>
            </a:r>
            <a:endParaRPr lang="es-CO" sz="1696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085625"/>
            <a:r>
              <a:rPr lang="es-CO" sz="1696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3212765520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57A8920-A88F-4114-9241-AF6D355A11A9}"/>
              </a:ext>
            </a:extLst>
          </p:cNvPr>
          <p:cNvGrpSpPr/>
          <p:nvPr/>
        </p:nvGrpSpPr>
        <p:grpSpPr>
          <a:xfrm>
            <a:off x="0" y="0"/>
            <a:ext cx="12013378" cy="6858000"/>
            <a:chOff x="0" y="0"/>
            <a:chExt cx="12013378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8DABBCA-93BE-41A3-B2A7-F2A717DAEC5D}"/>
                </a:ext>
              </a:extLst>
            </p:cNvPr>
            <p:cNvSpPr/>
            <p:nvPr/>
          </p:nvSpPr>
          <p:spPr>
            <a:xfrm>
              <a:off x="0" y="0"/>
              <a:ext cx="6128083" cy="6858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0759CC9-4824-4525-97E4-30440E7F975A}"/>
                </a:ext>
              </a:extLst>
            </p:cNvPr>
            <p:cNvGrpSpPr/>
            <p:nvPr/>
          </p:nvGrpSpPr>
          <p:grpSpPr>
            <a:xfrm>
              <a:off x="9183624" y="173361"/>
              <a:ext cx="1940245" cy="523946"/>
              <a:chOff x="6018212" y="7750788"/>
              <a:chExt cx="5133627" cy="1447246"/>
            </a:xfrm>
            <a:solidFill>
              <a:schemeClr val="tx2"/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203C1A9-E9AD-408A-AF7B-744C7F9A126D}"/>
                  </a:ext>
                </a:extLst>
              </p:cNvPr>
              <p:cNvSpPr/>
              <p:nvPr/>
            </p:nvSpPr>
            <p:spPr>
              <a:xfrm>
                <a:off x="8345982" y="8533248"/>
                <a:ext cx="305649" cy="433002"/>
              </a:xfrm>
              <a:custGeom>
                <a:avLst/>
                <a:gdLst>
                  <a:gd name="connsiteX0" fmla="*/ 315328 w 305648"/>
                  <a:gd name="connsiteY0" fmla="*/ 142127 h 433001"/>
                  <a:gd name="connsiteX1" fmla="*/ 172182 w 305648"/>
                  <a:gd name="connsiteY1" fmla="*/ 0 h 433001"/>
                  <a:gd name="connsiteX2" fmla="*/ 0 w 305648"/>
                  <a:gd name="connsiteY2" fmla="*/ 0 h 433001"/>
                  <a:gd name="connsiteX3" fmla="*/ 0 w 305648"/>
                  <a:gd name="connsiteY3" fmla="*/ 453633 h 433001"/>
                  <a:gd name="connsiteX4" fmla="*/ 187210 w 305648"/>
                  <a:gd name="connsiteY4" fmla="*/ 453633 h 433001"/>
                  <a:gd name="connsiteX5" fmla="*/ 330355 w 305648"/>
                  <a:gd name="connsiteY5" fmla="*/ 311507 h 433001"/>
                  <a:gd name="connsiteX6" fmla="*/ 293678 w 305648"/>
                  <a:gd name="connsiteY6" fmla="*/ 216756 h 433001"/>
                  <a:gd name="connsiteX7" fmla="*/ 315328 w 305648"/>
                  <a:gd name="connsiteY7" fmla="*/ 142127 h 433001"/>
                  <a:gd name="connsiteX8" fmla="*/ 115382 w 305648"/>
                  <a:gd name="connsiteY8" fmla="*/ 98826 h 433001"/>
                  <a:gd name="connsiteX9" fmla="*/ 172182 w 305648"/>
                  <a:gd name="connsiteY9" fmla="*/ 98826 h 433001"/>
                  <a:gd name="connsiteX10" fmla="*/ 216501 w 305648"/>
                  <a:gd name="connsiteY10" fmla="*/ 142127 h 433001"/>
                  <a:gd name="connsiteX11" fmla="*/ 172182 w 305648"/>
                  <a:gd name="connsiteY11" fmla="*/ 185427 h 433001"/>
                  <a:gd name="connsiteX12" fmla="*/ 115382 w 305648"/>
                  <a:gd name="connsiteY12" fmla="*/ 185427 h 433001"/>
                  <a:gd name="connsiteX13" fmla="*/ 115382 w 305648"/>
                  <a:gd name="connsiteY13" fmla="*/ 98826 h 433001"/>
                  <a:gd name="connsiteX14" fmla="*/ 187210 w 305648"/>
                  <a:gd name="connsiteY14" fmla="*/ 354807 h 433001"/>
                  <a:gd name="connsiteX15" fmla="*/ 115128 w 305648"/>
                  <a:gd name="connsiteY15" fmla="*/ 354807 h 433001"/>
                  <a:gd name="connsiteX16" fmla="*/ 115128 w 305648"/>
                  <a:gd name="connsiteY16" fmla="*/ 267952 h 433001"/>
                  <a:gd name="connsiteX17" fmla="*/ 171927 w 305648"/>
                  <a:gd name="connsiteY17" fmla="*/ 267952 h 433001"/>
                  <a:gd name="connsiteX18" fmla="*/ 186955 w 305648"/>
                  <a:gd name="connsiteY18" fmla="*/ 267952 h 433001"/>
                  <a:gd name="connsiteX19" fmla="*/ 231274 w 305648"/>
                  <a:gd name="connsiteY19" fmla="*/ 311507 h 433001"/>
                  <a:gd name="connsiteX20" fmla="*/ 187210 w 305648"/>
                  <a:gd name="connsiteY20" fmla="*/ 354807 h 4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48" h="433001">
                    <a:moveTo>
                      <a:pt x="315328" y="142127"/>
                    </a:moveTo>
                    <a:cubicBezTo>
                      <a:pt x="315328" y="63931"/>
                      <a:pt x="251141" y="0"/>
                      <a:pt x="172182" y="0"/>
                    </a:cubicBezTo>
                    <a:lnTo>
                      <a:pt x="0" y="0"/>
                    </a:lnTo>
                    <a:lnTo>
                      <a:pt x="0" y="453633"/>
                    </a:lnTo>
                    <a:lnTo>
                      <a:pt x="187210" y="453633"/>
                    </a:lnTo>
                    <a:cubicBezTo>
                      <a:pt x="266169" y="453633"/>
                      <a:pt x="330355" y="389956"/>
                      <a:pt x="330355" y="311507"/>
                    </a:cubicBezTo>
                    <a:cubicBezTo>
                      <a:pt x="330355" y="276612"/>
                      <a:pt x="317111" y="242736"/>
                      <a:pt x="293678" y="216756"/>
                    </a:cubicBezTo>
                    <a:cubicBezTo>
                      <a:pt x="307941" y="194596"/>
                      <a:pt x="315328" y="168871"/>
                      <a:pt x="315328" y="142127"/>
                    </a:cubicBezTo>
                    <a:moveTo>
                      <a:pt x="115382" y="98826"/>
                    </a:moveTo>
                    <a:lnTo>
                      <a:pt x="172182" y="98826"/>
                    </a:lnTo>
                    <a:cubicBezTo>
                      <a:pt x="196634" y="98826"/>
                      <a:pt x="216501" y="118184"/>
                      <a:pt x="216501" y="142127"/>
                    </a:cubicBezTo>
                    <a:cubicBezTo>
                      <a:pt x="216501" y="166069"/>
                      <a:pt x="196634" y="185427"/>
                      <a:pt x="172182" y="185427"/>
                    </a:cubicBezTo>
                    <a:lnTo>
                      <a:pt x="115382" y="185427"/>
                    </a:lnTo>
                    <a:lnTo>
                      <a:pt x="115382" y="98826"/>
                    </a:lnTo>
                    <a:close/>
                    <a:moveTo>
                      <a:pt x="187210" y="354807"/>
                    </a:moveTo>
                    <a:lnTo>
                      <a:pt x="115128" y="354807"/>
                    </a:lnTo>
                    <a:lnTo>
                      <a:pt x="115128" y="267952"/>
                    </a:lnTo>
                    <a:lnTo>
                      <a:pt x="171927" y="267952"/>
                    </a:lnTo>
                    <a:lnTo>
                      <a:pt x="186955" y="267952"/>
                    </a:lnTo>
                    <a:cubicBezTo>
                      <a:pt x="211407" y="267952"/>
                      <a:pt x="231274" y="287564"/>
                      <a:pt x="231274" y="311507"/>
                    </a:cubicBezTo>
                    <a:cubicBezTo>
                      <a:pt x="231784" y="335449"/>
                      <a:pt x="211916" y="354807"/>
                      <a:pt x="187210" y="35480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D5288F33-57E1-44CC-AB0A-F157179D56D9}"/>
                  </a:ext>
                </a:extLst>
              </p:cNvPr>
              <p:cNvSpPr/>
              <p:nvPr/>
            </p:nvSpPr>
            <p:spPr>
              <a:xfrm>
                <a:off x="8694677" y="8525097"/>
                <a:ext cx="433002" cy="458473"/>
              </a:xfrm>
              <a:custGeom>
                <a:avLst/>
                <a:gdLst>
                  <a:gd name="connsiteX0" fmla="*/ 228982 w 433002"/>
                  <a:gd name="connsiteY0" fmla="*/ 0 h 458472"/>
                  <a:gd name="connsiteX1" fmla="*/ 0 w 433002"/>
                  <a:gd name="connsiteY1" fmla="*/ 237132 h 458472"/>
                  <a:gd name="connsiteX2" fmla="*/ 228982 w 433002"/>
                  <a:gd name="connsiteY2" fmla="*/ 474265 h 458472"/>
                  <a:gd name="connsiteX3" fmla="*/ 457964 w 433002"/>
                  <a:gd name="connsiteY3" fmla="*/ 237132 h 458472"/>
                  <a:gd name="connsiteX4" fmla="*/ 228982 w 433002"/>
                  <a:gd name="connsiteY4" fmla="*/ 0 h 458472"/>
                  <a:gd name="connsiteX5" fmla="*/ 228982 w 433002"/>
                  <a:gd name="connsiteY5" fmla="*/ 350986 h 458472"/>
                  <a:gd name="connsiteX6" fmla="*/ 123278 w 433002"/>
                  <a:gd name="connsiteY6" fmla="*/ 236878 h 458472"/>
                  <a:gd name="connsiteX7" fmla="*/ 228982 w 433002"/>
                  <a:gd name="connsiteY7" fmla="*/ 123023 h 458472"/>
                  <a:gd name="connsiteX8" fmla="*/ 334685 w 433002"/>
                  <a:gd name="connsiteY8" fmla="*/ 236878 h 458472"/>
                  <a:gd name="connsiteX9" fmla="*/ 228982 w 433002"/>
                  <a:gd name="connsiteY9" fmla="*/ 350986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002" h="458472">
                    <a:moveTo>
                      <a:pt x="228982" y="0"/>
                    </a:move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5"/>
                      <a:pt x="228982" y="474265"/>
                    </a:cubicBezTo>
                    <a:cubicBezTo>
                      <a:pt x="355317" y="474265"/>
                      <a:pt x="457964" y="368052"/>
                      <a:pt x="457964" y="237132"/>
                    </a:cubicBezTo>
                    <a:cubicBezTo>
                      <a:pt x="457964" y="106468"/>
                      <a:pt x="355317" y="0"/>
                      <a:pt x="228982" y="0"/>
                    </a:cubicBezTo>
                    <a:moveTo>
                      <a:pt x="228982" y="350986"/>
                    </a:moveTo>
                    <a:cubicBezTo>
                      <a:pt x="170654" y="350986"/>
                      <a:pt x="123278" y="300045"/>
                      <a:pt x="123278" y="236878"/>
                    </a:cubicBezTo>
                    <a:cubicBezTo>
                      <a:pt x="123278" y="174220"/>
                      <a:pt x="170654" y="123023"/>
                      <a:pt x="228982" y="123023"/>
                    </a:cubicBezTo>
                    <a:cubicBezTo>
                      <a:pt x="287310" y="123023"/>
                      <a:pt x="334685" y="174220"/>
                      <a:pt x="334685" y="236878"/>
                    </a:cubicBezTo>
                    <a:cubicBezTo>
                      <a:pt x="334685" y="300045"/>
                      <a:pt x="287310" y="350986"/>
                      <a:pt x="228982" y="350986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51414347-FD91-4584-A645-AF1753C76D09}"/>
                  </a:ext>
                </a:extLst>
              </p:cNvPr>
              <p:cNvSpPr/>
              <p:nvPr/>
            </p:nvSpPr>
            <p:spPr>
              <a:xfrm>
                <a:off x="9176074" y="8525097"/>
                <a:ext cx="433002" cy="458473"/>
              </a:xfrm>
              <a:custGeom>
                <a:avLst/>
                <a:gdLst>
                  <a:gd name="connsiteX0" fmla="*/ 258273 w 433002"/>
                  <a:gd name="connsiteY0" fmla="*/ 306922 h 458472"/>
                  <a:gd name="connsiteX1" fmla="*/ 312016 w 433002"/>
                  <a:gd name="connsiteY1" fmla="*/ 306922 h 458472"/>
                  <a:gd name="connsiteX2" fmla="*/ 312016 w 433002"/>
                  <a:gd name="connsiteY2" fmla="*/ 331883 h 458472"/>
                  <a:gd name="connsiteX3" fmla="*/ 244519 w 433002"/>
                  <a:gd name="connsiteY3" fmla="*/ 351241 h 458472"/>
                  <a:gd name="connsiteX4" fmla="*/ 123278 w 433002"/>
                  <a:gd name="connsiteY4" fmla="*/ 237132 h 458472"/>
                  <a:gd name="connsiteX5" fmla="*/ 244519 w 433002"/>
                  <a:gd name="connsiteY5" fmla="*/ 123278 h 458472"/>
                  <a:gd name="connsiteX6" fmla="*/ 329082 w 433002"/>
                  <a:gd name="connsiteY6" fmla="*/ 155626 h 458472"/>
                  <a:gd name="connsiteX7" fmla="*/ 341053 w 433002"/>
                  <a:gd name="connsiteY7" fmla="*/ 166578 h 458472"/>
                  <a:gd name="connsiteX8" fmla="*/ 424342 w 433002"/>
                  <a:gd name="connsiteY8" fmla="*/ 75648 h 458472"/>
                  <a:gd name="connsiteX9" fmla="*/ 412371 w 433002"/>
                  <a:gd name="connsiteY9" fmla="*/ 64696 h 458472"/>
                  <a:gd name="connsiteX10" fmla="*/ 244519 w 433002"/>
                  <a:gd name="connsiteY10" fmla="*/ 0 h 458472"/>
                  <a:gd name="connsiteX11" fmla="*/ 0 w 433002"/>
                  <a:gd name="connsiteY11" fmla="*/ 237132 h 458472"/>
                  <a:gd name="connsiteX12" fmla="*/ 244519 w 433002"/>
                  <a:gd name="connsiteY12" fmla="*/ 474265 h 458472"/>
                  <a:gd name="connsiteX13" fmla="*/ 312016 w 433002"/>
                  <a:gd name="connsiteY13" fmla="*/ 465095 h 458472"/>
                  <a:gd name="connsiteX14" fmla="*/ 312016 w 433002"/>
                  <a:gd name="connsiteY14" fmla="*/ 466114 h 458472"/>
                  <a:gd name="connsiteX15" fmla="*/ 435295 w 433002"/>
                  <a:gd name="connsiteY15" fmla="*/ 466114 h 458472"/>
                  <a:gd name="connsiteX16" fmla="*/ 435295 w 433002"/>
                  <a:gd name="connsiteY16" fmla="*/ 183644 h 458472"/>
                  <a:gd name="connsiteX17" fmla="*/ 258273 w 433002"/>
                  <a:gd name="connsiteY17" fmla="*/ 183644 h 458472"/>
                  <a:gd name="connsiteX18" fmla="*/ 258273 w 433002"/>
                  <a:gd name="connsiteY18" fmla="*/ 306922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002" h="458472">
                    <a:moveTo>
                      <a:pt x="258273" y="306922"/>
                    </a:moveTo>
                    <a:lnTo>
                      <a:pt x="312016" y="306922"/>
                    </a:lnTo>
                    <a:lnTo>
                      <a:pt x="312016" y="331883"/>
                    </a:lnTo>
                    <a:cubicBezTo>
                      <a:pt x="292149" y="344364"/>
                      <a:pt x="268462" y="351241"/>
                      <a:pt x="244519" y="351241"/>
                    </a:cubicBezTo>
                    <a:cubicBezTo>
                      <a:pt x="177531" y="351241"/>
                      <a:pt x="123278" y="300300"/>
                      <a:pt x="123278" y="237132"/>
                    </a:cubicBezTo>
                    <a:cubicBezTo>
                      <a:pt x="123278" y="174474"/>
                      <a:pt x="177786" y="123278"/>
                      <a:pt x="244519" y="123278"/>
                    </a:cubicBezTo>
                    <a:cubicBezTo>
                      <a:pt x="276103" y="123278"/>
                      <a:pt x="306158" y="134740"/>
                      <a:pt x="329082" y="155626"/>
                    </a:cubicBezTo>
                    <a:lnTo>
                      <a:pt x="341053" y="166578"/>
                    </a:lnTo>
                    <a:lnTo>
                      <a:pt x="424342" y="75648"/>
                    </a:lnTo>
                    <a:lnTo>
                      <a:pt x="412371" y="64696"/>
                    </a:lnTo>
                    <a:cubicBezTo>
                      <a:pt x="366779" y="22924"/>
                      <a:pt x="307177" y="0"/>
                      <a:pt x="244519" y="0"/>
                    </a:cubicBezTo>
                    <a:cubicBezTo>
                      <a:pt x="109779" y="0"/>
                      <a:pt x="0" y="106468"/>
                      <a:pt x="0" y="237132"/>
                    </a:cubicBezTo>
                    <a:cubicBezTo>
                      <a:pt x="0" y="368052"/>
                      <a:pt x="109779" y="474265"/>
                      <a:pt x="244519" y="474265"/>
                    </a:cubicBezTo>
                    <a:cubicBezTo>
                      <a:pt x="267443" y="474265"/>
                      <a:pt x="290111" y="471208"/>
                      <a:pt x="312016" y="465095"/>
                    </a:cubicBezTo>
                    <a:lnTo>
                      <a:pt x="312016" y="466114"/>
                    </a:lnTo>
                    <a:lnTo>
                      <a:pt x="435295" y="466114"/>
                    </a:lnTo>
                    <a:lnTo>
                      <a:pt x="435295" y="183644"/>
                    </a:lnTo>
                    <a:lnTo>
                      <a:pt x="258273" y="183644"/>
                    </a:lnTo>
                    <a:lnTo>
                      <a:pt x="258273" y="30692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E650509C-FC2F-4C66-8C4E-029F745E6A31}"/>
                  </a:ext>
                </a:extLst>
              </p:cNvPr>
              <p:cNvSpPr/>
              <p:nvPr/>
            </p:nvSpPr>
            <p:spPr>
              <a:xfrm>
                <a:off x="10105246" y="8527135"/>
                <a:ext cx="407532" cy="458473"/>
              </a:xfrm>
              <a:custGeom>
                <a:avLst/>
                <a:gdLst>
                  <a:gd name="connsiteX0" fmla="*/ 138306 w 407531"/>
                  <a:gd name="connsiteY0" fmla="*/ 139579 h 458472"/>
                  <a:gd name="connsiteX1" fmla="*/ 138306 w 407531"/>
                  <a:gd name="connsiteY1" fmla="*/ 463821 h 458472"/>
                  <a:gd name="connsiteX2" fmla="*/ 284508 w 407531"/>
                  <a:gd name="connsiteY2" fmla="*/ 463821 h 458472"/>
                  <a:gd name="connsiteX3" fmla="*/ 284508 w 407531"/>
                  <a:gd name="connsiteY3" fmla="*/ 139579 h 458472"/>
                  <a:gd name="connsiteX4" fmla="*/ 422559 w 407531"/>
                  <a:gd name="connsiteY4" fmla="*/ 139579 h 458472"/>
                  <a:gd name="connsiteX5" fmla="*/ 422559 w 407531"/>
                  <a:gd name="connsiteY5" fmla="*/ 0 h 458472"/>
                  <a:gd name="connsiteX6" fmla="*/ 0 w 407531"/>
                  <a:gd name="connsiteY6" fmla="*/ 0 h 458472"/>
                  <a:gd name="connsiteX7" fmla="*/ 0 w 407531"/>
                  <a:gd name="connsiteY7" fmla="*/ 139579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531" h="458472">
                    <a:moveTo>
                      <a:pt x="138306" y="139579"/>
                    </a:moveTo>
                    <a:lnTo>
                      <a:pt x="138306" y="463821"/>
                    </a:lnTo>
                    <a:lnTo>
                      <a:pt x="284508" y="463821"/>
                    </a:lnTo>
                    <a:lnTo>
                      <a:pt x="284508" y="139579"/>
                    </a:lnTo>
                    <a:lnTo>
                      <a:pt x="422559" y="139579"/>
                    </a:lnTo>
                    <a:lnTo>
                      <a:pt x="422559" y="0"/>
                    </a:lnTo>
                    <a:lnTo>
                      <a:pt x="0" y="0"/>
                    </a:lnTo>
                    <a:lnTo>
                      <a:pt x="0" y="139579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37327A5F-C7B5-424B-A066-3BE11C32CDD6}"/>
                  </a:ext>
                </a:extLst>
              </p:cNvPr>
              <p:cNvSpPr/>
              <p:nvPr/>
            </p:nvSpPr>
            <p:spPr>
              <a:xfrm>
                <a:off x="10438658" y="8441553"/>
                <a:ext cx="713181" cy="738650"/>
              </a:xfrm>
              <a:custGeom>
                <a:avLst/>
                <a:gdLst>
                  <a:gd name="connsiteX0" fmla="*/ 736359 w 713180"/>
                  <a:gd name="connsiteY0" fmla="*/ 743744 h 738650"/>
                  <a:gd name="connsiteX1" fmla="*/ 456690 w 713180"/>
                  <a:gd name="connsiteY1" fmla="*/ 0 h 738650"/>
                  <a:gd name="connsiteX2" fmla="*/ 205549 w 713180"/>
                  <a:gd name="connsiteY2" fmla="*/ 0 h 738650"/>
                  <a:gd name="connsiteX3" fmla="*/ 0 w 713180"/>
                  <a:gd name="connsiteY3" fmla="*/ 548639 h 738650"/>
                  <a:gd name="connsiteX4" fmla="*/ 152315 w 713180"/>
                  <a:gd name="connsiteY4" fmla="*/ 548639 h 738650"/>
                  <a:gd name="connsiteX5" fmla="*/ 330610 w 713180"/>
                  <a:gd name="connsiteY5" fmla="*/ 97298 h 738650"/>
                  <a:gd name="connsiteX6" fmla="*/ 584044 w 713180"/>
                  <a:gd name="connsiteY6" fmla="*/ 743744 h 73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180" h="738650">
                    <a:moveTo>
                      <a:pt x="736359" y="743744"/>
                    </a:moveTo>
                    <a:lnTo>
                      <a:pt x="456690" y="0"/>
                    </a:lnTo>
                    <a:lnTo>
                      <a:pt x="205549" y="0"/>
                    </a:lnTo>
                    <a:lnTo>
                      <a:pt x="0" y="548639"/>
                    </a:lnTo>
                    <a:lnTo>
                      <a:pt x="152315" y="548639"/>
                    </a:lnTo>
                    <a:lnTo>
                      <a:pt x="330610" y="97298"/>
                    </a:lnTo>
                    <a:lnTo>
                      <a:pt x="584044" y="74374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3FF2072-DA7F-4357-8A1F-5EBD1F6B542E}"/>
                  </a:ext>
                </a:extLst>
              </p:cNvPr>
              <p:cNvSpPr/>
              <p:nvPr/>
            </p:nvSpPr>
            <p:spPr>
              <a:xfrm>
                <a:off x="9638622" y="8524843"/>
                <a:ext cx="433002" cy="458473"/>
              </a:xfrm>
              <a:custGeom>
                <a:avLst/>
                <a:gdLst>
                  <a:gd name="connsiteX0" fmla="*/ 430965 w 433002"/>
                  <a:gd name="connsiteY0" fmla="*/ 125316 h 458472"/>
                  <a:gd name="connsiteX1" fmla="*/ 430710 w 433002"/>
                  <a:gd name="connsiteY1" fmla="*/ 124806 h 458472"/>
                  <a:gd name="connsiteX2" fmla="*/ 228982 w 433002"/>
                  <a:gd name="connsiteY2" fmla="*/ 0 h 458472"/>
                  <a:gd name="connsiteX3" fmla="*/ 0 w 433002"/>
                  <a:gd name="connsiteY3" fmla="*/ 237132 h 458472"/>
                  <a:gd name="connsiteX4" fmla="*/ 228982 w 433002"/>
                  <a:gd name="connsiteY4" fmla="*/ 474264 h 458472"/>
                  <a:gd name="connsiteX5" fmla="*/ 457964 w 433002"/>
                  <a:gd name="connsiteY5" fmla="*/ 237132 h 458472"/>
                  <a:gd name="connsiteX6" fmla="*/ 430965 w 433002"/>
                  <a:gd name="connsiteY6" fmla="*/ 125316 h 458472"/>
                  <a:gd name="connsiteX7" fmla="*/ 229237 w 433002"/>
                  <a:gd name="connsiteY7" fmla="*/ 351241 h 458472"/>
                  <a:gd name="connsiteX8" fmla="*/ 123533 w 433002"/>
                  <a:gd name="connsiteY8" fmla="*/ 237132 h 458472"/>
                  <a:gd name="connsiteX9" fmla="*/ 229237 w 433002"/>
                  <a:gd name="connsiteY9" fmla="*/ 123278 h 458472"/>
                  <a:gd name="connsiteX10" fmla="*/ 334940 w 433002"/>
                  <a:gd name="connsiteY10" fmla="*/ 237132 h 458472"/>
                  <a:gd name="connsiteX11" fmla="*/ 229237 w 433002"/>
                  <a:gd name="connsiteY11" fmla="*/ 351241 h 45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02" h="458472">
                    <a:moveTo>
                      <a:pt x="430965" y="125316"/>
                    </a:moveTo>
                    <a:lnTo>
                      <a:pt x="430710" y="124806"/>
                    </a:lnTo>
                    <a:cubicBezTo>
                      <a:pt x="391995" y="50687"/>
                      <a:pt x="316092" y="0"/>
                      <a:pt x="228982" y="0"/>
                    </a:cubicBezTo>
                    <a:cubicBezTo>
                      <a:pt x="102647" y="0"/>
                      <a:pt x="0" y="106468"/>
                      <a:pt x="0" y="237132"/>
                    </a:cubicBezTo>
                    <a:cubicBezTo>
                      <a:pt x="0" y="368052"/>
                      <a:pt x="102647" y="474264"/>
                      <a:pt x="228982" y="474264"/>
                    </a:cubicBezTo>
                    <a:cubicBezTo>
                      <a:pt x="355317" y="474264"/>
                      <a:pt x="457964" y="368052"/>
                      <a:pt x="457964" y="237132"/>
                    </a:cubicBezTo>
                    <a:cubicBezTo>
                      <a:pt x="458219" y="196889"/>
                      <a:pt x="448285" y="158937"/>
                      <a:pt x="430965" y="125316"/>
                    </a:cubicBezTo>
                    <a:moveTo>
                      <a:pt x="229237" y="351241"/>
                    </a:moveTo>
                    <a:cubicBezTo>
                      <a:pt x="170909" y="351241"/>
                      <a:pt x="123533" y="300300"/>
                      <a:pt x="123533" y="237132"/>
                    </a:cubicBezTo>
                    <a:cubicBezTo>
                      <a:pt x="123533" y="174474"/>
                      <a:pt x="170909" y="123278"/>
                      <a:pt x="229237" y="123278"/>
                    </a:cubicBezTo>
                    <a:cubicBezTo>
                      <a:pt x="287564" y="123278"/>
                      <a:pt x="334940" y="174474"/>
                      <a:pt x="334940" y="237132"/>
                    </a:cubicBezTo>
                    <a:cubicBezTo>
                      <a:pt x="334940" y="300300"/>
                      <a:pt x="287310" y="351241"/>
                      <a:pt x="229237" y="3512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AB4A09B-C63C-4082-83C2-D17A295D12AB}"/>
                  </a:ext>
                </a:extLst>
              </p:cNvPr>
              <p:cNvSpPr/>
              <p:nvPr/>
            </p:nvSpPr>
            <p:spPr>
              <a:xfrm>
                <a:off x="10428469" y="7766580"/>
                <a:ext cx="662239" cy="662238"/>
              </a:xfrm>
              <a:custGeom>
                <a:avLst/>
                <a:gdLst>
                  <a:gd name="connsiteX0" fmla="*/ 530810 w 662239"/>
                  <a:gd name="connsiteY0" fmla="*/ 434021 h 662238"/>
                  <a:gd name="connsiteX1" fmla="*/ 667843 w 662239"/>
                  <a:gd name="connsiteY1" fmla="*/ 377985 h 662238"/>
                  <a:gd name="connsiteX2" fmla="*/ 485473 w 662239"/>
                  <a:gd name="connsiteY2" fmla="*/ 312780 h 662238"/>
                  <a:gd name="connsiteX3" fmla="*/ 368562 w 662239"/>
                  <a:gd name="connsiteY3" fmla="*/ 0 h 662238"/>
                  <a:gd name="connsiteX4" fmla="*/ 247321 w 662239"/>
                  <a:gd name="connsiteY4" fmla="*/ 230255 h 662238"/>
                  <a:gd name="connsiteX5" fmla="*/ 0 w 662239"/>
                  <a:gd name="connsiteY5" fmla="*/ 179568 h 662238"/>
                  <a:gd name="connsiteX6" fmla="*/ 174475 w 662239"/>
                  <a:gd name="connsiteY6" fmla="*/ 368561 h 662238"/>
                  <a:gd name="connsiteX7" fmla="*/ 89403 w 662239"/>
                  <a:gd name="connsiteY7" fmla="*/ 597288 h 662238"/>
                  <a:gd name="connsiteX8" fmla="*/ 396580 w 662239"/>
                  <a:gd name="connsiteY8" fmla="*/ 487000 h 662238"/>
                  <a:gd name="connsiteX9" fmla="*/ 620722 w 662239"/>
                  <a:gd name="connsiteY9" fmla="*/ 674974 h 66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239" h="662238">
                    <a:moveTo>
                      <a:pt x="530810" y="434021"/>
                    </a:moveTo>
                    <a:lnTo>
                      <a:pt x="667843" y="377985"/>
                    </a:lnTo>
                    <a:lnTo>
                      <a:pt x="485473" y="312780"/>
                    </a:lnTo>
                    <a:lnTo>
                      <a:pt x="368562" y="0"/>
                    </a:lnTo>
                    <a:lnTo>
                      <a:pt x="247321" y="230255"/>
                    </a:lnTo>
                    <a:lnTo>
                      <a:pt x="0" y="179568"/>
                    </a:lnTo>
                    <a:lnTo>
                      <a:pt x="174475" y="368561"/>
                    </a:lnTo>
                    <a:lnTo>
                      <a:pt x="89403" y="597288"/>
                    </a:lnTo>
                    <a:lnTo>
                      <a:pt x="396580" y="487000"/>
                    </a:lnTo>
                    <a:lnTo>
                      <a:pt x="620722" y="67497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7A20FE1-6FAF-4BF7-A09C-D09D4EA80CFD}"/>
                  </a:ext>
                </a:extLst>
              </p:cNvPr>
              <p:cNvSpPr/>
              <p:nvPr/>
            </p:nvSpPr>
            <p:spPr>
              <a:xfrm>
                <a:off x="10289144" y="8095661"/>
                <a:ext cx="203766" cy="178295"/>
              </a:xfrm>
              <a:custGeom>
                <a:avLst/>
                <a:gdLst>
                  <a:gd name="connsiteX0" fmla="*/ 158938 w 203765"/>
                  <a:gd name="connsiteY0" fmla="*/ 117420 h 178294"/>
                  <a:gd name="connsiteX1" fmla="*/ 214973 w 203765"/>
                  <a:gd name="connsiteY1" fmla="*/ 81252 h 178294"/>
                  <a:gd name="connsiteX2" fmla="*/ 147730 w 203765"/>
                  <a:gd name="connsiteY2" fmla="*/ 66988 h 178294"/>
                  <a:gd name="connsiteX3" fmla="*/ 128627 w 203765"/>
                  <a:gd name="connsiteY3" fmla="*/ 0 h 178294"/>
                  <a:gd name="connsiteX4" fmla="*/ 101883 w 203765"/>
                  <a:gd name="connsiteY4" fmla="*/ 57054 h 178294"/>
                  <a:gd name="connsiteX5" fmla="*/ 0 w 203765"/>
                  <a:gd name="connsiteY5" fmla="*/ 35404 h 178294"/>
                  <a:gd name="connsiteX6" fmla="*/ 79469 w 203765"/>
                  <a:gd name="connsiteY6" fmla="*/ 117675 h 178294"/>
                  <a:gd name="connsiteX7" fmla="*/ 55017 w 203765"/>
                  <a:gd name="connsiteY7" fmla="*/ 183898 h 178294"/>
                  <a:gd name="connsiteX8" fmla="*/ 126590 w 203765"/>
                  <a:gd name="connsiteY8" fmla="*/ 138051 h 178294"/>
                  <a:gd name="connsiteX9" fmla="*/ 182116 w 203765"/>
                  <a:gd name="connsiteY9" fmla="*/ 182880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58938" y="117420"/>
                    </a:moveTo>
                    <a:lnTo>
                      <a:pt x="214973" y="81252"/>
                    </a:lnTo>
                    <a:lnTo>
                      <a:pt x="147730" y="66988"/>
                    </a:lnTo>
                    <a:lnTo>
                      <a:pt x="128627" y="0"/>
                    </a:lnTo>
                    <a:lnTo>
                      <a:pt x="101883" y="57054"/>
                    </a:lnTo>
                    <a:lnTo>
                      <a:pt x="0" y="35404"/>
                    </a:lnTo>
                    <a:lnTo>
                      <a:pt x="79469" y="117675"/>
                    </a:lnTo>
                    <a:lnTo>
                      <a:pt x="55017" y="183898"/>
                    </a:lnTo>
                    <a:lnTo>
                      <a:pt x="126590" y="138051"/>
                    </a:lnTo>
                    <a:lnTo>
                      <a:pt x="182116" y="18288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4554041-5E13-42ED-B6F7-BF399A1A0275}"/>
                  </a:ext>
                </a:extLst>
              </p:cNvPr>
              <p:cNvSpPr/>
              <p:nvPr/>
            </p:nvSpPr>
            <p:spPr>
              <a:xfrm>
                <a:off x="10888980" y="7750788"/>
                <a:ext cx="203766" cy="178295"/>
              </a:xfrm>
              <a:custGeom>
                <a:avLst/>
                <a:gdLst>
                  <a:gd name="connsiteX0" fmla="*/ 165815 w 203765"/>
                  <a:gd name="connsiteY0" fmla="*/ 122514 h 178294"/>
                  <a:gd name="connsiteX1" fmla="*/ 224652 w 203765"/>
                  <a:gd name="connsiteY1" fmla="*/ 84817 h 178294"/>
                  <a:gd name="connsiteX2" fmla="*/ 154353 w 203765"/>
                  <a:gd name="connsiteY2" fmla="*/ 70044 h 178294"/>
                  <a:gd name="connsiteX3" fmla="*/ 134231 w 203765"/>
                  <a:gd name="connsiteY3" fmla="*/ 0 h 178294"/>
                  <a:gd name="connsiteX4" fmla="*/ 100100 w 203765"/>
                  <a:gd name="connsiteY4" fmla="*/ 58328 h 178294"/>
                  <a:gd name="connsiteX5" fmla="*/ 0 w 203765"/>
                  <a:gd name="connsiteY5" fmla="*/ 37187 h 178294"/>
                  <a:gd name="connsiteX6" fmla="*/ 83035 w 203765"/>
                  <a:gd name="connsiteY6" fmla="*/ 122769 h 178294"/>
                  <a:gd name="connsiteX7" fmla="*/ 57564 w 203765"/>
                  <a:gd name="connsiteY7" fmla="*/ 192049 h 178294"/>
                  <a:gd name="connsiteX8" fmla="*/ 132193 w 203765"/>
                  <a:gd name="connsiteY8" fmla="*/ 144164 h 178294"/>
                  <a:gd name="connsiteX9" fmla="*/ 190012 w 203765"/>
                  <a:gd name="connsiteY9" fmla="*/ 190776 h 17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65" h="178294">
                    <a:moveTo>
                      <a:pt x="165815" y="122514"/>
                    </a:moveTo>
                    <a:lnTo>
                      <a:pt x="224652" y="84817"/>
                    </a:lnTo>
                    <a:lnTo>
                      <a:pt x="154353" y="70044"/>
                    </a:lnTo>
                    <a:lnTo>
                      <a:pt x="134231" y="0"/>
                    </a:lnTo>
                    <a:lnTo>
                      <a:pt x="100100" y="58328"/>
                    </a:lnTo>
                    <a:lnTo>
                      <a:pt x="0" y="37187"/>
                    </a:lnTo>
                    <a:lnTo>
                      <a:pt x="83035" y="122769"/>
                    </a:lnTo>
                    <a:lnTo>
                      <a:pt x="57564" y="192049"/>
                    </a:lnTo>
                    <a:lnTo>
                      <a:pt x="132193" y="144164"/>
                    </a:lnTo>
                    <a:lnTo>
                      <a:pt x="190012" y="19077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4D614B39-8743-4F55-BC92-0253EBAF74DD}"/>
                  </a:ext>
                </a:extLst>
              </p:cNvPr>
              <p:cNvSpPr/>
              <p:nvPr/>
            </p:nvSpPr>
            <p:spPr>
              <a:xfrm>
                <a:off x="7894896" y="7755627"/>
                <a:ext cx="25471" cy="1426359"/>
              </a:xfrm>
              <a:custGeom>
                <a:avLst/>
                <a:gdLst>
                  <a:gd name="connsiteX0" fmla="*/ 0 w 25470"/>
                  <a:gd name="connsiteY0" fmla="*/ 0 h 1426359"/>
                  <a:gd name="connsiteX1" fmla="*/ 26490 w 25470"/>
                  <a:gd name="connsiteY1" fmla="*/ 0 h 1426359"/>
                  <a:gd name="connsiteX2" fmla="*/ 26490 w 25470"/>
                  <a:gd name="connsiteY2" fmla="*/ 1441642 h 1426359"/>
                  <a:gd name="connsiteX3" fmla="*/ 0 w 25470"/>
                  <a:gd name="connsiteY3" fmla="*/ 1441642 h 142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70" h="1426359">
                    <a:moveTo>
                      <a:pt x="0" y="0"/>
                    </a:moveTo>
                    <a:lnTo>
                      <a:pt x="26490" y="0"/>
                    </a:lnTo>
                    <a:lnTo>
                      <a:pt x="26490" y="1441642"/>
                    </a:lnTo>
                    <a:lnTo>
                      <a:pt x="0" y="1441642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3FB7B1B-7FE5-4385-9ACB-A9C03E91E105}"/>
                  </a:ext>
                </a:extLst>
              </p:cNvPr>
              <p:cNvSpPr/>
              <p:nvPr/>
            </p:nvSpPr>
            <p:spPr>
              <a:xfrm>
                <a:off x="6018212" y="8873537"/>
                <a:ext cx="101883" cy="101883"/>
              </a:xfrm>
              <a:custGeom>
                <a:avLst/>
                <a:gdLst>
                  <a:gd name="connsiteX0" fmla="*/ 77686 w 101882"/>
                  <a:gd name="connsiteY0" fmla="*/ 74120 h 101882"/>
                  <a:gd name="connsiteX1" fmla="*/ 60620 w 101882"/>
                  <a:gd name="connsiteY1" fmla="*/ 28782 h 101882"/>
                  <a:gd name="connsiteX2" fmla="*/ 44064 w 101882"/>
                  <a:gd name="connsiteY2" fmla="*/ 74120 h 101882"/>
                  <a:gd name="connsiteX3" fmla="*/ 77686 w 101882"/>
                  <a:gd name="connsiteY3" fmla="*/ 74120 h 101882"/>
                  <a:gd name="connsiteX4" fmla="*/ 123533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533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686" y="74120"/>
                    </a:moveTo>
                    <a:lnTo>
                      <a:pt x="60620" y="28782"/>
                    </a:lnTo>
                    <a:lnTo>
                      <a:pt x="44064" y="74120"/>
                    </a:lnTo>
                    <a:lnTo>
                      <a:pt x="77686" y="74120"/>
                    </a:lnTo>
                    <a:close/>
                    <a:moveTo>
                      <a:pt x="123533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533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4075EED-24C5-42FC-82F1-40DA1C1C34E3}"/>
                  </a:ext>
                </a:extLst>
              </p:cNvPr>
              <p:cNvSpPr/>
              <p:nvPr/>
            </p:nvSpPr>
            <p:spPr>
              <a:xfrm>
                <a:off x="6148367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961 w 76412"/>
                  <a:gd name="connsiteY2" fmla="*/ 0 h 101882"/>
                  <a:gd name="connsiteX3" fmla="*/ 24961 w 76412"/>
                  <a:gd name="connsiteY3" fmla="*/ 101119 h 101882"/>
                  <a:gd name="connsiteX4" fmla="*/ 86600 w 76412"/>
                  <a:gd name="connsiteY4" fmla="*/ 101119 h 101882"/>
                  <a:gd name="connsiteX5" fmla="*/ 86600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961" y="0"/>
                    </a:lnTo>
                    <a:lnTo>
                      <a:pt x="24961" y="101119"/>
                    </a:lnTo>
                    <a:lnTo>
                      <a:pt x="86600" y="101119"/>
                    </a:lnTo>
                    <a:lnTo>
                      <a:pt x="86600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F5092CA-3BBB-41C5-84E8-B6BE38615399}"/>
                  </a:ext>
                </a:extLst>
              </p:cNvPr>
              <p:cNvSpPr/>
              <p:nvPr/>
            </p:nvSpPr>
            <p:spPr>
              <a:xfrm>
                <a:off x="6241081" y="8871499"/>
                <a:ext cx="101883" cy="101883"/>
              </a:xfrm>
              <a:custGeom>
                <a:avLst/>
                <a:gdLst>
                  <a:gd name="connsiteX0" fmla="*/ 83035 w 101882"/>
                  <a:gd name="connsiteY0" fmla="*/ 79723 h 101882"/>
                  <a:gd name="connsiteX1" fmla="*/ 106977 w 101882"/>
                  <a:gd name="connsiteY1" fmla="*/ 87365 h 101882"/>
                  <a:gd name="connsiteX2" fmla="*/ 88638 w 101882"/>
                  <a:gd name="connsiteY2" fmla="*/ 117420 h 101882"/>
                  <a:gd name="connsiteX3" fmla="*/ 56036 w 101882"/>
                  <a:gd name="connsiteY3" fmla="*/ 127099 h 101882"/>
                  <a:gd name="connsiteX4" fmla="*/ 15792 w 101882"/>
                  <a:gd name="connsiteY4" fmla="*/ 110288 h 101882"/>
                  <a:gd name="connsiteX5" fmla="*/ 0 w 101882"/>
                  <a:gd name="connsiteY5" fmla="*/ 64441 h 101882"/>
                  <a:gd name="connsiteX6" fmla="*/ 15792 w 101882"/>
                  <a:gd name="connsiteY6" fmla="*/ 16811 h 101882"/>
                  <a:gd name="connsiteX7" fmla="*/ 57564 w 101882"/>
                  <a:gd name="connsiteY7" fmla="*/ 0 h 101882"/>
                  <a:gd name="connsiteX8" fmla="*/ 94242 w 101882"/>
                  <a:gd name="connsiteY8" fmla="*/ 13499 h 101882"/>
                  <a:gd name="connsiteX9" fmla="*/ 106977 w 101882"/>
                  <a:gd name="connsiteY9" fmla="*/ 36168 h 101882"/>
                  <a:gd name="connsiteX10" fmla="*/ 82270 w 101882"/>
                  <a:gd name="connsiteY10" fmla="*/ 42027 h 101882"/>
                  <a:gd name="connsiteX11" fmla="*/ 73101 w 101882"/>
                  <a:gd name="connsiteY11" fmla="*/ 26999 h 101882"/>
                  <a:gd name="connsiteX12" fmla="*/ 56290 w 101882"/>
                  <a:gd name="connsiteY12" fmla="*/ 21395 h 101882"/>
                  <a:gd name="connsiteX13" fmla="*/ 33876 w 101882"/>
                  <a:gd name="connsiteY13" fmla="*/ 31329 h 101882"/>
                  <a:gd name="connsiteX14" fmla="*/ 25471 w 101882"/>
                  <a:gd name="connsiteY14" fmla="*/ 63167 h 101882"/>
                  <a:gd name="connsiteX15" fmla="*/ 33876 w 101882"/>
                  <a:gd name="connsiteY15" fmla="*/ 96279 h 101882"/>
                  <a:gd name="connsiteX16" fmla="*/ 55781 w 101882"/>
                  <a:gd name="connsiteY16" fmla="*/ 106213 h 101882"/>
                  <a:gd name="connsiteX17" fmla="*/ 72846 w 101882"/>
                  <a:gd name="connsiteY17" fmla="*/ 99845 h 101882"/>
                  <a:gd name="connsiteX18" fmla="*/ 83035 w 101882"/>
                  <a:gd name="connsiteY18" fmla="*/ 797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3035" y="79723"/>
                    </a:moveTo>
                    <a:lnTo>
                      <a:pt x="106977" y="87365"/>
                    </a:lnTo>
                    <a:cubicBezTo>
                      <a:pt x="103411" y="100864"/>
                      <a:pt x="97044" y="110798"/>
                      <a:pt x="88638" y="117420"/>
                    </a:cubicBezTo>
                    <a:cubicBezTo>
                      <a:pt x="79978" y="124042"/>
                      <a:pt x="69026" y="127099"/>
                      <a:pt x="56036" y="127099"/>
                    </a:cubicBezTo>
                    <a:cubicBezTo>
                      <a:pt x="39734" y="127099"/>
                      <a:pt x="26235" y="121495"/>
                      <a:pt x="15792" y="110288"/>
                    </a:cubicBezTo>
                    <a:cubicBezTo>
                      <a:pt x="5349" y="99081"/>
                      <a:pt x="0" y="83799"/>
                      <a:pt x="0" y="64441"/>
                    </a:cubicBezTo>
                    <a:cubicBezTo>
                      <a:pt x="0" y="44064"/>
                      <a:pt x="5349" y="28272"/>
                      <a:pt x="15792" y="16811"/>
                    </a:cubicBezTo>
                    <a:cubicBezTo>
                      <a:pt x="26490" y="5604"/>
                      <a:pt x="40244" y="0"/>
                      <a:pt x="57564" y="0"/>
                    </a:cubicBezTo>
                    <a:cubicBezTo>
                      <a:pt x="72592" y="0"/>
                      <a:pt x="84818" y="4585"/>
                      <a:pt x="94242" y="13499"/>
                    </a:cubicBezTo>
                    <a:cubicBezTo>
                      <a:pt x="99845" y="18594"/>
                      <a:pt x="103921" y="26490"/>
                      <a:pt x="106977" y="36168"/>
                    </a:cubicBezTo>
                    <a:lnTo>
                      <a:pt x="82270" y="42027"/>
                    </a:lnTo>
                    <a:cubicBezTo>
                      <a:pt x="80742" y="35659"/>
                      <a:pt x="77940" y="30565"/>
                      <a:pt x="73101" y="26999"/>
                    </a:cubicBezTo>
                    <a:cubicBezTo>
                      <a:pt x="68516" y="23433"/>
                      <a:pt x="62913" y="21395"/>
                      <a:pt x="56290" y="21395"/>
                    </a:cubicBezTo>
                    <a:cubicBezTo>
                      <a:pt x="47121" y="21395"/>
                      <a:pt x="39734" y="24707"/>
                      <a:pt x="33876" y="31329"/>
                    </a:cubicBezTo>
                    <a:cubicBezTo>
                      <a:pt x="28273" y="37951"/>
                      <a:pt x="25471" y="48394"/>
                      <a:pt x="25471" y="63167"/>
                    </a:cubicBezTo>
                    <a:cubicBezTo>
                      <a:pt x="25471" y="78704"/>
                      <a:pt x="28273" y="89657"/>
                      <a:pt x="33876" y="96279"/>
                    </a:cubicBezTo>
                    <a:cubicBezTo>
                      <a:pt x="39480" y="102902"/>
                      <a:pt x="46611" y="106213"/>
                      <a:pt x="55781" y="106213"/>
                    </a:cubicBezTo>
                    <a:cubicBezTo>
                      <a:pt x="62403" y="106213"/>
                      <a:pt x="68007" y="104175"/>
                      <a:pt x="72846" y="99845"/>
                    </a:cubicBezTo>
                    <a:cubicBezTo>
                      <a:pt x="77686" y="95260"/>
                      <a:pt x="80997" y="88638"/>
                      <a:pt x="83035" y="79723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78A2F8-BF37-47E9-990E-5D3959C3CAD6}"/>
                  </a:ext>
                </a:extLst>
              </p:cNvPr>
              <p:cNvSpPr/>
              <p:nvPr/>
            </p:nvSpPr>
            <p:spPr>
              <a:xfrm>
                <a:off x="6349586" y="8873537"/>
                <a:ext cx="101883" cy="101883"/>
              </a:xfrm>
              <a:custGeom>
                <a:avLst/>
                <a:gdLst>
                  <a:gd name="connsiteX0" fmla="*/ 77940 w 101882"/>
                  <a:gd name="connsiteY0" fmla="*/ 74120 h 101882"/>
                  <a:gd name="connsiteX1" fmla="*/ 61130 w 101882"/>
                  <a:gd name="connsiteY1" fmla="*/ 28782 h 101882"/>
                  <a:gd name="connsiteX2" fmla="*/ 44319 w 101882"/>
                  <a:gd name="connsiteY2" fmla="*/ 74120 h 101882"/>
                  <a:gd name="connsiteX3" fmla="*/ 77940 w 101882"/>
                  <a:gd name="connsiteY3" fmla="*/ 74120 h 101882"/>
                  <a:gd name="connsiteX4" fmla="*/ 123788 w 101882"/>
                  <a:gd name="connsiteY4" fmla="*/ 123023 h 101882"/>
                  <a:gd name="connsiteX5" fmla="*/ 96534 w 101882"/>
                  <a:gd name="connsiteY5" fmla="*/ 123023 h 101882"/>
                  <a:gd name="connsiteX6" fmla="*/ 85836 w 101882"/>
                  <a:gd name="connsiteY6" fmla="*/ 95006 h 101882"/>
                  <a:gd name="connsiteX7" fmla="*/ 36678 w 101882"/>
                  <a:gd name="connsiteY7" fmla="*/ 95006 h 101882"/>
                  <a:gd name="connsiteX8" fmla="*/ 26490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78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940" y="74120"/>
                    </a:moveTo>
                    <a:lnTo>
                      <a:pt x="61130" y="28782"/>
                    </a:lnTo>
                    <a:lnTo>
                      <a:pt x="44319" y="74120"/>
                    </a:lnTo>
                    <a:lnTo>
                      <a:pt x="77940" y="74120"/>
                    </a:lnTo>
                    <a:close/>
                    <a:moveTo>
                      <a:pt x="123788" y="123023"/>
                    </a:moveTo>
                    <a:lnTo>
                      <a:pt x="96534" y="123023"/>
                    </a:lnTo>
                    <a:lnTo>
                      <a:pt x="85836" y="95006"/>
                    </a:lnTo>
                    <a:lnTo>
                      <a:pt x="36678" y="95006"/>
                    </a:lnTo>
                    <a:lnTo>
                      <a:pt x="26490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78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BC8756A-B699-4021-9913-731F81AB4BC5}"/>
                  </a:ext>
                </a:extLst>
              </p:cNvPr>
              <p:cNvSpPr/>
              <p:nvPr/>
            </p:nvSpPr>
            <p:spPr>
              <a:xfrm>
                <a:off x="6479996" y="8874555"/>
                <a:ext cx="76412" cy="101883"/>
              </a:xfrm>
              <a:custGeom>
                <a:avLst/>
                <a:gdLst>
                  <a:gd name="connsiteX0" fmla="*/ 0 w 76412"/>
                  <a:gd name="connsiteY0" fmla="*/ 122005 h 101882"/>
                  <a:gd name="connsiteX1" fmla="*/ 0 w 76412"/>
                  <a:gd name="connsiteY1" fmla="*/ 0 h 101882"/>
                  <a:gd name="connsiteX2" fmla="*/ 24707 w 76412"/>
                  <a:gd name="connsiteY2" fmla="*/ 0 h 101882"/>
                  <a:gd name="connsiteX3" fmla="*/ 24707 w 76412"/>
                  <a:gd name="connsiteY3" fmla="*/ 101119 h 101882"/>
                  <a:gd name="connsiteX4" fmla="*/ 86346 w 76412"/>
                  <a:gd name="connsiteY4" fmla="*/ 101119 h 101882"/>
                  <a:gd name="connsiteX5" fmla="*/ 86346 w 76412"/>
                  <a:gd name="connsiteY5" fmla="*/ 12200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12" h="101882">
                    <a:moveTo>
                      <a:pt x="0" y="122005"/>
                    </a:moveTo>
                    <a:lnTo>
                      <a:pt x="0" y="0"/>
                    </a:lnTo>
                    <a:lnTo>
                      <a:pt x="24707" y="0"/>
                    </a:lnTo>
                    <a:lnTo>
                      <a:pt x="24707" y="101119"/>
                    </a:lnTo>
                    <a:lnTo>
                      <a:pt x="86346" y="101119"/>
                    </a:lnTo>
                    <a:lnTo>
                      <a:pt x="86346" y="12200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7B6FB06-B141-4438-BD2C-DC753E1343BA}"/>
                  </a:ext>
                </a:extLst>
              </p:cNvPr>
              <p:cNvSpPr/>
              <p:nvPr/>
            </p:nvSpPr>
            <p:spPr>
              <a:xfrm>
                <a:off x="6576530" y="8873537"/>
                <a:ext cx="101883" cy="101883"/>
              </a:xfrm>
              <a:custGeom>
                <a:avLst/>
                <a:gdLst>
                  <a:gd name="connsiteX0" fmla="*/ 25216 w 101882"/>
                  <a:gd name="connsiteY0" fmla="*/ 20886 h 101882"/>
                  <a:gd name="connsiteX1" fmla="*/ 25216 w 101882"/>
                  <a:gd name="connsiteY1" fmla="*/ 102137 h 101882"/>
                  <a:gd name="connsiteX2" fmla="*/ 43810 w 101882"/>
                  <a:gd name="connsiteY2" fmla="*/ 102137 h 101882"/>
                  <a:gd name="connsiteX3" fmla="*/ 58837 w 101882"/>
                  <a:gd name="connsiteY3" fmla="*/ 100864 h 101882"/>
                  <a:gd name="connsiteX4" fmla="*/ 69026 w 101882"/>
                  <a:gd name="connsiteY4" fmla="*/ 95770 h 101882"/>
                  <a:gd name="connsiteX5" fmla="*/ 75648 w 101882"/>
                  <a:gd name="connsiteY5" fmla="*/ 83799 h 101882"/>
                  <a:gd name="connsiteX6" fmla="*/ 78195 w 101882"/>
                  <a:gd name="connsiteY6" fmla="*/ 61384 h 101882"/>
                  <a:gd name="connsiteX7" fmla="*/ 75648 w 101882"/>
                  <a:gd name="connsiteY7" fmla="*/ 39480 h 101882"/>
                  <a:gd name="connsiteX8" fmla="*/ 68516 w 101882"/>
                  <a:gd name="connsiteY8" fmla="*/ 27508 h 101882"/>
                  <a:gd name="connsiteX9" fmla="*/ 57054 w 101882"/>
                  <a:gd name="connsiteY9" fmla="*/ 21650 h 101882"/>
                  <a:gd name="connsiteX10" fmla="*/ 36678 w 101882"/>
                  <a:gd name="connsiteY10" fmla="*/ 20631 h 101882"/>
                  <a:gd name="connsiteX11" fmla="*/ 25216 w 101882"/>
                  <a:gd name="connsiteY11" fmla="*/ 20631 h 101882"/>
                  <a:gd name="connsiteX12" fmla="*/ 255 w 101882"/>
                  <a:gd name="connsiteY12" fmla="*/ 0 h 101882"/>
                  <a:gd name="connsiteX13" fmla="*/ 45593 w 101882"/>
                  <a:gd name="connsiteY13" fmla="*/ 0 h 101882"/>
                  <a:gd name="connsiteX14" fmla="*/ 69026 w 101882"/>
                  <a:gd name="connsiteY14" fmla="*/ 2292 h 101882"/>
                  <a:gd name="connsiteX15" fmla="*/ 87619 w 101882"/>
                  <a:gd name="connsiteY15" fmla="*/ 13754 h 101882"/>
                  <a:gd name="connsiteX16" fmla="*/ 99336 w 101882"/>
                  <a:gd name="connsiteY16" fmla="*/ 33621 h 101882"/>
                  <a:gd name="connsiteX17" fmla="*/ 103411 w 101882"/>
                  <a:gd name="connsiteY17" fmla="*/ 62658 h 101882"/>
                  <a:gd name="connsiteX18" fmla="*/ 99591 w 101882"/>
                  <a:gd name="connsiteY18" fmla="*/ 88893 h 101882"/>
                  <a:gd name="connsiteX19" fmla="*/ 86346 w 101882"/>
                  <a:gd name="connsiteY19" fmla="*/ 110543 h 101882"/>
                  <a:gd name="connsiteX20" fmla="*/ 68771 w 101882"/>
                  <a:gd name="connsiteY20" fmla="*/ 120476 h 101882"/>
                  <a:gd name="connsiteX21" fmla="*/ 46866 w 101882"/>
                  <a:gd name="connsiteY21" fmla="*/ 123023 h 101882"/>
                  <a:gd name="connsiteX22" fmla="*/ 0 w 101882"/>
                  <a:gd name="connsiteY22" fmla="*/ 123023 h 101882"/>
                  <a:gd name="connsiteX23" fmla="*/ 0 w 10188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882" h="101882">
                    <a:moveTo>
                      <a:pt x="25216" y="20886"/>
                    </a:moveTo>
                    <a:lnTo>
                      <a:pt x="25216" y="102137"/>
                    </a:lnTo>
                    <a:lnTo>
                      <a:pt x="43810" y="102137"/>
                    </a:lnTo>
                    <a:cubicBezTo>
                      <a:pt x="50941" y="102137"/>
                      <a:pt x="55781" y="101628"/>
                      <a:pt x="58837" y="100864"/>
                    </a:cubicBezTo>
                    <a:cubicBezTo>
                      <a:pt x="62913" y="99845"/>
                      <a:pt x="66224" y="98317"/>
                      <a:pt x="69026" y="95770"/>
                    </a:cubicBezTo>
                    <a:cubicBezTo>
                      <a:pt x="71573" y="93223"/>
                      <a:pt x="73865" y="89402"/>
                      <a:pt x="75648" y="83799"/>
                    </a:cubicBezTo>
                    <a:cubicBezTo>
                      <a:pt x="77176" y="78195"/>
                      <a:pt x="78195" y="70809"/>
                      <a:pt x="78195" y="61384"/>
                    </a:cubicBezTo>
                    <a:cubicBezTo>
                      <a:pt x="78195" y="51960"/>
                      <a:pt x="77431" y="44574"/>
                      <a:pt x="75648" y="39480"/>
                    </a:cubicBezTo>
                    <a:cubicBezTo>
                      <a:pt x="73865" y="34385"/>
                      <a:pt x="71573" y="30310"/>
                      <a:pt x="68516" y="27508"/>
                    </a:cubicBezTo>
                    <a:cubicBezTo>
                      <a:pt x="65460" y="24707"/>
                      <a:pt x="61639" y="22924"/>
                      <a:pt x="57054" y="21650"/>
                    </a:cubicBezTo>
                    <a:cubicBezTo>
                      <a:pt x="53489" y="20886"/>
                      <a:pt x="46866" y="20631"/>
                      <a:pt x="36678" y="20631"/>
                    </a:cubicBezTo>
                    <a:lnTo>
                      <a:pt x="25216" y="20631"/>
                    </a:lnTo>
                    <a:close/>
                    <a:moveTo>
                      <a:pt x="255" y="0"/>
                    </a:moveTo>
                    <a:lnTo>
                      <a:pt x="45593" y="0"/>
                    </a:lnTo>
                    <a:cubicBezTo>
                      <a:pt x="55781" y="0"/>
                      <a:pt x="63677" y="764"/>
                      <a:pt x="69026" y="2292"/>
                    </a:cubicBezTo>
                    <a:cubicBezTo>
                      <a:pt x="76157" y="4330"/>
                      <a:pt x="82270" y="8151"/>
                      <a:pt x="87619" y="13754"/>
                    </a:cubicBezTo>
                    <a:cubicBezTo>
                      <a:pt x="92713" y="19103"/>
                      <a:pt x="96789" y="25980"/>
                      <a:pt x="99336" y="33621"/>
                    </a:cubicBezTo>
                    <a:cubicBezTo>
                      <a:pt x="102138" y="41517"/>
                      <a:pt x="103411" y="51196"/>
                      <a:pt x="103411" y="62658"/>
                    </a:cubicBezTo>
                    <a:cubicBezTo>
                      <a:pt x="103411" y="72846"/>
                      <a:pt x="102138" y="81506"/>
                      <a:pt x="99591" y="88893"/>
                    </a:cubicBezTo>
                    <a:cubicBezTo>
                      <a:pt x="96534" y="97807"/>
                      <a:pt x="92204" y="104939"/>
                      <a:pt x="86346" y="110543"/>
                    </a:cubicBezTo>
                    <a:cubicBezTo>
                      <a:pt x="82016" y="114873"/>
                      <a:pt x="76157" y="118184"/>
                      <a:pt x="68771" y="120476"/>
                    </a:cubicBezTo>
                    <a:cubicBezTo>
                      <a:pt x="63422" y="122259"/>
                      <a:pt x="56036" y="123023"/>
                      <a:pt x="46866" y="123023"/>
                    </a:cubicBezTo>
                    <a:lnTo>
                      <a:pt x="0" y="1230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60C4892-381D-41C5-8C58-B879456612FF}"/>
                  </a:ext>
                </a:extLst>
              </p:cNvPr>
              <p:cNvSpPr/>
              <p:nvPr/>
            </p:nvSpPr>
            <p:spPr>
              <a:xfrm>
                <a:off x="6693186" y="8837368"/>
                <a:ext cx="25471" cy="152824"/>
              </a:xfrm>
              <a:custGeom>
                <a:avLst/>
                <a:gdLst>
                  <a:gd name="connsiteX0" fmla="*/ 0 w 25470"/>
                  <a:gd name="connsiteY0" fmla="*/ 36168 h 152824"/>
                  <a:gd name="connsiteX1" fmla="*/ 24961 w 25470"/>
                  <a:gd name="connsiteY1" fmla="*/ 36168 h 152824"/>
                  <a:gd name="connsiteX2" fmla="*/ 24961 w 25470"/>
                  <a:gd name="connsiteY2" fmla="*/ 159192 h 152824"/>
                  <a:gd name="connsiteX3" fmla="*/ 0 w 25470"/>
                  <a:gd name="connsiteY3" fmla="*/ 159192 h 152824"/>
                  <a:gd name="connsiteX4" fmla="*/ 0 w 25470"/>
                  <a:gd name="connsiteY4" fmla="*/ 36168 h 152824"/>
                  <a:gd name="connsiteX5" fmla="*/ 6113 w 25470"/>
                  <a:gd name="connsiteY5" fmla="*/ 24961 h 152824"/>
                  <a:gd name="connsiteX6" fmla="*/ 17575 w 25470"/>
                  <a:gd name="connsiteY6" fmla="*/ 0 h 152824"/>
                  <a:gd name="connsiteX7" fmla="*/ 44064 w 25470"/>
                  <a:gd name="connsiteY7" fmla="*/ 0 h 152824"/>
                  <a:gd name="connsiteX8" fmla="*/ 21141 w 25470"/>
                  <a:gd name="connsiteY8" fmla="*/ 24961 h 152824"/>
                  <a:gd name="connsiteX9" fmla="*/ 6113 w 25470"/>
                  <a:gd name="connsiteY9" fmla="*/ 24961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152824">
                    <a:moveTo>
                      <a:pt x="0" y="36168"/>
                    </a:moveTo>
                    <a:lnTo>
                      <a:pt x="24961" y="36168"/>
                    </a:lnTo>
                    <a:lnTo>
                      <a:pt x="24961" y="159192"/>
                    </a:lnTo>
                    <a:lnTo>
                      <a:pt x="0" y="159192"/>
                    </a:lnTo>
                    <a:lnTo>
                      <a:pt x="0" y="36168"/>
                    </a:lnTo>
                    <a:close/>
                    <a:moveTo>
                      <a:pt x="6113" y="24961"/>
                    </a:moveTo>
                    <a:lnTo>
                      <a:pt x="17575" y="0"/>
                    </a:lnTo>
                    <a:lnTo>
                      <a:pt x="44064" y="0"/>
                    </a:lnTo>
                    <a:lnTo>
                      <a:pt x="21141" y="24961"/>
                    </a:lnTo>
                    <a:lnTo>
                      <a:pt x="6113" y="24961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7311D9C-AC8B-4789-A152-0D20421622EA}"/>
                  </a:ext>
                </a:extLst>
              </p:cNvPr>
              <p:cNvSpPr/>
              <p:nvPr/>
            </p:nvSpPr>
            <p:spPr>
              <a:xfrm>
                <a:off x="6722223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6EFD1714-6F7E-46B5-BC94-BFF3B18331A2}"/>
                  </a:ext>
                </a:extLst>
              </p:cNvPr>
              <p:cNvSpPr/>
              <p:nvPr/>
            </p:nvSpPr>
            <p:spPr>
              <a:xfrm>
                <a:off x="6885236" y="8873537"/>
                <a:ext cx="101883" cy="101883"/>
              </a:xfrm>
              <a:custGeom>
                <a:avLst/>
                <a:gdLst>
                  <a:gd name="connsiteX0" fmla="*/ 0 w 101882"/>
                  <a:gd name="connsiteY0" fmla="*/ 123023 h 101882"/>
                  <a:gd name="connsiteX1" fmla="*/ 0 w 101882"/>
                  <a:gd name="connsiteY1" fmla="*/ 0 h 101882"/>
                  <a:gd name="connsiteX2" fmla="*/ 37187 w 101882"/>
                  <a:gd name="connsiteY2" fmla="*/ 0 h 101882"/>
                  <a:gd name="connsiteX3" fmla="*/ 59347 w 101882"/>
                  <a:gd name="connsiteY3" fmla="*/ 84053 h 101882"/>
                  <a:gd name="connsiteX4" fmla="*/ 81506 w 101882"/>
                  <a:gd name="connsiteY4" fmla="*/ 0 h 101882"/>
                  <a:gd name="connsiteX5" fmla="*/ 118694 w 101882"/>
                  <a:gd name="connsiteY5" fmla="*/ 0 h 101882"/>
                  <a:gd name="connsiteX6" fmla="*/ 118694 w 101882"/>
                  <a:gd name="connsiteY6" fmla="*/ 123023 h 101882"/>
                  <a:gd name="connsiteX7" fmla="*/ 95515 w 101882"/>
                  <a:gd name="connsiteY7" fmla="*/ 123023 h 101882"/>
                  <a:gd name="connsiteX8" fmla="*/ 95515 w 101882"/>
                  <a:gd name="connsiteY8" fmla="*/ 26235 h 101882"/>
                  <a:gd name="connsiteX9" fmla="*/ 71063 w 101882"/>
                  <a:gd name="connsiteY9" fmla="*/ 123023 h 101882"/>
                  <a:gd name="connsiteX10" fmla="*/ 47121 w 101882"/>
                  <a:gd name="connsiteY10" fmla="*/ 123023 h 101882"/>
                  <a:gd name="connsiteX11" fmla="*/ 22924 w 101882"/>
                  <a:gd name="connsiteY11" fmla="*/ 26235 h 101882"/>
                  <a:gd name="connsiteX12" fmla="*/ 22924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0" y="123023"/>
                    </a:moveTo>
                    <a:lnTo>
                      <a:pt x="0" y="0"/>
                    </a:lnTo>
                    <a:lnTo>
                      <a:pt x="37187" y="0"/>
                    </a:lnTo>
                    <a:lnTo>
                      <a:pt x="59347" y="84053"/>
                    </a:lnTo>
                    <a:lnTo>
                      <a:pt x="81506" y="0"/>
                    </a:lnTo>
                    <a:lnTo>
                      <a:pt x="118694" y="0"/>
                    </a:lnTo>
                    <a:lnTo>
                      <a:pt x="118694" y="123023"/>
                    </a:lnTo>
                    <a:lnTo>
                      <a:pt x="95515" y="123023"/>
                    </a:lnTo>
                    <a:lnTo>
                      <a:pt x="95515" y="26235"/>
                    </a:lnTo>
                    <a:lnTo>
                      <a:pt x="71063" y="123023"/>
                    </a:lnTo>
                    <a:lnTo>
                      <a:pt x="47121" y="123023"/>
                    </a:lnTo>
                    <a:lnTo>
                      <a:pt x="22924" y="26235"/>
                    </a:lnTo>
                    <a:lnTo>
                      <a:pt x="22924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8B15A19-9BCA-415A-9380-F7A13E5240B9}"/>
                  </a:ext>
                </a:extLst>
              </p:cNvPr>
              <p:cNvSpPr/>
              <p:nvPr/>
            </p:nvSpPr>
            <p:spPr>
              <a:xfrm>
                <a:off x="7009278" y="8873537"/>
                <a:ext cx="101883" cy="101883"/>
              </a:xfrm>
              <a:custGeom>
                <a:avLst/>
                <a:gdLst>
                  <a:gd name="connsiteX0" fmla="*/ 77431 w 101882"/>
                  <a:gd name="connsiteY0" fmla="*/ 74120 h 101882"/>
                  <a:gd name="connsiteX1" fmla="*/ 60366 w 101882"/>
                  <a:gd name="connsiteY1" fmla="*/ 28782 h 101882"/>
                  <a:gd name="connsiteX2" fmla="*/ 43810 w 101882"/>
                  <a:gd name="connsiteY2" fmla="*/ 74120 h 101882"/>
                  <a:gd name="connsiteX3" fmla="*/ 77431 w 101882"/>
                  <a:gd name="connsiteY3" fmla="*/ 74120 h 101882"/>
                  <a:gd name="connsiteX4" fmla="*/ 123278 w 101882"/>
                  <a:gd name="connsiteY4" fmla="*/ 123023 h 101882"/>
                  <a:gd name="connsiteX5" fmla="*/ 96279 w 101882"/>
                  <a:gd name="connsiteY5" fmla="*/ 123023 h 101882"/>
                  <a:gd name="connsiteX6" fmla="*/ 85582 w 101882"/>
                  <a:gd name="connsiteY6" fmla="*/ 95006 h 101882"/>
                  <a:gd name="connsiteX7" fmla="*/ 36423 w 101882"/>
                  <a:gd name="connsiteY7" fmla="*/ 95006 h 101882"/>
                  <a:gd name="connsiteX8" fmla="*/ 26235 w 101882"/>
                  <a:gd name="connsiteY8" fmla="*/ 123023 h 101882"/>
                  <a:gd name="connsiteX9" fmla="*/ 0 w 101882"/>
                  <a:gd name="connsiteY9" fmla="*/ 123023 h 101882"/>
                  <a:gd name="connsiteX10" fmla="*/ 47885 w 101882"/>
                  <a:gd name="connsiteY10" fmla="*/ 0 h 101882"/>
                  <a:gd name="connsiteX11" fmla="*/ 74375 w 101882"/>
                  <a:gd name="connsiteY11" fmla="*/ 0 h 101882"/>
                  <a:gd name="connsiteX12" fmla="*/ 123278 w 101882"/>
                  <a:gd name="connsiteY12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82" h="101882">
                    <a:moveTo>
                      <a:pt x="77431" y="74120"/>
                    </a:moveTo>
                    <a:lnTo>
                      <a:pt x="60366" y="28782"/>
                    </a:lnTo>
                    <a:lnTo>
                      <a:pt x="43810" y="74120"/>
                    </a:lnTo>
                    <a:lnTo>
                      <a:pt x="77431" y="74120"/>
                    </a:lnTo>
                    <a:close/>
                    <a:moveTo>
                      <a:pt x="123278" y="123023"/>
                    </a:moveTo>
                    <a:lnTo>
                      <a:pt x="96279" y="123023"/>
                    </a:lnTo>
                    <a:lnTo>
                      <a:pt x="85582" y="95006"/>
                    </a:lnTo>
                    <a:lnTo>
                      <a:pt x="36423" y="95006"/>
                    </a:lnTo>
                    <a:lnTo>
                      <a:pt x="26235" y="123023"/>
                    </a:lnTo>
                    <a:lnTo>
                      <a:pt x="0" y="123023"/>
                    </a:lnTo>
                    <a:lnTo>
                      <a:pt x="47885" y="0"/>
                    </a:lnTo>
                    <a:lnTo>
                      <a:pt x="74375" y="0"/>
                    </a:lnTo>
                    <a:lnTo>
                      <a:pt x="123278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D9D767-9C05-40E9-900D-B3B3D3445AAB}"/>
                  </a:ext>
                </a:extLst>
              </p:cNvPr>
              <p:cNvSpPr/>
              <p:nvPr/>
            </p:nvSpPr>
            <p:spPr>
              <a:xfrm>
                <a:off x="7109888" y="8873537"/>
                <a:ext cx="101883" cy="101883"/>
              </a:xfrm>
              <a:custGeom>
                <a:avLst/>
                <a:gdLst>
                  <a:gd name="connsiteX0" fmla="*/ 44828 w 101882"/>
                  <a:gd name="connsiteY0" fmla="*/ 123023 h 101882"/>
                  <a:gd name="connsiteX1" fmla="*/ 44828 w 101882"/>
                  <a:gd name="connsiteY1" fmla="*/ 71318 h 101882"/>
                  <a:gd name="connsiteX2" fmla="*/ 0 w 101882"/>
                  <a:gd name="connsiteY2" fmla="*/ 0 h 101882"/>
                  <a:gd name="connsiteX3" fmla="*/ 29037 w 101882"/>
                  <a:gd name="connsiteY3" fmla="*/ 0 h 101882"/>
                  <a:gd name="connsiteX4" fmla="*/ 58073 w 101882"/>
                  <a:gd name="connsiteY4" fmla="*/ 48649 h 101882"/>
                  <a:gd name="connsiteX5" fmla="*/ 86346 w 101882"/>
                  <a:gd name="connsiteY5" fmla="*/ 0 h 101882"/>
                  <a:gd name="connsiteX6" fmla="*/ 115128 w 101882"/>
                  <a:gd name="connsiteY6" fmla="*/ 0 h 101882"/>
                  <a:gd name="connsiteX7" fmla="*/ 69790 w 101882"/>
                  <a:gd name="connsiteY7" fmla="*/ 71318 h 101882"/>
                  <a:gd name="connsiteX8" fmla="*/ 69790 w 101882"/>
                  <a:gd name="connsiteY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82" h="101882">
                    <a:moveTo>
                      <a:pt x="44828" y="123023"/>
                    </a:moveTo>
                    <a:lnTo>
                      <a:pt x="44828" y="71318"/>
                    </a:lnTo>
                    <a:lnTo>
                      <a:pt x="0" y="0"/>
                    </a:lnTo>
                    <a:lnTo>
                      <a:pt x="29037" y="0"/>
                    </a:lnTo>
                    <a:lnTo>
                      <a:pt x="58073" y="48649"/>
                    </a:lnTo>
                    <a:lnTo>
                      <a:pt x="86346" y="0"/>
                    </a:lnTo>
                    <a:lnTo>
                      <a:pt x="115128" y="0"/>
                    </a:lnTo>
                    <a:lnTo>
                      <a:pt x="69790" y="71318"/>
                    </a:lnTo>
                    <a:lnTo>
                      <a:pt x="6979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05E688E-7A47-4ECC-B914-2004543B17AA}"/>
                  </a:ext>
                </a:extLst>
              </p:cNvPr>
              <p:cNvSpPr/>
              <p:nvPr/>
            </p:nvSpPr>
            <p:spPr>
              <a:xfrm>
                <a:off x="7225015" y="8871499"/>
                <a:ext cx="101883" cy="101883"/>
              </a:xfrm>
              <a:custGeom>
                <a:avLst/>
                <a:gdLst>
                  <a:gd name="connsiteX0" fmla="*/ 25471 w 101882"/>
                  <a:gd name="connsiteY0" fmla="*/ 63422 h 101882"/>
                  <a:gd name="connsiteX1" fmla="*/ 35150 w 101882"/>
                  <a:gd name="connsiteY1" fmla="*/ 95006 h 101882"/>
                  <a:gd name="connsiteX2" fmla="*/ 59602 w 101882"/>
                  <a:gd name="connsiteY2" fmla="*/ 105703 h 101882"/>
                  <a:gd name="connsiteX3" fmla="*/ 83799 w 101882"/>
                  <a:gd name="connsiteY3" fmla="*/ 95006 h 101882"/>
                  <a:gd name="connsiteX4" fmla="*/ 93223 w 101882"/>
                  <a:gd name="connsiteY4" fmla="*/ 62913 h 101882"/>
                  <a:gd name="connsiteX5" fmla="*/ 84053 w 101882"/>
                  <a:gd name="connsiteY5" fmla="*/ 31329 h 101882"/>
                  <a:gd name="connsiteX6" fmla="*/ 59347 w 101882"/>
                  <a:gd name="connsiteY6" fmla="*/ 20886 h 101882"/>
                  <a:gd name="connsiteX7" fmla="*/ 34640 w 101882"/>
                  <a:gd name="connsiteY7" fmla="*/ 31329 h 101882"/>
                  <a:gd name="connsiteX8" fmla="*/ 25471 w 101882"/>
                  <a:gd name="connsiteY8" fmla="*/ 63422 h 101882"/>
                  <a:gd name="connsiteX9" fmla="*/ 0 w 101882"/>
                  <a:gd name="connsiteY9" fmla="*/ 64441 h 101882"/>
                  <a:gd name="connsiteX10" fmla="*/ 5603 w 101882"/>
                  <a:gd name="connsiteY10" fmla="*/ 32857 h 101882"/>
                  <a:gd name="connsiteX11" fmla="*/ 17065 w 101882"/>
                  <a:gd name="connsiteY11" fmla="*/ 16047 h 101882"/>
                  <a:gd name="connsiteX12" fmla="*/ 33112 w 101882"/>
                  <a:gd name="connsiteY12" fmla="*/ 4839 h 101882"/>
                  <a:gd name="connsiteX13" fmla="*/ 59602 w 101882"/>
                  <a:gd name="connsiteY13" fmla="*/ 0 h 101882"/>
                  <a:gd name="connsiteX14" fmla="*/ 103156 w 101882"/>
                  <a:gd name="connsiteY14" fmla="*/ 16811 h 101882"/>
                  <a:gd name="connsiteX15" fmla="*/ 119458 w 101882"/>
                  <a:gd name="connsiteY15" fmla="*/ 63677 h 101882"/>
                  <a:gd name="connsiteX16" fmla="*/ 103411 w 101882"/>
                  <a:gd name="connsiteY16" fmla="*/ 110288 h 101882"/>
                  <a:gd name="connsiteX17" fmla="*/ 60111 w 101882"/>
                  <a:gd name="connsiteY17" fmla="*/ 127099 h 101882"/>
                  <a:gd name="connsiteX18" fmla="*/ 16301 w 101882"/>
                  <a:gd name="connsiteY18" fmla="*/ 110543 h 101882"/>
                  <a:gd name="connsiteX19" fmla="*/ 0 w 101882"/>
                  <a:gd name="connsiteY19" fmla="*/ 64441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471" y="63422"/>
                    </a:moveTo>
                    <a:cubicBezTo>
                      <a:pt x="25471" y="77431"/>
                      <a:pt x="28782" y="87874"/>
                      <a:pt x="35150" y="95006"/>
                    </a:cubicBezTo>
                    <a:cubicBezTo>
                      <a:pt x="41517" y="102137"/>
                      <a:pt x="49668" y="105703"/>
                      <a:pt x="59602" y="105703"/>
                    </a:cubicBezTo>
                    <a:cubicBezTo>
                      <a:pt x="69280" y="105703"/>
                      <a:pt x="77686" y="102137"/>
                      <a:pt x="83799" y="95006"/>
                    </a:cubicBezTo>
                    <a:cubicBezTo>
                      <a:pt x="90166" y="87874"/>
                      <a:pt x="93223" y="77176"/>
                      <a:pt x="93223" y="62913"/>
                    </a:cubicBezTo>
                    <a:cubicBezTo>
                      <a:pt x="93223" y="48904"/>
                      <a:pt x="90166" y="38461"/>
                      <a:pt x="84053" y="31329"/>
                    </a:cubicBezTo>
                    <a:cubicBezTo>
                      <a:pt x="77940" y="24452"/>
                      <a:pt x="69535" y="20886"/>
                      <a:pt x="59347" y="20886"/>
                    </a:cubicBezTo>
                    <a:cubicBezTo>
                      <a:pt x="49159" y="20886"/>
                      <a:pt x="40753" y="24452"/>
                      <a:pt x="34640" y="31329"/>
                    </a:cubicBezTo>
                    <a:cubicBezTo>
                      <a:pt x="28527" y="38715"/>
                      <a:pt x="25471" y="49413"/>
                      <a:pt x="25471" y="63422"/>
                    </a:cubicBezTo>
                    <a:moveTo>
                      <a:pt x="0" y="64441"/>
                    </a:moveTo>
                    <a:cubicBezTo>
                      <a:pt x="0" y="51960"/>
                      <a:pt x="2038" y="41263"/>
                      <a:pt x="5603" y="32857"/>
                    </a:cubicBezTo>
                    <a:cubicBezTo>
                      <a:pt x="8405" y="26490"/>
                      <a:pt x="12226" y="20886"/>
                      <a:pt x="17065" y="16047"/>
                    </a:cubicBezTo>
                    <a:cubicBezTo>
                      <a:pt x="21905" y="10952"/>
                      <a:pt x="27254" y="7387"/>
                      <a:pt x="33112" y="4839"/>
                    </a:cubicBezTo>
                    <a:cubicBezTo>
                      <a:pt x="40753" y="1528"/>
                      <a:pt x="49668" y="0"/>
                      <a:pt x="59602" y="0"/>
                    </a:cubicBezTo>
                    <a:cubicBezTo>
                      <a:pt x="77686" y="0"/>
                      <a:pt x="92204" y="5604"/>
                      <a:pt x="103156" y="16811"/>
                    </a:cubicBezTo>
                    <a:cubicBezTo>
                      <a:pt x="114109" y="28018"/>
                      <a:pt x="119458" y="43810"/>
                      <a:pt x="119458" y="63677"/>
                    </a:cubicBezTo>
                    <a:cubicBezTo>
                      <a:pt x="119458" y="83544"/>
                      <a:pt x="114109" y="99081"/>
                      <a:pt x="103411" y="110288"/>
                    </a:cubicBezTo>
                    <a:cubicBezTo>
                      <a:pt x="92713" y="121495"/>
                      <a:pt x="78195" y="127099"/>
                      <a:pt x="60111" y="127099"/>
                    </a:cubicBezTo>
                    <a:cubicBezTo>
                      <a:pt x="41772" y="127099"/>
                      <a:pt x="27254" y="121495"/>
                      <a:pt x="16301" y="110543"/>
                    </a:cubicBezTo>
                    <a:cubicBezTo>
                      <a:pt x="5349" y="99336"/>
                      <a:pt x="0" y="84053"/>
                      <a:pt x="0" y="64441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22018F87-0F89-4806-9EA0-726ADABDA9E1}"/>
                  </a:ext>
                </a:extLst>
              </p:cNvPr>
              <p:cNvSpPr/>
              <p:nvPr/>
            </p:nvSpPr>
            <p:spPr>
              <a:xfrm>
                <a:off x="7356444" y="8873537"/>
                <a:ext cx="101883" cy="101883"/>
              </a:xfrm>
              <a:custGeom>
                <a:avLst/>
                <a:gdLst>
                  <a:gd name="connsiteX0" fmla="*/ 24961 w 101882"/>
                  <a:gd name="connsiteY0" fmla="*/ 52215 h 101882"/>
                  <a:gd name="connsiteX1" fmla="*/ 43300 w 101882"/>
                  <a:gd name="connsiteY1" fmla="*/ 52215 h 101882"/>
                  <a:gd name="connsiteX2" fmla="*/ 65460 w 101882"/>
                  <a:gd name="connsiteY2" fmla="*/ 50687 h 101882"/>
                  <a:gd name="connsiteX3" fmla="*/ 72592 w 101882"/>
                  <a:gd name="connsiteY3" fmla="*/ 45338 h 101882"/>
                  <a:gd name="connsiteX4" fmla="*/ 75139 w 101882"/>
                  <a:gd name="connsiteY4" fmla="*/ 36168 h 101882"/>
                  <a:gd name="connsiteX5" fmla="*/ 71827 w 101882"/>
                  <a:gd name="connsiteY5" fmla="*/ 26235 h 101882"/>
                  <a:gd name="connsiteX6" fmla="*/ 62658 w 101882"/>
                  <a:gd name="connsiteY6" fmla="*/ 21395 h 101882"/>
                  <a:gd name="connsiteX7" fmla="*/ 44574 w 101882"/>
                  <a:gd name="connsiteY7" fmla="*/ 21141 h 101882"/>
                  <a:gd name="connsiteX8" fmla="*/ 25216 w 101882"/>
                  <a:gd name="connsiteY8" fmla="*/ 21141 h 101882"/>
                  <a:gd name="connsiteX9" fmla="*/ 25216 w 101882"/>
                  <a:gd name="connsiteY9" fmla="*/ 52215 h 101882"/>
                  <a:gd name="connsiteX10" fmla="*/ 0 w 101882"/>
                  <a:gd name="connsiteY10" fmla="*/ 123023 h 101882"/>
                  <a:gd name="connsiteX11" fmla="*/ 0 w 101882"/>
                  <a:gd name="connsiteY11" fmla="*/ 0 h 101882"/>
                  <a:gd name="connsiteX12" fmla="*/ 52215 w 101882"/>
                  <a:gd name="connsiteY12" fmla="*/ 0 h 101882"/>
                  <a:gd name="connsiteX13" fmla="*/ 80997 w 101882"/>
                  <a:gd name="connsiteY13" fmla="*/ 3311 h 101882"/>
                  <a:gd name="connsiteX14" fmla="*/ 95260 w 101882"/>
                  <a:gd name="connsiteY14" fmla="*/ 15028 h 101882"/>
                  <a:gd name="connsiteX15" fmla="*/ 100609 w 101882"/>
                  <a:gd name="connsiteY15" fmla="*/ 34385 h 101882"/>
                  <a:gd name="connsiteX16" fmla="*/ 92459 w 101882"/>
                  <a:gd name="connsiteY16" fmla="*/ 57309 h 101882"/>
                  <a:gd name="connsiteX17" fmla="*/ 68262 w 101882"/>
                  <a:gd name="connsiteY17" fmla="*/ 68771 h 101882"/>
                  <a:gd name="connsiteX18" fmla="*/ 81506 w 101882"/>
                  <a:gd name="connsiteY18" fmla="*/ 79214 h 101882"/>
                  <a:gd name="connsiteX19" fmla="*/ 95515 w 101882"/>
                  <a:gd name="connsiteY19" fmla="*/ 99081 h 101882"/>
                  <a:gd name="connsiteX20" fmla="*/ 110543 w 101882"/>
                  <a:gd name="connsiteY20" fmla="*/ 123023 h 101882"/>
                  <a:gd name="connsiteX21" fmla="*/ 80742 w 101882"/>
                  <a:gd name="connsiteY21" fmla="*/ 123023 h 101882"/>
                  <a:gd name="connsiteX22" fmla="*/ 62913 w 101882"/>
                  <a:gd name="connsiteY22" fmla="*/ 96279 h 101882"/>
                  <a:gd name="connsiteX23" fmla="*/ 49923 w 101882"/>
                  <a:gd name="connsiteY23" fmla="*/ 78195 h 101882"/>
                  <a:gd name="connsiteX24" fmla="*/ 42536 w 101882"/>
                  <a:gd name="connsiteY24" fmla="*/ 73101 h 101882"/>
                  <a:gd name="connsiteX25" fmla="*/ 29801 w 101882"/>
                  <a:gd name="connsiteY25" fmla="*/ 71827 h 101882"/>
                  <a:gd name="connsiteX26" fmla="*/ 24707 w 101882"/>
                  <a:gd name="connsiteY26" fmla="*/ 71827 h 101882"/>
                  <a:gd name="connsiteX27" fmla="*/ 24707 w 101882"/>
                  <a:gd name="connsiteY27" fmla="*/ 123023 h 101882"/>
                  <a:gd name="connsiteX28" fmla="*/ 0 w 101882"/>
                  <a:gd name="connsiteY28" fmla="*/ 123023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882" h="101882">
                    <a:moveTo>
                      <a:pt x="24961" y="52215"/>
                    </a:moveTo>
                    <a:lnTo>
                      <a:pt x="43300" y="52215"/>
                    </a:lnTo>
                    <a:cubicBezTo>
                      <a:pt x="55271" y="52215"/>
                      <a:pt x="62658" y="51705"/>
                      <a:pt x="65460" y="50687"/>
                    </a:cubicBezTo>
                    <a:cubicBezTo>
                      <a:pt x="68516" y="49668"/>
                      <a:pt x="70809" y="47885"/>
                      <a:pt x="72592" y="45338"/>
                    </a:cubicBezTo>
                    <a:cubicBezTo>
                      <a:pt x="74374" y="42791"/>
                      <a:pt x="75139" y="39734"/>
                      <a:pt x="75139" y="36168"/>
                    </a:cubicBezTo>
                    <a:cubicBezTo>
                      <a:pt x="75139" y="32093"/>
                      <a:pt x="74120" y="28782"/>
                      <a:pt x="71827" y="26235"/>
                    </a:cubicBezTo>
                    <a:cubicBezTo>
                      <a:pt x="69535" y="23688"/>
                      <a:pt x="66733" y="21905"/>
                      <a:pt x="62658" y="21395"/>
                    </a:cubicBezTo>
                    <a:cubicBezTo>
                      <a:pt x="60875" y="21141"/>
                      <a:pt x="54762" y="21141"/>
                      <a:pt x="44574" y="21141"/>
                    </a:cubicBezTo>
                    <a:lnTo>
                      <a:pt x="25216" y="21141"/>
                    </a:lnTo>
                    <a:lnTo>
                      <a:pt x="25216" y="52215"/>
                    </a:lnTo>
                    <a:close/>
                    <a:moveTo>
                      <a:pt x="0" y="123023"/>
                    </a:moveTo>
                    <a:lnTo>
                      <a:pt x="0" y="0"/>
                    </a:lnTo>
                    <a:lnTo>
                      <a:pt x="52215" y="0"/>
                    </a:lnTo>
                    <a:cubicBezTo>
                      <a:pt x="65460" y="0"/>
                      <a:pt x="74884" y="1019"/>
                      <a:pt x="80997" y="3311"/>
                    </a:cubicBezTo>
                    <a:cubicBezTo>
                      <a:pt x="86855" y="5603"/>
                      <a:pt x="91695" y="9424"/>
                      <a:pt x="95260" y="15028"/>
                    </a:cubicBezTo>
                    <a:cubicBezTo>
                      <a:pt x="98826" y="20631"/>
                      <a:pt x="100609" y="27254"/>
                      <a:pt x="100609" y="34385"/>
                    </a:cubicBezTo>
                    <a:cubicBezTo>
                      <a:pt x="100609" y="43555"/>
                      <a:pt x="97808" y="51196"/>
                      <a:pt x="92459" y="57309"/>
                    </a:cubicBezTo>
                    <a:cubicBezTo>
                      <a:pt x="87110" y="63167"/>
                      <a:pt x="78959" y="66988"/>
                      <a:pt x="68262" y="68771"/>
                    </a:cubicBezTo>
                    <a:cubicBezTo>
                      <a:pt x="73610" y="71827"/>
                      <a:pt x="77940" y="75393"/>
                      <a:pt x="81506" y="79214"/>
                    </a:cubicBezTo>
                    <a:cubicBezTo>
                      <a:pt x="85072" y="82780"/>
                      <a:pt x="89657" y="89402"/>
                      <a:pt x="95515" y="99081"/>
                    </a:cubicBezTo>
                    <a:lnTo>
                      <a:pt x="110543" y="123023"/>
                    </a:lnTo>
                    <a:lnTo>
                      <a:pt x="80742" y="123023"/>
                    </a:lnTo>
                    <a:lnTo>
                      <a:pt x="62913" y="96279"/>
                    </a:lnTo>
                    <a:cubicBezTo>
                      <a:pt x="56545" y="86600"/>
                      <a:pt x="52215" y="80742"/>
                      <a:pt x="49923" y="78195"/>
                    </a:cubicBezTo>
                    <a:cubicBezTo>
                      <a:pt x="47376" y="75648"/>
                      <a:pt x="45083" y="74120"/>
                      <a:pt x="42536" y="73101"/>
                    </a:cubicBezTo>
                    <a:cubicBezTo>
                      <a:pt x="39734" y="72337"/>
                      <a:pt x="35659" y="71827"/>
                      <a:pt x="29801" y="71827"/>
                    </a:cubicBezTo>
                    <a:lnTo>
                      <a:pt x="24707" y="71827"/>
                    </a:lnTo>
                    <a:lnTo>
                      <a:pt x="24707" y="123023"/>
                    </a:lnTo>
                    <a:lnTo>
                      <a:pt x="0" y="123023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3EDE986-09E1-4584-B0E3-12EE23D2725F}"/>
                  </a:ext>
                </a:extLst>
              </p:cNvPr>
              <p:cNvSpPr/>
              <p:nvPr/>
            </p:nvSpPr>
            <p:spPr>
              <a:xfrm>
                <a:off x="7210497" y="9172308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7E88E067-AA60-4860-AEA8-C289FF89DAA9}"/>
                  </a:ext>
                </a:extLst>
              </p:cNvPr>
              <p:cNvSpPr/>
              <p:nvPr/>
            </p:nvSpPr>
            <p:spPr>
              <a:xfrm>
                <a:off x="6096917" y="9074246"/>
                <a:ext cx="76412" cy="101883"/>
              </a:xfrm>
              <a:custGeom>
                <a:avLst/>
                <a:gdLst>
                  <a:gd name="connsiteX0" fmla="*/ 24452 w 76412"/>
                  <a:gd name="connsiteY0" fmla="*/ 20631 h 101882"/>
                  <a:gd name="connsiteX1" fmla="*/ 24452 w 76412"/>
                  <a:gd name="connsiteY1" fmla="*/ 100355 h 101882"/>
                  <a:gd name="connsiteX2" fmla="*/ 42791 w 76412"/>
                  <a:gd name="connsiteY2" fmla="*/ 100355 h 101882"/>
                  <a:gd name="connsiteX3" fmla="*/ 57564 w 76412"/>
                  <a:gd name="connsiteY3" fmla="*/ 99336 h 101882"/>
                  <a:gd name="connsiteX4" fmla="*/ 67497 w 76412"/>
                  <a:gd name="connsiteY4" fmla="*/ 94242 h 101882"/>
                  <a:gd name="connsiteX5" fmla="*/ 73865 w 76412"/>
                  <a:gd name="connsiteY5" fmla="*/ 82525 h 101882"/>
                  <a:gd name="connsiteX6" fmla="*/ 76412 w 76412"/>
                  <a:gd name="connsiteY6" fmla="*/ 60366 h 101882"/>
                  <a:gd name="connsiteX7" fmla="*/ 73865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452 w 76412"/>
                  <a:gd name="connsiteY11" fmla="*/ 20377 h 101882"/>
                  <a:gd name="connsiteX12" fmla="*/ 0 w 76412"/>
                  <a:gd name="connsiteY12" fmla="*/ 0 h 101882"/>
                  <a:gd name="connsiteX13" fmla="*/ 44574 w 76412"/>
                  <a:gd name="connsiteY13" fmla="*/ 0 h 101882"/>
                  <a:gd name="connsiteX14" fmla="*/ 67497 w 76412"/>
                  <a:gd name="connsiteY14" fmla="*/ 2292 h 101882"/>
                  <a:gd name="connsiteX15" fmla="*/ 85836 w 76412"/>
                  <a:gd name="connsiteY15" fmla="*/ 13500 h 101882"/>
                  <a:gd name="connsiteX16" fmla="*/ 97298 w 76412"/>
                  <a:gd name="connsiteY16" fmla="*/ 33112 h 101882"/>
                  <a:gd name="connsiteX17" fmla="*/ 101374 w 76412"/>
                  <a:gd name="connsiteY17" fmla="*/ 61639 h 101882"/>
                  <a:gd name="connsiteX18" fmla="*/ 97553 w 76412"/>
                  <a:gd name="connsiteY18" fmla="*/ 87365 h 101882"/>
                  <a:gd name="connsiteX19" fmla="*/ 84563 w 76412"/>
                  <a:gd name="connsiteY19" fmla="*/ 108760 h 101882"/>
                  <a:gd name="connsiteX20" fmla="*/ 67497 w 76412"/>
                  <a:gd name="connsiteY20" fmla="*/ 118439 h 101882"/>
                  <a:gd name="connsiteX21" fmla="*/ 45847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452" y="20631"/>
                    </a:moveTo>
                    <a:lnTo>
                      <a:pt x="24452" y="100355"/>
                    </a:lnTo>
                    <a:lnTo>
                      <a:pt x="42791" y="100355"/>
                    </a:lnTo>
                    <a:cubicBezTo>
                      <a:pt x="49668" y="100355"/>
                      <a:pt x="54507" y="99845"/>
                      <a:pt x="57564" y="99336"/>
                    </a:cubicBezTo>
                    <a:cubicBezTo>
                      <a:pt x="61384" y="98317"/>
                      <a:pt x="64696" y="96789"/>
                      <a:pt x="67497" y="94242"/>
                    </a:cubicBezTo>
                    <a:cubicBezTo>
                      <a:pt x="70045" y="91949"/>
                      <a:pt x="72082" y="87874"/>
                      <a:pt x="73865" y="82525"/>
                    </a:cubicBezTo>
                    <a:cubicBezTo>
                      <a:pt x="75648" y="77176"/>
                      <a:pt x="76412" y="69535"/>
                      <a:pt x="76412" y="60366"/>
                    </a:cubicBezTo>
                    <a:cubicBezTo>
                      <a:pt x="76412" y="51196"/>
                      <a:pt x="75648" y="43810"/>
                      <a:pt x="73865" y="38970"/>
                    </a:cubicBezTo>
                    <a:cubicBezTo>
                      <a:pt x="72082" y="33876"/>
                      <a:pt x="70045" y="30055"/>
                      <a:pt x="66988" y="27254"/>
                    </a:cubicBezTo>
                    <a:cubicBezTo>
                      <a:pt x="63932" y="24452"/>
                      <a:pt x="60111" y="22669"/>
                      <a:pt x="55781" y="21650"/>
                    </a:cubicBezTo>
                    <a:cubicBezTo>
                      <a:pt x="52470" y="20886"/>
                      <a:pt x="45593" y="20377"/>
                      <a:pt x="35659" y="20377"/>
                    </a:cubicBezTo>
                    <a:lnTo>
                      <a:pt x="24452" y="20377"/>
                    </a:lnTo>
                    <a:close/>
                    <a:moveTo>
                      <a:pt x="0" y="0"/>
                    </a:moveTo>
                    <a:lnTo>
                      <a:pt x="44574" y="0"/>
                    </a:lnTo>
                    <a:cubicBezTo>
                      <a:pt x="54762" y="0"/>
                      <a:pt x="62149" y="764"/>
                      <a:pt x="67497" y="2292"/>
                    </a:cubicBezTo>
                    <a:cubicBezTo>
                      <a:pt x="74629" y="4330"/>
                      <a:pt x="80488" y="8151"/>
                      <a:pt x="85836" y="13500"/>
                    </a:cubicBezTo>
                    <a:cubicBezTo>
                      <a:pt x="90931" y="18848"/>
                      <a:pt x="94751" y="25471"/>
                      <a:pt x="97298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553" y="87365"/>
                    </a:cubicBezTo>
                    <a:cubicBezTo>
                      <a:pt x="94496" y="96025"/>
                      <a:pt x="90166" y="103156"/>
                      <a:pt x="84563" y="108760"/>
                    </a:cubicBezTo>
                    <a:cubicBezTo>
                      <a:pt x="80233" y="112835"/>
                      <a:pt x="74629" y="116146"/>
                      <a:pt x="67497" y="118439"/>
                    </a:cubicBezTo>
                    <a:cubicBezTo>
                      <a:pt x="62149" y="120222"/>
                      <a:pt x="55017" y="120986"/>
                      <a:pt x="45847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A1D3991-3D0D-405C-831E-EF12B55E29E5}"/>
                  </a:ext>
                </a:extLst>
              </p:cNvPr>
              <p:cNvSpPr/>
              <p:nvPr/>
            </p:nvSpPr>
            <p:spPr>
              <a:xfrm>
                <a:off x="6212044" y="9074246"/>
                <a:ext cx="76412" cy="101883"/>
              </a:xfrm>
              <a:custGeom>
                <a:avLst/>
                <a:gdLst>
                  <a:gd name="connsiteX0" fmla="*/ 0 w 76412"/>
                  <a:gd name="connsiteY0" fmla="*/ 120986 h 101882"/>
                  <a:gd name="connsiteX1" fmla="*/ 0 w 76412"/>
                  <a:gd name="connsiteY1" fmla="*/ 0 h 101882"/>
                  <a:gd name="connsiteX2" fmla="*/ 89657 w 76412"/>
                  <a:gd name="connsiteY2" fmla="*/ 0 h 101882"/>
                  <a:gd name="connsiteX3" fmla="*/ 89657 w 76412"/>
                  <a:gd name="connsiteY3" fmla="*/ 20631 h 101882"/>
                  <a:gd name="connsiteX4" fmla="*/ 24452 w 76412"/>
                  <a:gd name="connsiteY4" fmla="*/ 20631 h 101882"/>
                  <a:gd name="connsiteX5" fmla="*/ 24452 w 76412"/>
                  <a:gd name="connsiteY5" fmla="*/ 47121 h 101882"/>
                  <a:gd name="connsiteX6" fmla="*/ 85072 w 76412"/>
                  <a:gd name="connsiteY6" fmla="*/ 47121 h 101882"/>
                  <a:gd name="connsiteX7" fmla="*/ 85072 w 76412"/>
                  <a:gd name="connsiteY7" fmla="*/ 67752 h 101882"/>
                  <a:gd name="connsiteX8" fmla="*/ 24452 w 76412"/>
                  <a:gd name="connsiteY8" fmla="*/ 67752 h 101882"/>
                  <a:gd name="connsiteX9" fmla="*/ 24452 w 76412"/>
                  <a:gd name="connsiteY9" fmla="*/ 100355 h 101882"/>
                  <a:gd name="connsiteX10" fmla="*/ 91949 w 76412"/>
                  <a:gd name="connsiteY10" fmla="*/ 100355 h 101882"/>
                  <a:gd name="connsiteX11" fmla="*/ 91949 w 76412"/>
                  <a:gd name="connsiteY11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412" h="101882">
                    <a:moveTo>
                      <a:pt x="0" y="120986"/>
                    </a:moveTo>
                    <a:lnTo>
                      <a:pt x="0" y="0"/>
                    </a:lnTo>
                    <a:lnTo>
                      <a:pt x="89657" y="0"/>
                    </a:lnTo>
                    <a:lnTo>
                      <a:pt x="89657" y="20631"/>
                    </a:lnTo>
                    <a:lnTo>
                      <a:pt x="24452" y="20631"/>
                    </a:lnTo>
                    <a:lnTo>
                      <a:pt x="24452" y="47121"/>
                    </a:lnTo>
                    <a:lnTo>
                      <a:pt x="85072" y="47121"/>
                    </a:lnTo>
                    <a:lnTo>
                      <a:pt x="85072" y="67752"/>
                    </a:lnTo>
                    <a:lnTo>
                      <a:pt x="24452" y="67752"/>
                    </a:lnTo>
                    <a:lnTo>
                      <a:pt x="24452" y="100355"/>
                    </a:lnTo>
                    <a:lnTo>
                      <a:pt x="91949" y="100355"/>
                    </a:lnTo>
                    <a:lnTo>
                      <a:pt x="91949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8C5959EA-AA0D-421B-BDE4-4AFC0839BDB6}"/>
                  </a:ext>
                </a:extLst>
              </p:cNvPr>
              <p:cNvSpPr/>
              <p:nvPr/>
            </p:nvSpPr>
            <p:spPr>
              <a:xfrm>
                <a:off x="6357227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68007 h 101882"/>
                  <a:gd name="connsiteX1" fmla="*/ 24707 w 76412"/>
                  <a:gd name="connsiteY1" fmla="*/ 100355 h 101882"/>
                  <a:gd name="connsiteX2" fmla="*/ 47121 w 76412"/>
                  <a:gd name="connsiteY2" fmla="*/ 100355 h 101882"/>
                  <a:gd name="connsiteX3" fmla="*/ 63932 w 76412"/>
                  <a:gd name="connsiteY3" fmla="*/ 99590 h 101882"/>
                  <a:gd name="connsiteX4" fmla="*/ 72846 w 76412"/>
                  <a:gd name="connsiteY4" fmla="*/ 94751 h 101882"/>
                  <a:gd name="connsiteX5" fmla="*/ 76157 w 76412"/>
                  <a:gd name="connsiteY5" fmla="*/ 84563 h 101882"/>
                  <a:gd name="connsiteX6" fmla="*/ 73610 w 76412"/>
                  <a:gd name="connsiteY6" fmla="*/ 75393 h 101882"/>
                  <a:gd name="connsiteX7" fmla="*/ 65969 w 76412"/>
                  <a:gd name="connsiteY7" fmla="*/ 69790 h 101882"/>
                  <a:gd name="connsiteX8" fmla="*/ 44319 w 76412"/>
                  <a:gd name="connsiteY8" fmla="*/ 68007 h 101882"/>
                  <a:gd name="connsiteX9" fmla="*/ 24707 w 76412"/>
                  <a:gd name="connsiteY9" fmla="*/ 68007 h 101882"/>
                  <a:gd name="connsiteX10" fmla="*/ 24707 w 76412"/>
                  <a:gd name="connsiteY10" fmla="*/ 20122 h 101882"/>
                  <a:gd name="connsiteX11" fmla="*/ 24707 w 76412"/>
                  <a:gd name="connsiteY11" fmla="*/ 48140 h 101882"/>
                  <a:gd name="connsiteX12" fmla="*/ 40753 w 76412"/>
                  <a:gd name="connsiteY12" fmla="*/ 48140 h 101882"/>
                  <a:gd name="connsiteX13" fmla="*/ 58583 w 76412"/>
                  <a:gd name="connsiteY13" fmla="*/ 47630 h 101882"/>
                  <a:gd name="connsiteX14" fmla="*/ 68262 w 76412"/>
                  <a:gd name="connsiteY14" fmla="*/ 43300 h 101882"/>
                  <a:gd name="connsiteX15" fmla="*/ 71827 w 76412"/>
                  <a:gd name="connsiteY15" fmla="*/ 33876 h 101882"/>
                  <a:gd name="connsiteX16" fmla="*/ 68771 w 76412"/>
                  <a:gd name="connsiteY16" fmla="*/ 24707 h 101882"/>
                  <a:gd name="connsiteX17" fmla="*/ 59601 w 76412"/>
                  <a:gd name="connsiteY17" fmla="*/ 20631 h 101882"/>
                  <a:gd name="connsiteX18" fmla="*/ 38716 w 76412"/>
                  <a:gd name="connsiteY18" fmla="*/ 20122 h 101882"/>
                  <a:gd name="connsiteX19" fmla="*/ 24707 w 76412"/>
                  <a:gd name="connsiteY19" fmla="*/ 20122 h 101882"/>
                  <a:gd name="connsiteX20" fmla="*/ 255 w 76412"/>
                  <a:gd name="connsiteY20" fmla="*/ 0 h 101882"/>
                  <a:gd name="connsiteX21" fmla="*/ 48649 w 76412"/>
                  <a:gd name="connsiteY21" fmla="*/ 0 h 101882"/>
                  <a:gd name="connsiteX22" fmla="*/ 70044 w 76412"/>
                  <a:gd name="connsiteY22" fmla="*/ 1274 h 101882"/>
                  <a:gd name="connsiteX23" fmla="*/ 82780 w 76412"/>
                  <a:gd name="connsiteY23" fmla="*/ 6368 h 101882"/>
                  <a:gd name="connsiteX24" fmla="*/ 91949 w 76412"/>
                  <a:gd name="connsiteY24" fmla="*/ 16301 h 101882"/>
                  <a:gd name="connsiteX25" fmla="*/ 95515 w 76412"/>
                  <a:gd name="connsiteY25" fmla="*/ 30565 h 101882"/>
                  <a:gd name="connsiteX26" fmla="*/ 90930 w 76412"/>
                  <a:gd name="connsiteY26" fmla="*/ 46102 h 101882"/>
                  <a:gd name="connsiteX27" fmla="*/ 78705 w 76412"/>
                  <a:gd name="connsiteY27" fmla="*/ 56800 h 101882"/>
                  <a:gd name="connsiteX28" fmla="*/ 95515 w 76412"/>
                  <a:gd name="connsiteY28" fmla="*/ 67752 h 101882"/>
                  <a:gd name="connsiteX29" fmla="*/ 101628 w 76412"/>
                  <a:gd name="connsiteY29" fmla="*/ 86091 h 101882"/>
                  <a:gd name="connsiteX30" fmla="*/ 97808 w 76412"/>
                  <a:gd name="connsiteY30" fmla="*/ 102138 h 101882"/>
                  <a:gd name="connsiteX31" fmla="*/ 87365 w 76412"/>
                  <a:gd name="connsiteY31" fmla="*/ 114618 h 101882"/>
                  <a:gd name="connsiteX32" fmla="*/ 70809 w 76412"/>
                  <a:gd name="connsiteY32" fmla="*/ 120476 h 101882"/>
                  <a:gd name="connsiteX33" fmla="*/ 41263 w 76412"/>
                  <a:gd name="connsiteY33" fmla="*/ 121241 h 101882"/>
                  <a:gd name="connsiteX34" fmla="*/ 0 w 76412"/>
                  <a:gd name="connsiteY34" fmla="*/ 121241 h 101882"/>
                  <a:gd name="connsiteX35" fmla="*/ 0 w 76412"/>
                  <a:gd name="connsiteY35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412" h="101882">
                    <a:moveTo>
                      <a:pt x="24707" y="68007"/>
                    </a:moveTo>
                    <a:lnTo>
                      <a:pt x="24707" y="100355"/>
                    </a:lnTo>
                    <a:lnTo>
                      <a:pt x="47121" y="100355"/>
                    </a:lnTo>
                    <a:cubicBezTo>
                      <a:pt x="55781" y="100355"/>
                      <a:pt x="61639" y="100100"/>
                      <a:pt x="63932" y="99590"/>
                    </a:cubicBezTo>
                    <a:cubicBezTo>
                      <a:pt x="67497" y="98826"/>
                      <a:pt x="70554" y="97298"/>
                      <a:pt x="72846" y="94751"/>
                    </a:cubicBezTo>
                    <a:cubicBezTo>
                      <a:pt x="75139" y="92204"/>
                      <a:pt x="76157" y="88638"/>
                      <a:pt x="76157" y="84563"/>
                    </a:cubicBezTo>
                    <a:cubicBezTo>
                      <a:pt x="76157" y="80997"/>
                      <a:pt x="75393" y="77686"/>
                      <a:pt x="73610" y="75393"/>
                    </a:cubicBezTo>
                    <a:cubicBezTo>
                      <a:pt x="71827" y="72846"/>
                      <a:pt x="69280" y="71063"/>
                      <a:pt x="65969" y="69790"/>
                    </a:cubicBezTo>
                    <a:cubicBezTo>
                      <a:pt x="62658" y="68516"/>
                      <a:pt x="55271" y="68007"/>
                      <a:pt x="44319" y="68007"/>
                    </a:cubicBezTo>
                    <a:lnTo>
                      <a:pt x="24707" y="68007"/>
                    </a:lnTo>
                    <a:close/>
                    <a:moveTo>
                      <a:pt x="24707" y="20122"/>
                    </a:moveTo>
                    <a:lnTo>
                      <a:pt x="24707" y="48140"/>
                    </a:lnTo>
                    <a:lnTo>
                      <a:pt x="40753" y="48140"/>
                    </a:lnTo>
                    <a:cubicBezTo>
                      <a:pt x="50177" y="48140"/>
                      <a:pt x="56036" y="47885"/>
                      <a:pt x="58583" y="47630"/>
                    </a:cubicBezTo>
                    <a:cubicBezTo>
                      <a:pt x="62658" y="47121"/>
                      <a:pt x="65969" y="45593"/>
                      <a:pt x="68262" y="43300"/>
                    </a:cubicBezTo>
                    <a:cubicBezTo>
                      <a:pt x="70554" y="41008"/>
                      <a:pt x="71827" y="37697"/>
                      <a:pt x="71827" y="33876"/>
                    </a:cubicBezTo>
                    <a:cubicBezTo>
                      <a:pt x="71827" y="30055"/>
                      <a:pt x="70809" y="26999"/>
                      <a:pt x="68771" y="24707"/>
                    </a:cubicBezTo>
                    <a:cubicBezTo>
                      <a:pt x="66733" y="22414"/>
                      <a:pt x="63677" y="20886"/>
                      <a:pt x="59601" y="20631"/>
                    </a:cubicBezTo>
                    <a:cubicBezTo>
                      <a:pt x="57309" y="20377"/>
                      <a:pt x="50177" y="20122"/>
                      <a:pt x="38716" y="20122"/>
                    </a:cubicBezTo>
                    <a:lnTo>
                      <a:pt x="24707" y="20122"/>
                    </a:lnTo>
                    <a:close/>
                    <a:moveTo>
                      <a:pt x="255" y="0"/>
                    </a:moveTo>
                    <a:lnTo>
                      <a:pt x="48649" y="0"/>
                    </a:lnTo>
                    <a:cubicBezTo>
                      <a:pt x="58073" y="0"/>
                      <a:pt x="65205" y="509"/>
                      <a:pt x="70044" y="1274"/>
                    </a:cubicBezTo>
                    <a:cubicBezTo>
                      <a:pt x="74629" y="2038"/>
                      <a:pt x="78959" y="3821"/>
                      <a:pt x="82780" y="6368"/>
                    </a:cubicBezTo>
                    <a:cubicBezTo>
                      <a:pt x="86600" y="8915"/>
                      <a:pt x="89657" y="12226"/>
                      <a:pt x="91949" y="16301"/>
                    </a:cubicBezTo>
                    <a:cubicBezTo>
                      <a:pt x="94496" y="20631"/>
                      <a:pt x="95515" y="25216"/>
                      <a:pt x="95515" y="30565"/>
                    </a:cubicBezTo>
                    <a:cubicBezTo>
                      <a:pt x="95515" y="36168"/>
                      <a:pt x="93987" y="41517"/>
                      <a:pt x="90930" y="46102"/>
                    </a:cubicBezTo>
                    <a:cubicBezTo>
                      <a:pt x="87874" y="50941"/>
                      <a:pt x="83799" y="54507"/>
                      <a:pt x="78705" y="56800"/>
                    </a:cubicBezTo>
                    <a:cubicBezTo>
                      <a:pt x="86091" y="59092"/>
                      <a:pt x="91695" y="62658"/>
                      <a:pt x="95515" y="67752"/>
                    </a:cubicBezTo>
                    <a:cubicBezTo>
                      <a:pt x="99591" y="73101"/>
                      <a:pt x="101628" y="78959"/>
                      <a:pt x="101628" y="86091"/>
                    </a:cubicBezTo>
                    <a:cubicBezTo>
                      <a:pt x="101628" y="91695"/>
                      <a:pt x="100355" y="97043"/>
                      <a:pt x="97808" y="102138"/>
                    </a:cubicBezTo>
                    <a:cubicBezTo>
                      <a:pt x="95261" y="107232"/>
                      <a:pt x="91695" y="111562"/>
                      <a:pt x="87365" y="114618"/>
                    </a:cubicBezTo>
                    <a:cubicBezTo>
                      <a:pt x="82780" y="117675"/>
                      <a:pt x="77431" y="119712"/>
                      <a:pt x="70809" y="120476"/>
                    </a:cubicBezTo>
                    <a:cubicBezTo>
                      <a:pt x="66733" y="120731"/>
                      <a:pt x="56800" y="121241"/>
                      <a:pt x="41263" y="121241"/>
                    </a:cubicBezTo>
                    <a:lnTo>
                      <a:pt x="0" y="121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0897ABA-26A3-41C5-8E63-F835A5357299}"/>
                  </a:ext>
                </a:extLst>
              </p:cNvPr>
              <p:cNvSpPr/>
              <p:nvPr/>
            </p:nvSpPr>
            <p:spPr>
              <a:xfrm>
                <a:off x="6467261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2780 w 101882"/>
                  <a:gd name="connsiteY3" fmla="*/ 93732 h 101882"/>
                  <a:gd name="connsiteX4" fmla="*/ 92204 w 101882"/>
                  <a:gd name="connsiteY4" fmla="*/ 62148 h 101882"/>
                  <a:gd name="connsiteX5" fmla="*/ 83035 w 101882"/>
                  <a:gd name="connsiteY5" fmla="*/ 31074 h 101882"/>
                  <a:gd name="connsiteX6" fmla="*/ 58837 w 101882"/>
                  <a:gd name="connsiteY6" fmla="*/ 20886 h 101882"/>
                  <a:gd name="connsiteX7" fmla="*/ 34640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349 w 101882"/>
                  <a:gd name="connsiteY10" fmla="*/ 32093 h 101882"/>
                  <a:gd name="connsiteX11" fmla="*/ 16811 w 101882"/>
                  <a:gd name="connsiteY11" fmla="*/ 15537 h 101882"/>
                  <a:gd name="connsiteX12" fmla="*/ 32348 w 101882"/>
                  <a:gd name="connsiteY12" fmla="*/ 4839 h 101882"/>
                  <a:gd name="connsiteX13" fmla="*/ 58328 w 101882"/>
                  <a:gd name="connsiteY13" fmla="*/ 0 h 101882"/>
                  <a:gd name="connsiteX14" fmla="*/ 101119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527" y="86346"/>
                      <a:pt x="34640" y="93477"/>
                    </a:cubicBezTo>
                    <a:cubicBezTo>
                      <a:pt x="41008" y="100609"/>
                      <a:pt x="48904" y="104175"/>
                      <a:pt x="58837" y="104175"/>
                    </a:cubicBezTo>
                    <a:cubicBezTo>
                      <a:pt x="68516" y="104175"/>
                      <a:pt x="76412" y="100609"/>
                      <a:pt x="82780" y="93732"/>
                    </a:cubicBezTo>
                    <a:cubicBezTo>
                      <a:pt x="88893" y="86600"/>
                      <a:pt x="92204" y="76157"/>
                      <a:pt x="92204" y="62148"/>
                    </a:cubicBezTo>
                    <a:cubicBezTo>
                      <a:pt x="92204" y="48394"/>
                      <a:pt x="89148" y="37951"/>
                      <a:pt x="83035" y="31074"/>
                    </a:cubicBezTo>
                    <a:cubicBezTo>
                      <a:pt x="76922" y="24197"/>
                      <a:pt x="68771" y="20886"/>
                      <a:pt x="58837" y="20886"/>
                    </a:cubicBezTo>
                    <a:cubicBezTo>
                      <a:pt x="48904" y="20886"/>
                      <a:pt x="40753" y="24452"/>
                      <a:pt x="34640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349" y="32093"/>
                    </a:cubicBezTo>
                    <a:cubicBezTo>
                      <a:pt x="8151" y="25980"/>
                      <a:pt x="11971" y="20377"/>
                      <a:pt x="16811" y="15537"/>
                    </a:cubicBezTo>
                    <a:cubicBezTo>
                      <a:pt x="21395" y="10698"/>
                      <a:pt x="26744" y="7132"/>
                      <a:pt x="32348" y="4839"/>
                    </a:cubicBezTo>
                    <a:cubicBezTo>
                      <a:pt x="39989" y="1528"/>
                      <a:pt x="48394" y="0"/>
                      <a:pt x="58328" y="0"/>
                    </a:cubicBezTo>
                    <a:cubicBezTo>
                      <a:pt x="76158" y="0"/>
                      <a:pt x="90421" y="5603"/>
                      <a:pt x="101119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412" y="124806"/>
                      <a:pt x="58837" y="124806"/>
                    </a:cubicBezTo>
                    <a:cubicBezTo>
                      <a:pt x="41008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865DB50-CB62-46EC-A1C9-0C4EF51F28F1}"/>
                  </a:ext>
                </a:extLst>
              </p:cNvPr>
              <p:cNvSpPr/>
              <p:nvPr/>
            </p:nvSpPr>
            <p:spPr>
              <a:xfrm>
                <a:off x="6592322" y="9071699"/>
                <a:ext cx="101883" cy="101883"/>
              </a:xfrm>
              <a:custGeom>
                <a:avLst/>
                <a:gdLst>
                  <a:gd name="connsiteX0" fmla="*/ 60366 w 101882"/>
                  <a:gd name="connsiteY0" fmla="*/ 79214 h 101882"/>
                  <a:gd name="connsiteX1" fmla="*/ 60366 w 101882"/>
                  <a:gd name="connsiteY1" fmla="*/ 58583 h 101882"/>
                  <a:gd name="connsiteX2" fmla="*/ 113090 w 101882"/>
                  <a:gd name="connsiteY2" fmla="*/ 58583 h 101882"/>
                  <a:gd name="connsiteX3" fmla="*/ 113090 w 101882"/>
                  <a:gd name="connsiteY3" fmla="*/ 106722 h 101882"/>
                  <a:gd name="connsiteX4" fmla="*/ 90931 w 101882"/>
                  <a:gd name="connsiteY4" fmla="*/ 119712 h 101882"/>
                  <a:gd name="connsiteX5" fmla="*/ 61384 w 101882"/>
                  <a:gd name="connsiteY5" fmla="*/ 125316 h 101882"/>
                  <a:gd name="connsiteX6" fmla="*/ 28272 w 101882"/>
                  <a:gd name="connsiteY6" fmla="*/ 117165 h 101882"/>
                  <a:gd name="connsiteX7" fmla="*/ 7132 w 101882"/>
                  <a:gd name="connsiteY7" fmla="*/ 94496 h 101882"/>
                  <a:gd name="connsiteX8" fmla="*/ 0 w 101882"/>
                  <a:gd name="connsiteY8" fmla="*/ 62403 h 101882"/>
                  <a:gd name="connsiteX9" fmla="*/ 8151 w 101882"/>
                  <a:gd name="connsiteY9" fmla="*/ 28782 h 101882"/>
                  <a:gd name="connsiteX10" fmla="*/ 31329 w 101882"/>
                  <a:gd name="connsiteY10" fmla="*/ 6113 h 101882"/>
                  <a:gd name="connsiteX11" fmla="*/ 60366 w 101882"/>
                  <a:gd name="connsiteY11" fmla="*/ 0 h 101882"/>
                  <a:gd name="connsiteX12" fmla="*/ 95515 w 101882"/>
                  <a:gd name="connsiteY12" fmla="*/ 9424 h 101882"/>
                  <a:gd name="connsiteX13" fmla="*/ 111817 w 101882"/>
                  <a:gd name="connsiteY13" fmla="*/ 35659 h 101882"/>
                  <a:gd name="connsiteX14" fmla="*/ 87619 w 101882"/>
                  <a:gd name="connsiteY14" fmla="*/ 40244 h 101882"/>
                  <a:gd name="connsiteX15" fmla="*/ 77940 w 101882"/>
                  <a:gd name="connsiteY15" fmla="*/ 26235 h 101882"/>
                  <a:gd name="connsiteX16" fmla="*/ 60366 w 101882"/>
                  <a:gd name="connsiteY16" fmla="*/ 21141 h 101882"/>
                  <a:gd name="connsiteX17" fmla="*/ 34895 w 101882"/>
                  <a:gd name="connsiteY17" fmla="*/ 31329 h 101882"/>
                  <a:gd name="connsiteX18" fmla="*/ 25471 w 101882"/>
                  <a:gd name="connsiteY18" fmla="*/ 61384 h 101882"/>
                  <a:gd name="connsiteX19" fmla="*/ 35150 w 101882"/>
                  <a:gd name="connsiteY19" fmla="*/ 93477 h 101882"/>
                  <a:gd name="connsiteX20" fmla="*/ 60111 w 101882"/>
                  <a:gd name="connsiteY20" fmla="*/ 104175 h 101882"/>
                  <a:gd name="connsiteX21" fmla="*/ 75393 w 101882"/>
                  <a:gd name="connsiteY21" fmla="*/ 101119 h 101882"/>
                  <a:gd name="connsiteX22" fmla="*/ 88638 w 101882"/>
                  <a:gd name="connsiteY22" fmla="*/ 93732 h 101882"/>
                  <a:gd name="connsiteX23" fmla="*/ 88638 w 101882"/>
                  <a:gd name="connsiteY23" fmla="*/ 78704 h 101882"/>
                  <a:gd name="connsiteX24" fmla="*/ 60366 w 101882"/>
                  <a:gd name="connsiteY24" fmla="*/ 78704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82" h="101882">
                    <a:moveTo>
                      <a:pt x="60366" y="79214"/>
                    </a:moveTo>
                    <a:lnTo>
                      <a:pt x="60366" y="58583"/>
                    </a:lnTo>
                    <a:lnTo>
                      <a:pt x="113090" y="58583"/>
                    </a:lnTo>
                    <a:lnTo>
                      <a:pt x="113090" y="106722"/>
                    </a:lnTo>
                    <a:cubicBezTo>
                      <a:pt x="107996" y="111562"/>
                      <a:pt x="100609" y="116146"/>
                      <a:pt x="90931" y="119712"/>
                    </a:cubicBezTo>
                    <a:cubicBezTo>
                      <a:pt x="81252" y="123533"/>
                      <a:pt x="71318" y="125316"/>
                      <a:pt x="61384" y="125316"/>
                    </a:cubicBezTo>
                    <a:cubicBezTo>
                      <a:pt x="48649" y="125316"/>
                      <a:pt x="37697" y="122769"/>
                      <a:pt x="28272" y="117165"/>
                    </a:cubicBezTo>
                    <a:cubicBezTo>
                      <a:pt x="18848" y="112071"/>
                      <a:pt x="11971" y="104430"/>
                      <a:pt x="7132" y="94496"/>
                    </a:cubicBezTo>
                    <a:cubicBezTo>
                      <a:pt x="2547" y="84563"/>
                      <a:pt x="0" y="73865"/>
                      <a:pt x="0" y="62403"/>
                    </a:cubicBezTo>
                    <a:cubicBezTo>
                      <a:pt x="0" y="49668"/>
                      <a:pt x="2802" y="38461"/>
                      <a:pt x="8151" y="28782"/>
                    </a:cubicBezTo>
                    <a:cubicBezTo>
                      <a:pt x="13245" y="18848"/>
                      <a:pt x="21141" y="11462"/>
                      <a:pt x="31329" y="6113"/>
                    </a:cubicBezTo>
                    <a:cubicBezTo>
                      <a:pt x="38970" y="2038"/>
                      <a:pt x="48649" y="0"/>
                      <a:pt x="60366" y="0"/>
                    </a:cubicBezTo>
                    <a:cubicBezTo>
                      <a:pt x="75393" y="0"/>
                      <a:pt x="87110" y="3056"/>
                      <a:pt x="95515" y="9424"/>
                    </a:cubicBezTo>
                    <a:cubicBezTo>
                      <a:pt x="103921" y="15792"/>
                      <a:pt x="109269" y="24452"/>
                      <a:pt x="111817" y="35659"/>
                    </a:cubicBezTo>
                    <a:lnTo>
                      <a:pt x="87619" y="40244"/>
                    </a:lnTo>
                    <a:cubicBezTo>
                      <a:pt x="85836" y="34385"/>
                      <a:pt x="82780" y="29546"/>
                      <a:pt x="77940" y="26235"/>
                    </a:cubicBezTo>
                    <a:cubicBezTo>
                      <a:pt x="73356" y="22669"/>
                      <a:pt x="67497" y="21141"/>
                      <a:pt x="60366" y="21141"/>
                    </a:cubicBezTo>
                    <a:cubicBezTo>
                      <a:pt x="49668" y="21141"/>
                      <a:pt x="41263" y="24452"/>
                      <a:pt x="34895" y="31329"/>
                    </a:cubicBezTo>
                    <a:cubicBezTo>
                      <a:pt x="28527" y="38206"/>
                      <a:pt x="25471" y="48140"/>
                      <a:pt x="25471" y="61384"/>
                    </a:cubicBezTo>
                    <a:cubicBezTo>
                      <a:pt x="25471" y="75648"/>
                      <a:pt x="28782" y="86600"/>
                      <a:pt x="35150" y="93477"/>
                    </a:cubicBezTo>
                    <a:cubicBezTo>
                      <a:pt x="41517" y="100609"/>
                      <a:pt x="49923" y="104175"/>
                      <a:pt x="60111" y="104175"/>
                    </a:cubicBezTo>
                    <a:cubicBezTo>
                      <a:pt x="65205" y="104175"/>
                      <a:pt x="70299" y="103156"/>
                      <a:pt x="75393" y="101119"/>
                    </a:cubicBezTo>
                    <a:cubicBezTo>
                      <a:pt x="80488" y="99081"/>
                      <a:pt x="84818" y="96789"/>
                      <a:pt x="88638" y="93732"/>
                    </a:cubicBezTo>
                    <a:lnTo>
                      <a:pt x="88638" y="78704"/>
                    </a:lnTo>
                    <a:lnTo>
                      <a:pt x="60366" y="78704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1294BC5-B501-4D82-BAA8-6D24356339B4}"/>
                  </a:ext>
                </a:extLst>
              </p:cNvPr>
              <p:cNvSpPr/>
              <p:nvPr/>
            </p:nvSpPr>
            <p:spPr>
              <a:xfrm>
                <a:off x="6715855" y="9072208"/>
                <a:ext cx="101883" cy="101883"/>
              </a:xfrm>
              <a:custGeom>
                <a:avLst/>
                <a:gdLst>
                  <a:gd name="connsiteX0" fmla="*/ 25216 w 101882"/>
                  <a:gd name="connsiteY0" fmla="*/ 62403 h 101882"/>
                  <a:gd name="connsiteX1" fmla="*/ 34640 w 101882"/>
                  <a:gd name="connsiteY1" fmla="*/ 93477 h 101882"/>
                  <a:gd name="connsiteX2" fmla="*/ 58837 w 101882"/>
                  <a:gd name="connsiteY2" fmla="*/ 104175 h 101882"/>
                  <a:gd name="connsiteX3" fmla="*/ 83035 w 101882"/>
                  <a:gd name="connsiteY3" fmla="*/ 93732 h 101882"/>
                  <a:gd name="connsiteX4" fmla="*/ 92459 w 101882"/>
                  <a:gd name="connsiteY4" fmla="*/ 62148 h 101882"/>
                  <a:gd name="connsiteX5" fmla="*/ 83544 w 101882"/>
                  <a:gd name="connsiteY5" fmla="*/ 31074 h 101882"/>
                  <a:gd name="connsiteX6" fmla="*/ 59092 w 101882"/>
                  <a:gd name="connsiteY6" fmla="*/ 20886 h 101882"/>
                  <a:gd name="connsiteX7" fmla="*/ 34895 w 101882"/>
                  <a:gd name="connsiteY7" fmla="*/ 31329 h 101882"/>
                  <a:gd name="connsiteX8" fmla="*/ 25216 w 101882"/>
                  <a:gd name="connsiteY8" fmla="*/ 62403 h 101882"/>
                  <a:gd name="connsiteX9" fmla="*/ 0 w 101882"/>
                  <a:gd name="connsiteY9" fmla="*/ 63167 h 101882"/>
                  <a:gd name="connsiteX10" fmla="*/ 5604 w 101882"/>
                  <a:gd name="connsiteY10" fmla="*/ 32093 h 101882"/>
                  <a:gd name="connsiteX11" fmla="*/ 16811 w 101882"/>
                  <a:gd name="connsiteY11" fmla="*/ 15537 h 101882"/>
                  <a:gd name="connsiteX12" fmla="*/ 32603 w 101882"/>
                  <a:gd name="connsiteY12" fmla="*/ 4839 h 101882"/>
                  <a:gd name="connsiteX13" fmla="*/ 58583 w 101882"/>
                  <a:gd name="connsiteY13" fmla="*/ 0 h 101882"/>
                  <a:gd name="connsiteX14" fmla="*/ 101374 w 101882"/>
                  <a:gd name="connsiteY14" fmla="*/ 16556 h 101882"/>
                  <a:gd name="connsiteX15" fmla="*/ 117165 w 101882"/>
                  <a:gd name="connsiteY15" fmla="*/ 62658 h 101882"/>
                  <a:gd name="connsiteX16" fmla="*/ 101374 w 101882"/>
                  <a:gd name="connsiteY16" fmla="*/ 108250 h 101882"/>
                  <a:gd name="connsiteX17" fmla="*/ 58837 w 101882"/>
                  <a:gd name="connsiteY17" fmla="*/ 124806 h 101882"/>
                  <a:gd name="connsiteX18" fmla="*/ 16047 w 101882"/>
                  <a:gd name="connsiteY18" fmla="*/ 108505 h 101882"/>
                  <a:gd name="connsiteX19" fmla="*/ 0 w 101882"/>
                  <a:gd name="connsiteY19" fmla="*/ 63167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882" h="101882">
                    <a:moveTo>
                      <a:pt x="25216" y="62403"/>
                    </a:moveTo>
                    <a:cubicBezTo>
                      <a:pt x="25216" y="76157"/>
                      <a:pt x="28273" y="86346"/>
                      <a:pt x="34640" y="93477"/>
                    </a:cubicBezTo>
                    <a:cubicBezTo>
                      <a:pt x="41008" y="100609"/>
                      <a:pt x="49159" y="104175"/>
                      <a:pt x="58837" y="104175"/>
                    </a:cubicBezTo>
                    <a:cubicBezTo>
                      <a:pt x="68516" y="104175"/>
                      <a:pt x="76412" y="100609"/>
                      <a:pt x="83035" y="93732"/>
                    </a:cubicBezTo>
                    <a:cubicBezTo>
                      <a:pt x="89402" y="86600"/>
                      <a:pt x="92459" y="76157"/>
                      <a:pt x="92459" y="62148"/>
                    </a:cubicBezTo>
                    <a:cubicBezTo>
                      <a:pt x="92459" y="48394"/>
                      <a:pt x="89402" y="37951"/>
                      <a:pt x="83544" y="31074"/>
                    </a:cubicBezTo>
                    <a:cubicBezTo>
                      <a:pt x="77431" y="24197"/>
                      <a:pt x="69280" y="20886"/>
                      <a:pt x="59092" y="20886"/>
                    </a:cubicBezTo>
                    <a:cubicBezTo>
                      <a:pt x="49159" y="20886"/>
                      <a:pt x="41008" y="24452"/>
                      <a:pt x="34895" y="31329"/>
                    </a:cubicBezTo>
                    <a:cubicBezTo>
                      <a:pt x="28273" y="38206"/>
                      <a:pt x="25216" y="48394"/>
                      <a:pt x="25216" y="62403"/>
                    </a:cubicBezTo>
                    <a:moveTo>
                      <a:pt x="0" y="63167"/>
                    </a:moveTo>
                    <a:cubicBezTo>
                      <a:pt x="0" y="50941"/>
                      <a:pt x="1783" y="40753"/>
                      <a:pt x="5604" y="32093"/>
                    </a:cubicBezTo>
                    <a:cubicBezTo>
                      <a:pt x="8405" y="25980"/>
                      <a:pt x="12226" y="20377"/>
                      <a:pt x="16811" y="15537"/>
                    </a:cubicBezTo>
                    <a:cubicBezTo>
                      <a:pt x="21650" y="10698"/>
                      <a:pt x="26744" y="7132"/>
                      <a:pt x="32603" y="4839"/>
                    </a:cubicBezTo>
                    <a:cubicBezTo>
                      <a:pt x="40244" y="1528"/>
                      <a:pt x="48649" y="0"/>
                      <a:pt x="58583" y="0"/>
                    </a:cubicBezTo>
                    <a:cubicBezTo>
                      <a:pt x="76157" y="0"/>
                      <a:pt x="90676" y="5603"/>
                      <a:pt x="101374" y="16556"/>
                    </a:cubicBezTo>
                    <a:cubicBezTo>
                      <a:pt x="111817" y="27508"/>
                      <a:pt x="117165" y="43045"/>
                      <a:pt x="117165" y="62658"/>
                    </a:cubicBezTo>
                    <a:cubicBezTo>
                      <a:pt x="117165" y="82016"/>
                      <a:pt x="111817" y="97553"/>
                      <a:pt x="101374" y="108250"/>
                    </a:cubicBezTo>
                    <a:cubicBezTo>
                      <a:pt x="90676" y="119203"/>
                      <a:pt x="76667" y="124806"/>
                      <a:pt x="58837" y="124806"/>
                    </a:cubicBezTo>
                    <a:cubicBezTo>
                      <a:pt x="40753" y="124806"/>
                      <a:pt x="26490" y="119203"/>
                      <a:pt x="16047" y="108505"/>
                    </a:cubicBezTo>
                    <a:cubicBezTo>
                      <a:pt x="5349" y="97553"/>
                      <a:pt x="0" y="82525"/>
                      <a:pt x="0" y="63167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561F4E0-A6C3-4CF3-AD4B-FB4367351DC5}"/>
                  </a:ext>
                </a:extLst>
              </p:cNvPr>
              <p:cNvSpPr/>
              <p:nvPr/>
            </p:nvSpPr>
            <p:spPr>
              <a:xfrm>
                <a:off x="6836587" y="9074246"/>
                <a:ext cx="76412" cy="101883"/>
              </a:xfrm>
              <a:custGeom>
                <a:avLst/>
                <a:gdLst>
                  <a:gd name="connsiteX0" fmla="*/ 35914 w 76412"/>
                  <a:gd name="connsiteY0" fmla="*/ 120986 h 101882"/>
                  <a:gd name="connsiteX1" fmla="*/ 35914 w 76412"/>
                  <a:gd name="connsiteY1" fmla="*/ 20631 h 101882"/>
                  <a:gd name="connsiteX2" fmla="*/ 0 w 76412"/>
                  <a:gd name="connsiteY2" fmla="*/ 20631 h 101882"/>
                  <a:gd name="connsiteX3" fmla="*/ 0 w 76412"/>
                  <a:gd name="connsiteY3" fmla="*/ 0 h 101882"/>
                  <a:gd name="connsiteX4" fmla="*/ 96025 w 76412"/>
                  <a:gd name="connsiteY4" fmla="*/ 0 h 101882"/>
                  <a:gd name="connsiteX5" fmla="*/ 96025 w 76412"/>
                  <a:gd name="connsiteY5" fmla="*/ 20631 h 101882"/>
                  <a:gd name="connsiteX6" fmla="*/ 60366 w 76412"/>
                  <a:gd name="connsiteY6" fmla="*/ 20631 h 101882"/>
                  <a:gd name="connsiteX7" fmla="*/ 60366 w 76412"/>
                  <a:gd name="connsiteY7" fmla="*/ 12098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2" h="101882">
                    <a:moveTo>
                      <a:pt x="35914" y="120986"/>
                    </a:moveTo>
                    <a:lnTo>
                      <a:pt x="35914" y="20631"/>
                    </a:lnTo>
                    <a:lnTo>
                      <a:pt x="0" y="20631"/>
                    </a:lnTo>
                    <a:lnTo>
                      <a:pt x="0" y="0"/>
                    </a:lnTo>
                    <a:lnTo>
                      <a:pt x="96025" y="0"/>
                    </a:lnTo>
                    <a:lnTo>
                      <a:pt x="96025" y="20631"/>
                    </a:lnTo>
                    <a:lnTo>
                      <a:pt x="60366" y="20631"/>
                    </a:lnTo>
                    <a:lnTo>
                      <a:pt x="60366" y="120986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8020EDF-AC06-4A92-984D-091E42A2B4AB}"/>
                  </a:ext>
                </a:extLst>
              </p:cNvPr>
              <p:cNvSpPr/>
              <p:nvPr/>
            </p:nvSpPr>
            <p:spPr>
              <a:xfrm>
                <a:off x="6928791" y="9038587"/>
                <a:ext cx="101883" cy="152824"/>
              </a:xfrm>
              <a:custGeom>
                <a:avLst/>
                <a:gdLst>
                  <a:gd name="connsiteX0" fmla="*/ 51451 w 101882"/>
                  <a:gd name="connsiteY0" fmla="*/ 24707 h 152824"/>
                  <a:gd name="connsiteX1" fmla="*/ 62658 w 101882"/>
                  <a:gd name="connsiteY1" fmla="*/ 0 h 152824"/>
                  <a:gd name="connsiteX2" fmla="*/ 88638 w 101882"/>
                  <a:gd name="connsiteY2" fmla="*/ 0 h 152824"/>
                  <a:gd name="connsiteX3" fmla="*/ 65969 w 101882"/>
                  <a:gd name="connsiteY3" fmla="*/ 24707 h 152824"/>
                  <a:gd name="connsiteX4" fmla="*/ 51451 w 101882"/>
                  <a:gd name="connsiteY4" fmla="*/ 24707 h 152824"/>
                  <a:gd name="connsiteX5" fmla="*/ 76412 w 101882"/>
                  <a:gd name="connsiteY5" fmla="*/ 108505 h 152824"/>
                  <a:gd name="connsiteX6" fmla="*/ 59602 w 101882"/>
                  <a:gd name="connsiteY6" fmla="*/ 63677 h 152824"/>
                  <a:gd name="connsiteX7" fmla="*/ 43555 w 101882"/>
                  <a:gd name="connsiteY7" fmla="*/ 108505 h 152824"/>
                  <a:gd name="connsiteX8" fmla="*/ 76412 w 101882"/>
                  <a:gd name="connsiteY8" fmla="*/ 108505 h 152824"/>
                  <a:gd name="connsiteX9" fmla="*/ 121495 w 101882"/>
                  <a:gd name="connsiteY9" fmla="*/ 156645 h 152824"/>
                  <a:gd name="connsiteX10" fmla="*/ 94751 w 101882"/>
                  <a:gd name="connsiteY10" fmla="*/ 156645 h 152824"/>
                  <a:gd name="connsiteX11" fmla="*/ 84308 w 101882"/>
                  <a:gd name="connsiteY11" fmla="*/ 129136 h 152824"/>
                  <a:gd name="connsiteX12" fmla="*/ 35914 w 101882"/>
                  <a:gd name="connsiteY12" fmla="*/ 129136 h 152824"/>
                  <a:gd name="connsiteX13" fmla="*/ 25980 w 101882"/>
                  <a:gd name="connsiteY13" fmla="*/ 156645 h 152824"/>
                  <a:gd name="connsiteX14" fmla="*/ 0 w 101882"/>
                  <a:gd name="connsiteY14" fmla="*/ 156645 h 152824"/>
                  <a:gd name="connsiteX15" fmla="*/ 47121 w 101882"/>
                  <a:gd name="connsiteY15" fmla="*/ 35659 h 152824"/>
                  <a:gd name="connsiteX16" fmla="*/ 73101 w 101882"/>
                  <a:gd name="connsiteY16" fmla="*/ 35659 h 152824"/>
                  <a:gd name="connsiteX17" fmla="*/ 121495 w 101882"/>
                  <a:gd name="connsiteY17" fmla="*/ 156645 h 1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82" h="152824">
                    <a:moveTo>
                      <a:pt x="51451" y="24707"/>
                    </a:moveTo>
                    <a:lnTo>
                      <a:pt x="62658" y="0"/>
                    </a:lnTo>
                    <a:lnTo>
                      <a:pt x="88638" y="0"/>
                    </a:lnTo>
                    <a:lnTo>
                      <a:pt x="65969" y="24707"/>
                    </a:lnTo>
                    <a:lnTo>
                      <a:pt x="51451" y="24707"/>
                    </a:lnTo>
                    <a:close/>
                    <a:moveTo>
                      <a:pt x="76412" y="108505"/>
                    </a:moveTo>
                    <a:lnTo>
                      <a:pt x="59602" y="63677"/>
                    </a:lnTo>
                    <a:lnTo>
                      <a:pt x="43555" y="108505"/>
                    </a:lnTo>
                    <a:lnTo>
                      <a:pt x="76412" y="108505"/>
                    </a:lnTo>
                    <a:close/>
                    <a:moveTo>
                      <a:pt x="121495" y="156645"/>
                    </a:moveTo>
                    <a:lnTo>
                      <a:pt x="94751" y="156645"/>
                    </a:lnTo>
                    <a:lnTo>
                      <a:pt x="84308" y="129136"/>
                    </a:lnTo>
                    <a:lnTo>
                      <a:pt x="35914" y="129136"/>
                    </a:lnTo>
                    <a:lnTo>
                      <a:pt x="25980" y="156645"/>
                    </a:lnTo>
                    <a:lnTo>
                      <a:pt x="0" y="156645"/>
                    </a:lnTo>
                    <a:lnTo>
                      <a:pt x="47121" y="35659"/>
                    </a:lnTo>
                    <a:lnTo>
                      <a:pt x="73101" y="35659"/>
                    </a:lnTo>
                    <a:lnTo>
                      <a:pt x="121495" y="156645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8D73645-6D17-4882-81E4-406E04459E45}"/>
                  </a:ext>
                </a:extLst>
              </p:cNvPr>
              <p:cNvSpPr/>
              <p:nvPr/>
            </p:nvSpPr>
            <p:spPr>
              <a:xfrm>
                <a:off x="7095624" y="9074246"/>
                <a:ext cx="76412" cy="101883"/>
              </a:xfrm>
              <a:custGeom>
                <a:avLst/>
                <a:gdLst>
                  <a:gd name="connsiteX0" fmla="*/ 24707 w 76412"/>
                  <a:gd name="connsiteY0" fmla="*/ 20631 h 101882"/>
                  <a:gd name="connsiteX1" fmla="*/ 24707 w 76412"/>
                  <a:gd name="connsiteY1" fmla="*/ 100355 h 101882"/>
                  <a:gd name="connsiteX2" fmla="*/ 43046 w 76412"/>
                  <a:gd name="connsiteY2" fmla="*/ 100355 h 101882"/>
                  <a:gd name="connsiteX3" fmla="*/ 57819 w 76412"/>
                  <a:gd name="connsiteY3" fmla="*/ 99336 h 101882"/>
                  <a:gd name="connsiteX4" fmla="*/ 67752 w 76412"/>
                  <a:gd name="connsiteY4" fmla="*/ 94242 h 101882"/>
                  <a:gd name="connsiteX5" fmla="*/ 74120 w 76412"/>
                  <a:gd name="connsiteY5" fmla="*/ 82525 h 101882"/>
                  <a:gd name="connsiteX6" fmla="*/ 76667 w 76412"/>
                  <a:gd name="connsiteY6" fmla="*/ 60366 h 101882"/>
                  <a:gd name="connsiteX7" fmla="*/ 74120 w 76412"/>
                  <a:gd name="connsiteY7" fmla="*/ 38970 h 101882"/>
                  <a:gd name="connsiteX8" fmla="*/ 66988 w 76412"/>
                  <a:gd name="connsiteY8" fmla="*/ 27254 h 101882"/>
                  <a:gd name="connsiteX9" fmla="*/ 55781 w 76412"/>
                  <a:gd name="connsiteY9" fmla="*/ 21650 h 101882"/>
                  <a:gd name="connsiteX10" fmla="*/ 35659 w 76412"/>
                  <a:gd name="connsiteY10" fmla="*/ 20377 h 101882"/>
                  <a:gd name="connsiteX11" fmla="*/ 24707 w 76412"/>
                  <a:gd name="connsiteY11" fmla="*/ 20377 h 101882"/>
                  <a:gd name="connsiteX12" fmla="*/ 255 w 76412"/>
                  <a:gd name="connsiteY12" fmla="*/ 0 h 101882"/>
                  <a:gd name="connsiteX13" fmla="*/ 44829 w 76412"/>
                  <a:gd name="connsiteY13" fmla="*/ 0 h 101882"/>
                  <a:gd name="connsiteX14" fmla="*/ 67752 w 76412"/>
                  <a:gd name="connsiteY14" fmla="*/ 2292 h 101882"/>
                  <a:gd name="connsiteX15" fmla="*/ 86091 w 76412"/>
                  <a:gd name="connsiteY15" fmla="*/ 13500 h 101882"/>
                  <a:gd name="connsiteX16" fmla="*/ 97553 w 76412"/>
                  <a:gd name="connsiteY16" fmla="*/ 33112 h 101882"/>
                  <a:gd name="connsiteX17" fmla="*/ 101374 w 76412"/>
                  <a:gd name="connsiteY17" fmla="*/ 61639 h 101882"/>
                  <a:gd name="connsiteX18" fmla="*/ 97808 w 76412"/>
                  <a:gd name="connsiteY18" fmla="*/ 87365 h 101882"/>
                  <a:gd name="connsiteX19" fmla="*/ 84818 w 76412"/>
                  <a:gd name="connsiteY19" fmla="*/ 108760 h 101882"/>
                  <a:gd name="connsiteX20" fmla="*/ 67752 w 76412"/>
                  <a:gd name="connsiteY20" fmla="*/ 118439 h 101882"/>
                  <a:gd name="connsiteX21" fmla="*/ 46102 w 76412"/>
                  <a:gd name="connsiteY21" fmla="*/ 120986 h 101882"/>
                  <a:gd name="connsiteX22" fmla="*/ 0 w 76412"/>
                  <a:gd name="connsiteY22" fmla="*/ 120986 h 101882"/>
                  <a:gd name="connsiteX23" fmla="*/ 0 w 76412"/>
                  <a:gd name="connsiteY23" fmla="*/ 0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412" h="101882">
                    <a:moveTo>
                      <a:pt x="24707" y="20631"/>
                    </a:moveTo>
                    <a:lnTo>
                      <a:pt x="24707" y="100355"/>
                    </a:lnTo>
                    <a:lnTo>
                      <a:pt x="43046" y="100355"/>
                    </a:lnTo>
                    <a:cubicBezTo>
                      <a:pt x="49923" y="100355"/>
                      <a:pt x="54762" y="99845"/>
                      <a:pt x="57819" y="99336"/>
                    </a:cubicBezTo>
                    <a:cubicBezTo>
                      <a:pt x="61894" y="98317"/>
                      <a:pt x="65205" y="96789"/>
                      <a:pt x="67752" y="94242"/>
                    </a:cubicBezTo>
                    <a:cubicBezTo>
                      <a:pt x="70299" y="91949"/>
                      <a:pt x="72337" y="87874"/>
                      <a:pt x="74120" y="82525"/>
                    </a:cubicBezTo>
                    <a:cubicBezTo>
                      <a:pt x="75648" y="77176"/>
                      <a:pt x="76667" y="69535"/>
                      <a:pt x="76667" y="60366"/>
                    </a:cubicBezTo>
                    <a:cubicBezTo>
                      <a:pt x="76667" y="51196"/>
                      <a:pt x="75903" y="43810"/>
                      <a:pt x="74120" y="38970"/>
                    </a:cubicBezTo>
                    <a:cubicBezTo>
                      <a:pt x="72337" y="33876"/>
                      <a:pt x="70045" y="30055"/>
                      <a:pt x="66988" y="27254"/>
                    </a:cubicBezTo>
                    <a:cubicBezTo>
                      <a:pt x="64186" y="24452"/>
                      <a:pt x="60366" y="22669"/>
                      <a:pt x="55781" y="21650"/>
                    </a:cubicBezTo>
                    <a:cubicBezTo>
                      <a:pt x="52215" y="20886"/>
                      <a:pt x="45593" y="20377"/>
                      <a:pt x="35659" y="20377"/>
                    </a:cubicBezTo>
                    <a:lnTo>
                      <a:pt x="24707" y="20377"/>
                    </a:lnTo>
                    <a:close/>
                    <a:moveTo>
                      <a:pt x="255" y="0"/>
                    </a:moveTo>
                    <a:lnTo>
                      <a:pt x="44829" y="0"/>
                    </a:lnTo>
                    <a:cubicBezTo>
                      <a:pt x="54762" y="0"/>
                      <a:pt x="62658" y="764"/>
                      <a:pt x="67752" y="2292"/>
                    </a:cubicBezTo>
                    <a:cubicBezTo>
                      <a:pt x="74884" y="4330"/>
                      <a:pt x="80997" y="8151"/>
                      <a:pt x="86091" y="13500"/>
                    </a:cubicBezTo>
                    <a:cubicBezTo>
                      <a:pt x="90931" y="18848"/>
                      <a:pt x="95006" y="25471"/>
                      <a:pt x="97553" y="33112"/>
                    </a:cubicBezTo>
                    <a:cubicBezTo>
                      <a:pt x="100100" y="40753"/>
                      <a:pt x="101374" y="50432"/>
                      <a:pt x="101374" y="61639"/>
                    </a:cubicBezTo>
                    <a:cubicBezTo>
                      <a:pt x="101374" y="71827"/>
                      <a:pt x="100100" y="80233"/>
                      <a:pt x="97808" y="87365"/>
                    </a:cubicBezTo>
                    <a:cubicBezTo>
                      <a:pt x="94751" y="96025"/>
                      <a:pt x="90421" y="103156"/>
                      <a:pt x="84818" y="108760"/>
                    </a:cubicBezTo>
                    <a:cubicBezTo>
                      <a:pt x="80742" y="112835"/>
                      <a:pt x="74884" y="116146"/>
                      <a:pt x="67752" y="118439"/>
                    </a:cubicBezTo>
                    <a:cubicBezTo>
                      <a:pt x="62403" y="120222"/>
                      <a:pt x="55017" y="120986"/>
                      <a:pt x="46102" y="120986"/>
                    </a:cubicBezTo>
                    <a:lnTo>
                      <a:pt x="0" y="1209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37A3E86-95C8-4B13-8346-A854EABF6957}"/>
                  </a:ext>
                </a:extLst>
              </p:cNvPr>
              <p:cNvSpPr/>
              <p:nvPr/>
            </p:nvSpPr>
            <p:spPr>
              <a:xfrm>
                <a:off x="7246411" y="9072208"/>
                <a:ext cx="101883" cy="101883"/>
              </a:xfrm>
              <a:custGeom>
                <a:avLst/>
                <a:gdLst>
                  <a:gd name="connsiteX0" fmla="*/ 81761 w 101882"/>
                  <a:gd name="connsiteY0" fmla="*/ 78195 h 101882"/>
                  <a:gd name="connsiteX1" fmla="*/ 105194 w 101882"/>
                  <a:gd name="connsiteY1" fmla="*/ 85836 h 101882"/>
                  <a:gd name="connsiteX2" fmla="*/ 87110 w 101882"/>
                  <a:gd name="connsiteY2" fmla="*/ 115382 h 101882"/>
                  <a:gd name="connsiteX3" fmla="*/ 55017 w 101882"/>
                  <a:gd name="connsiteY3" fmla="*/ 125061 h 101882"/>
                  <a:gd name="connsiteX4" fmla="*/ 15537 w 101882"/>
                  <a:gd name="connsiteY4" fmla="*/ 108760 h 101882"/>
                  <a:gd name="connsiteX5" fmla="*/ 0 w 101882"/>
                  <a:gd name="connsiteY5" fmla="*/ 63677 h 101882"/>
                  <a:gd name="connsiteX6" fmla="*/ 15537 w 101882"/>
                  <a:gd name="connsiteY6" fmla="*/ 16811 h 101882"/>
                  <a:gd name="connsiteX7" fmla="*/ 56545 w 101882"/>
                  <a:gd name="connsiteY7" fmla="*/ 0 h 101882"/>
                  <a:gd name="connsiteX8" fmla="*/ 92713 w 101882"/>
                  <a:gd name="connsiteY8" fmla="*/ 13245 h 101882"/>
                  <a:gd name="connsiteX9" fmla="*/ 104939 w 101882"/>
                  <a:gd name="connsiteY9" fmla="*/ 35404 h 101882"/>
                  <a:gd name="connsiteX10" fmla="*/ 80742 w 101882"/>
                  <a:gd name="connsiteY10" fmla="*/ 41263 h 101882"/>
                  <a:gd name="connsiteX11" fmla="*/ 71827 w 101882"/>
                  <a:gd name="connsiteY11" fmla="*/ 26489 h 101882"/>
                  <a:gd name="connsiteX12" fmla="*/ 55526 w 101882"/>
                  <a:gd name="connsiteY12" fmla="*/ 20886 h 101882"/>
                  <a:gd name="connsiteX13" fmla="*/ 33621 w 101882"/>
                  <a:gd name="connsiteY13" fmla="*/ 30565 h 101882"/>
                  <a:gd name="connsiteX14" fmla="*/ 25216 w 101882"/>
                  <a:gd name="connsiteY14" fmla="*/ 61894 h 101882"/>
                  <a:gd name="connsiteX15" fmla="*/ 33621 w 101882"/>
                  <a:gd name="connsiteY15" fmla="*/ 94496 h 101882"/>
                  <a:gd name="connsiteX16" fmla="*/ 55017 w 101882"/>
                  <a:gd name="connsiteY16" fmla="*/ 104175 h 101882"/>
                  <a:gd name="connsiteX17" fmla="*/ 71827 w 101882"/>
                  <a:gd name="connsiteY17" fmla="*/ 98062 h 101882"/>
                  <a:gd name="connsiteX18" fmla="*/ 81761 w 101882"/>
                  <a:gd name="connsiteY18" fmla="*/ 78195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882" h="101882">
                    <a:moveTo>
                      <a:pt x="81761" y="78195"/>
                    </a:moveTo>
                    <a:lnTo>
                      <a:pt x="105194" y="85836"/>
                    </a:lnTo>
                    <a:cubicBezTo>
                      <a:pt x="101628" y="99081"/>
                      <a:pt x="95515" y="109015"/>
                      <a:pt x="87110" y="115382"/>
                    </a:cubicBezTo>
                    <a:cubicBezTo>
                      <a:pt x="78705" y="121750"/>
                      <a:pt x="68007" y="125061"/>
                      <a:pt x="55017" y="125061"/>
                    </a:cubicBezTo>
                    <a:cubicBezTo>
                      <a:pt x="38970" y="125061"/>
                      <a:pt x="25725" y="119458"/>
                      <a:pt x="15537" y="108760"/>
                    </a:cubicBezTo>
                    <a:cubicBezTo>
                      <a:pt x="5094" y="97808"/>
                      <a:pt x="0" y="82780"/>
                      <a:pt x="0" y="63677"/>
                    </a:cubicBezTo>
                    <a:cubicBezTo>
                      <a:pt x="0" y="43555"/>
                      <a:pt x="5349" y="28018"/>
                      <a:pt x="15537" y="16811"/>
                    </a:cubicBezTo>
                    <a:cubicBezTo>
                      <a:pt x="25980" y="5603"/>
                      <a:pt x="39734" y="0"/>
                      <a:pt x="56545" y="0"/>
                    </a:cubicBezTo>
                    <a:cubicBezTo>
                      <a:pt x="71318" y="0"/>
                      <a:pt x="83544" y="4330"/>
                      <a:pt x="92713" y="13245"/>
                    </a:cubicBezTo>
                    <a:cubicBezTo>
                      <a:pt x="98317" y="18339"/>
                      <a:pt x="102392" y="25980"/>
                      <a:pt x="104939" y="35404"/>
                    </a:cubicBezTo>
                    <a:lnTo>
                      <a:pt x="80742" y="41263"/>
                    </a:lnTo>
                    <a:cubicBezTo>
                      <a:pt x="79469" y="34895"/>
                      <a:pt x="76157" y="30055"/>
                      <a:pt x="71827" y="26489"/>
                    </a:cubicBezTo>
                    <a:cubicBezTo>
                      <a:pt x="67243" y="22924"/>
                      <a:pt x="61894" y="20886"/>
                      <a:pt x="55526" y="20886"/>
                    </a:cubicBezTo>
                    <a:cubicBezTo>
                      <a:pt x="46357" y="20886"/>
                      <a:pt x="39225" y="24197"/>
                      <a:pt x="33621" y="30565"/>
                    </a:cubicBezTo>
                    <a:cubicBezTo>
                      <a:pt x="28018" y="36933"/>
                      <a:pt x="25216" y="47376"/>
                      <a:pt x="25216" y="61894"/>
                    </a:cubicBezTo>
                    <a:cubicBezTo>
                      <a:pt x="25216" y="77176"/>
                      <a:pt x="28018" y="87874"/>
                      <a:pt x="33621" y="94496"/>
                    </a:cubicBezTo>
                    <a:cubicBezTo>
                      <a:pt x="38970" y="101119"/>
                      <a:pt x="46102" y="104175"/>
                      <a:pt x="55017" y="104175"/>
                    </a:cubicBezTo>
                    <a:cubicBezTo>
                      <a:pt x="61639" y="104175"/>
                      <a:pt x="67243" y="102137"/>
                      <a:pt x="71827" y="98062"/>
                    </a:cubicBezTo>
                    <a:cubicBezTo>
                      <a:pt x="76157" y="93732"/>
                      <a:pt x="79723" y="87110"/>
                      <a:pt x="81761" y="78195"/>
                    </a:cubicBezTo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7179D90-0D0C-489C-8623-126ACE0B27ED}"/>
                  </a:ext>
                </a:extLst>
              </p:cNvPr>
              <p:cNvSpPr/>
              <p:nvPr/>
            </p:nvSpPr>
            <p:spPr>
              <a:xfrm>
                <a:off x="7365104" y="9172563"/>
                <a:ext cx="25471" cy="2547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3178 w 0"/>
                  <a:gd name="connsiteY1" fmla="*/ 0 h 0"/>
                  <a:gd name="connsiteX2" fmla="*/ 23178 w 0"/>
                  <a:gd name="connsiteY2" fmla="*/ 23178 h 0"/>
                  <a:gd name="connsiteX3" fmla="*/ 0 w 0"/>
                  <a:gd name="connsiteY3" fmla="*/ 231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23178" y="0"/>
                    </a:lnTo>
                    <a:lnTo>
                      <a:pt x="23178" y="23178"/>
                    </a:lnTo>
                    <a:lnTo>
                      <a:pt x="0" y="23178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92C8005E-7351-4B92-8E39-BCD61812C835}"/>
                  </a:ext>
                </a:extLst>
              </p:cNvPr>
              <p:cNvSpPr/>
              <p:nvPr/>
            </p:nvSpPr>
            <p:spPr>
              <a:xfrm>
                <a:off x="6476176" y="8300392"/>
                <a:ext cx="25471" cy="25471"/>
              </a:xfrm>
              <a:custGeom>
                <a:avLst/>
                <a:gdLst>
                  <a:gd name="connsiteX0" fmla="*/ 26490 w 25470"/>
                  <a:gd name="connsiteY0" fmla="*/ 35203 h 25470"/>
                  <a:gd name="connsiteX1" fmla="*/ 39734 w 25470"/>
                  <a:gd name="connsiteY1" fmla="*/ 27817 h 25470"/>
                  <a:gd name="connsiteX2" fmla="*/ 49668 w 25470"/>
                  <a:gd name="connsiteY2" fmla="*/ 6676 h 25470"/>
                  <a:gd name="connsiteX3" fmla="*/ 49668 w 25470"/>
                  <a:gd name="connsiteY3" fmla="*/ 2346 h 25470"/>
                  <a:gd name="connsiteX4" fmla="*/ 29801 w 25470"/>
                  <a:gd name="connsiteY4" fmla="*/ 12789 h 25470"/>
                  <a:gd name="connsiteX5" fmla="*/ 13245 w 25470"/>
                  <a:gd name="connsiteY5" fmla="*/ 54 h 25470"/>
                  <a:gd name="connsiteX6" fmla="*/ 16556 w 25470"/>
                  <a:gd name="connsiteY6" fmla="*/ 20176 h 25470"/>
                  <a:gd name="connsiteX7" fmla="*/ 0 w 25470"/>
                  <a:gd name="connsiteY7" fmla="*/ 32911 h 25470"/>
                  <a:gd name="connsiteX8" fmla="*/ 2038 w 25470"/>
                  <a:gd name="connsiteY8" fmla="*/ 34949 h 25470"/>
                  <a:gd name="connsiteX9" fmla="*/ 26490 w 25470"/>
                  <a:gd name="connsiteY9" fmla="*/ 3520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26490" y="35203"/>
                    </a:moveTo>
                    <a:cubicBezTo>
                      <a:pt x="28782" y="38260"/>
                      <a:pt x="40753" y="30874"/>
                      <a:pt x="39734" y="27817"/>
                    </a:cubicBezTo>
                    <a:cubicBezTo>
                      <a:pt x="36423" y="22468"/>
                      <a:pt x="38716" y="7695"/>
                      <a:pt x="49668" y="6676"/>
                    </a:cubicBezTo>
                    <a:lnTo>
                      <a:pt x="49668" y="2346"/>
                    </a:lnTo>
                    <a:cubicBezTo>
                      <a:pt x="49668" y="2346"/>
                      <a:pt x="33112" y="2346"/>
                      <a:pt x="29801" y="12789"/>
                    </a:cubicBezTo>
                    <a:cubicBezTo>
                      <a:pt x="29801" y="12789"/>
                      <a:pt x="16556" y="-965"/>
                      <a:pt x="13245" y="54"/>
                    </a:cubicBezTo>
                    <a:cubicBezTo>
                      <a:pt x="9934" y="2092"/>
                      <a:pt x="16556" y="20176"/>
                      <a:pt x="16556" y="20176"/>
                    </a:cubicBezTo>
                    <a:cubicBezTo>
                      <a:pt x="5604" y="18138"/>
                      <a:pt x="0" y="32911"/>
                      <a:pt x="0" y="32911"/>
                    </a:cubicBezTo>
                    <a:lnTo>
                      <a:pt x="2038" y="34949"/>
                    </a:lnTo>
                    <a:cubicBezTo>
                      <a:pt x="8915" y="25779"/>
                      <a:pt x="23178" y="30109"/>
                      <a:pt x="26490" y="3520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5C9C02B-D983-4B00-B1E2-32A9538AF90D}"/>
                  </a:ext>
                </a:extLst>
              </p:cNvPr>
              <p:cNvSpPr/>
              <p:nvPr/>
            </p:nvSpPr>
            <p:spPr>
              <a:xfrm>
                <a:off x="6624530" y="8434422"/>
                <a:ext cx="25471" cy="50941"/>
              </a:xfrm>
              <a:custGeom>
                <a:avLst/>
                <a:gdLst>
                  <a:gd name="connsiteX0" fmla="*/ 140 w 25470"/>
                  <a:gd name="connsiteY0" fmla="*/ 51960 h 50941"/>
                  <a:gd name="connsiteX1" fmla="*/ 33252 w 25470"/>
                  <a:gd name="connsiteY1" fmla="*/ 35914 h 50941"/>
                  <a:gd name="connsiteX2" fmla="*/ 45224 w 25470"/>
                  <a:gd name="connsiteY2" fmla="*/ 0 h 50941"/>
                  <a:gd name="connsiteX3" fmla="*/ 12112 w 25470"/>
                  <a:gd name="connsiteY3" fmla="*/ 14773 h 50941"/>
                  <a:gd name="connsiteX4" fmla="*/ 140 w 25470"/>
                  <a:gd name="connsiteY4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40" y="51960"/>
                    </a:moveTo>
                    <a:cubicBezTo>
                      <a:pt x="12366" y="51960"/>
                      <a:pt x="24338" y="46611"/>
                      <a:pt x="33252" y="35914"/>
                    </a:cubicBezTo>
                    <a:cubicBezTo>
                      <a:pt x="43186" y="25471"/>
                      <a:pt x="46497" y="12481"/>
                      <a:pt x="45224" y="0"/>
                    </a:cubicBezTo>
                    <a:cubicBezTo>
                      <a:pt x="34271" y="0"/>
                      <a:pt x="22045" y="5349"/>
                      <a:pt x="12112" y="14773"/>
                    </a:cubicBezTo>
                    <a:cubicBezTo>
                      <a:pt x="3706" y="25471"/>
                      <a:pt x="-879" y="39225"/>
                      <a:pt x="140" y="5196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19410848-B6D0-4542-A6C7-F1113425AF1F}"/>
                  </a:ext>
                </a:extLst>
              </p:cNvPr>
              <p:cNvSpPr/>
              <p:nvPr/>
            </p:nvSpPr>
            <p:spPr>
              <a:xfrm>
                <a:off x="6483308" y="7974930"/>
                <a:ext cx="509415" cy="560355"/>
              </a:xfrm>
              <a:custGeom>
                <a:avLst/>
                <a:gdLst>
                  <a:gd name="connsiteX0" fmla="*/ 482670 w 509414"/>
                  <a:gd name="connsiteY0" fmla="*/ 359646 h 560355"/>
                  <a:gd name="connsiteX1" fmla="*/ 416701 w 509414"/>
                  <a:gd name="connsiteY1" fmla="*/ 367033 h 560355"/>
                  <a:gd name="connsiteX2" fmla="*/ 436568 w 509414"/>
                  <a:gd name="connsiteY2" fmla="*/ 425870 h 560355"/>
                  <a:gd name="connsiteX3" fmla="*/ 399126 w 509414"/>
                  <a:gd name="connsiteY3" fmla="*/ 405239 h 560355"/>
                  <a:gd name="connsiteX4" fmla="*/ 420012 w 509414"/>
                  <a:gd name="connsiteY4" fmla="*/ 436568 h 560355"/>
                  <a:gd name="connsiteX5" fmla="*/ 414918 w 509414"/>
                  <a:gd name="connsiteY5" fmla="*/ 440388 h 560355"/>
                  <a:gd name="connsiteX6" fmla="*/ 397853 w 509414"/>
                  <a:gd name="connsiteY6" fmla="*/ 443190 h 560355"/>
                  <a:gd name="connsiteX7" fmla="*/ 347676 w 509414"/>
                  <a:gd name="connsiteY7" fmla="*/ 391485 h 560355"/>
                  <a:gd name="connsiteX8" fmla="*/ 366014 w 509414"/>
                  <a:gd name="connsiteY8" fmla="*/ 387919 h 560355"/>
                  <a:gd name="connsiteX9" fmla="*/ 292913 w 509414"/>
                  <a:gd name="connsiteY9" fmla="*/ 332138 h 560355"/>
                  <a:gd name="connsiteX10" fmla="*/ 300045 w 509414"/>
                  <a:gd name="connsiteY10" fmla="*/ 316856 h 560355"/>
                  <a:gd name="connsiteX11" fmla="*/ 385882 w 509414"/>
                  <a:gd name="connsiteY11" fmla="*/ 328572 h 560355"/>
                  <a:gd name="connsiteX12" fmla="*/ 338506 w 509414"/>
                  <a:gd name="connsiteY12" fmla="*/ 281706 h 560355"/>
                  <a:gd name="connsiteX13" fmla="*/ 455162 w 509414"/>
                  <a:gd name="connsiteY13" fmla="*/ 276357 h 560355"/>
                  <a:gd name="connsiteX14" fmla="*/ 376967 w 509414"/>
                  <a:gd name="connsiteY14" fmla="*/ 242481 h 560355"/>
                  <a:gd name="connsiteX15" fmla="*/ 492349 w 509414"/>
                  <a:gd name="connsiteY15" fmla="*/ 212680 h 560355"/>
                  <a:gd name="connsiteX16" fmla="*/ 404475 w 509414"/>
                  <a:gd name="connsiteY16" fmla="*/ 188229 h 560355"/>
                  <a:gd name="connsiteX17" fmla="*/ 514509 w 509414"/>
                  <a:gd name="connsiteY17" fmla="*/ 113854 h 560355"/>
                  <a:gd name="connsiteX18" fmla="*/ 413135 w 509414"/>
                  <a:gd name="connsiteY18" fmla="*/ 123278 h 560355"/>
                  <a:gd name="connsiteX19" fmla="*/ 509924 w 509414"/>
                  <a:gd name="connsiteY19" fmla="*/ 255 h 560355"/>
                  <a:gd name="connsiteX20" fmla="*/ 386900 w 509414"/>
                  <a:gd name="connsiteY20" fmla="*/ 64950 h 560355"/>
                  <a:gd name="connsiteX21" fmla="*/ 337487 w 509414"/>
                  <a:gd name="connsiteY21" fmla="*/ 126335 h 560355"/>
                  <a:gd name="connsiteX22" fmla="*/ 313290 w 509414"/>
                  <a:gd name="connsiteY22" fmla="*/ 147475 h 560355"/>
                  <a:gd name="connsiteX23" fmla="*/ 286800 w 509414"/>
                  <a:gd name="connsiteY23" fmla="*/ 90166 h 560355"/>
                  <a:gd name="connsiteX24" fmla="*/ 265914 w 509414"/>
                  <a:gd name="connsiteY24" fmla="*/ 30820 h 560355"/>
                  <a:gd name="connsiteX25" fmla="*/ 226435 w 509414"/>
                  <a:gd name="connsiteY25" fmla="*/ 30820 h 560355"/>
                  <a:gd name="connsiteX26" fmla="*/ 201983 w 509414"/>
                  <a:gd name="connsiteY26" fmla="*/ 36168 h 560355"/>
                  <a:gd name="connsiteX27" fmla="*/ 197908 w 509414"/>
                  <a:gd name="connsiteY27" fmla="*/ 73101 h 560355"/>
                  <a:gd name="connsiteX28" fmla="*/ 223124 w 509414"/>
                  <a:gd name="connsiteY28" fmla="*/ 73101 h 560355"/>
                  <a:gd name="connsiteX29" fmla="*/ 226435 w 509414"/>
                  <a:gd name="connsiteY29" fmla="*/ 125061 h 560355"/>
                  <a:gd name="connsiteX30" fmla="*/ 202238 w 509414"/>
                  <a:gd name="connsiteY30" fmla="*/ 147221 h 560355"/>
                  <a:gd name="connsiteX31" fmla="*/ 178040 w 509414"/>
                  <a:gd name="connsiteY31" fmla="*/ 126080 h 560355"/>
                  <a:gd name="connsiteX32" fmla="*/ 129646 w 509414"/>
                  <a:gd name="connsiteY32" fmla="*/ 64696 h 560355"/>
                  <a:gd name="connsiteX33" fmla="*/ 4330 w 509414"/>
                  <a:gd name="connsiteY33" fmla="*/ 0 h 560355"/>
                  <a:gd name="connsiteX34" fmla="*/ 102138 w 509414"/>
                  <a:gd name="connsiteY34" fmla="*/ 125061 h 560355"/>
                  <a:gd name="connsiteX35" fmla="*/ 0 w 509414"/>
                  <a:gd name="connsiteY35" fmla="*/ 113345 h 560355"/>
                  <a:gd name="connsiteX36" fmla="*/ 114364 w 509414"/>
                  <a:gd name="connsiteY36" fmla="*/ 190776 h 560355"/>
                  <a:gd name="connsiteX37" fmla="*/ 24197 w 509414"/>
                  <a:gd name="connsiteY37" fmla="*/ 209879 h 560355"/>
                  <a:gd name="connsiteX38" fmla="*/ 141872 w 509414"/>
                  <a:gd name="connsiteY38" fmla="*/ 248085 h 560355"/>
                  <a:gd name="connsiteX39" fmla="*/ 59347 w 509414"/>
                  <a:gd name="connsiteY39" fmla="*/ 275848 h 560355"/>
                  <a:gd name="connsiteX40" fmla="*/ 176003 w 509414"/>
                  <a:gd name="connsiteY40" fmla="*/ 283234 h 560355"/>
                  <a:gd name="connsiteX41" fmla="*/ 129646 w 509414"/>
                  <a:gd name="connsiteY41" fmla="*/ 327808 h 560355"/>
                  <a:gd name="connsiteX42" fmla="*/ 216501 w 509414"/>
                  <a:gd name="connsiteY42" fmla="*/ 316091 h 560355"/>
                  <a:gd name="connsiteX43" fmla="*/ 222359 w 509414"/>
                  <a:gd name="connsiteY43" fmla="*/ 331629 h 560355"/>
                  <a:gd name="connsiteX44" fmla="*/ 146202 w 509414"/>
                  <a:gd name="connsiteY44" fmla="*/ 387409 h 560355"/>
                  <a:gd name="connsiteX45" fmla="*/ 164796 w 509414"/>
                  <a:gd name="connsiteY45" fmla="*/ 390975 h 560355"/>
                  <a:gd name="connsiteX46" fmla="*/ 113345 w 509414"/>
                  <a:gd name="connsiteY46" fmla="*/ 442426 h 560355"/>
                  <a:gd name="connsiteX47" fmla="*/ 97553 w 509414"/>
                  <a:gd name="connsiteY47" fmla="*/ 439115 h 560355"/>
                  <a:gd name="connsiteX48" fmla="*/ 92713 w 509414"/>
                  <a:gd name="connsiteY48" fmla="*/ 435549 h 560355"/>
                  <a:gd name="connsiteX49" fmla="*/ 113599 w 509414"/>
                  <a:gd name="connsiteY49" fmla="*/ 404220 h 560355"/>
                  <a:gd name="connsiteX50" fmla="*/ 76157 w 509414"/>
                  <a:gd name="connsiteY50" fmla="*/ 425106 h 560355"/>
                  <a:gd name="connsiteX51" fmla="*/ 95770 w 509414"/>
                  <a:gd name="connsiteY51" fmla="*/ 366014 h 560355"/>
                  <a:gd name="connsiteX52" fmla="*/ 29801 w 509414"/>
                  <a:gd name="connsiteY52" fmla="*/ 358627 h 560355"/>
                  <a:gd name="connsiteX53" fmla="*/ 7896 w 509414"/>
                  <a:gd name="connsiteY53" fmla="*/ 420267 h 560355"/>
                  <a:gd name="connsiteX54" fmla="*/ 70299 w 509414"/>
                  <a:gd name="connsiteY54" fmla="*/ 428672 h 560355"/>
                  <a:gd name="connsiteX55" fmla="*/ 33112 w 509414"/>
                  <a:gd name="connsiteY55" fmla="*/ 450831 h 560355"/>
                  <a:gd name="connsiteX56" fmla="*/ 76667 w 509414"/>
                  <a:gd name="connsiteY56" fmla="*/ 442171 h 560355"/>
                  <a:gd name="connsiteX57" fmla="*/ 81506 w 509414"/>
                  <a:gd name="connsiteY57" fmla="*/ 445737 h 560355"/>
                  <a:gd name="connsiteX58" fmla="*/ 76667 w 509414"/>
                  <a:gd name="connsiteY58" fmla="*/ 467642 h 560355"/>
                  <a:gd name="connsiteX59" fmla="*/ 93223 w 509414"/>
                  <a:gd name="connsiteY59" fmla="*/ 483434 h 560355"/>
                  <a:gd name="connsiteX60" fmla="*/ 114109 w 509414"/>
                  <a:gd name="connsiteY60" fmla="*/ 488273 h 560355"/>
                  <a:gd name="connsiteX61" fmla="*/ 122260 w 509414"/>
                  <a:gd name="connsiteY61" fmla="*/ 546092 h 560355"/>
                  <a:gd name="connsiteX62" fmla="*/ 147476 w 509414"/>
                  <a:gd name="connsiteY62" fmla="*/ 547111 h 560355"/>
                  <a:gd name="connsiteX63" fmla="*/ 124297 w 509414"/>
                  <a:gd name="connsiteY63" fmla="*/ 468406 h 560355"/>
                  <a:gd name="connsiteX64" fmla="*/ 126080 w 509414"/>
                  <a:gd name="connsiteY64" fmla="*/ 455926 h 560355"/>
                  <a:gd name="connsiteX65" fmla="*/ 188738 w 509414"/>
                  <a:gd name="connsiteY65" fmla="*/ 415427 h 560355"/>
                  <a:gd name="connsiteX66" fmla="*/ 192304 w 509414"/>
                  <a:gd name="connsiteY66" fmla="*/ 432493 h 560355"/>
                  <a:gd name="connsiteX67" fmla="*/ 230510 w 509414"/>
                  <a:gd name="connsiteY67" fmla="*/ 407022 h 560355"/>
                  <a:gd name="connsiteX68" fmla="*/ 209879 w 509414"/>
                  <a:gd name="connsiteY68" fmla="*/ 491839 h 560355"/>
                  <a:gd name="connsiteX69" fmla="*/ 236368 w 509414"/>
                  <a:gd name="connsiteY69" fmla="*/ 475793 h 560355"/>
                  <a:gd name="connsiteX70" fmla="*/ 254962 w 509414"/>
                  <a:gd name="connsiteY70" fmla="*/ 585062 h 560355"/>
                  <a:gd name="connsiteX71" fmla="*/ 275848 w 509414"/>
                  <a:gd name="connsiteY71" fmla="*/ 475793 h 560355"/>
                  <a:gd name="connsiteX72" fmla="*/ 303356 w 509414"/>
                  <a:gd name="connsiteY72" fmla="*/ 491839 h 560355"/>
                  <a:gd name="connsiteX73" fmla="*/ 281452 w 509414"/>
                  <a:gd name="connsiteY73" fmla="*/ 406258 h 560355"/>
                  <a:gd name="connsiteX74" fmla="*/ 319912 w 509414"/>
                  <a:gd name="connsiteY74" fmla="*/ 432493 h 560355"/>
                  <a:gd name="connsiteX75" fmla="*/ 323478 w 509414"/>
                  <a:gd name="connsiteY75" fmla="*/ 414918 h 560355"/>
                  <a:gd name="connsiteX76" fmla="*/ 386136 w 509414"/>
                  <a:gd name="connsiteY76" fmla="*/ 455926 h 560355"/>
                  <a:gd name="connsiteX77" fmla="*/ 388683 w 509414"/>
                  <a:gd name="connsiteY77" fmla="*/ 468661 h 560355"/>
                  <a:gd name="connsiteX78" fmla="*/ 365505 w 509414"/>
                  <a:gd name="connsiteY78" fmla="*/ 547111 h 560355"/>
                  <a:gd name="connsiteX79" fmla="*/ 390721 w 509414"/>
                  <a:gd name="connsiteY79" fmla="*/ 546092 h 560355"/>
                  <a:gd name="connsiteX80" fmla="*/ 398617 w 509414"/>
                  <a:gd name="connsiteY80" fmla="*/ 488783 h 560355"/>
                  <a:gd name="connsiteX81" fmla="*/ 418994 w 509414"/>
                  <a:gd name="connsiteY81" fmla="*/ 483434 h 560355"/>
                  <a:gd name="connsiteX82" fmla="*/ 435550 w 509414"/>
                  <a:gd name="connsiteY82" fmla="*/ 467642 h 560355"/>
                  <a:gd name="connsiteX83" fmla="*/ 430710 w 509414"/>
                  <a:gd name="connsiteY83" fmla="*/ 446247 h 560355"/>
                  <a:gd name="connsiteX84" fmla="*/ 436314 w 509414"/>
                  <a:gd name="connsiteY84" fmla="*/ 441917 h 560355"/>
                  <a:gd name="connsiteX85" fmla="*/ 479869 w 509414"/>
                  <a:gd name="connsiteY85" fmla="*/ 450577 h 560355"/>
                  <a:gd name="connsiteX86" fmla="*/ 442681 w 509414"/>
                  <a:gd name="connsiteY86" fmla="*/ 428417 h 560355"/>
                  <a:gd name="connsiteX87" fmla="*/ 505085 w 509414"/>
                  <a:gd name="connsiteY87" fmla="*/ 420012 h 560355"/>
                  <a:gd name="connsiteX88" fmla="*/ 482670 w 509414"/>
                  <a:gd name="connsiteY88" fmla="*/ 359646 h 560355"/>
                  <a:gd name="connsiteX89" fmla="*/ 71063 w 509414"/>
                  <a:gd name="connsiteY89" fmla="*/ 424342 h 560355"/>
                  <a:gd name="connsiteX90" fmla="*/ 32603 w 509414"/>
                  <a:gd name="connsiteY90" fmla="*/ 407277 h 560355"/>
                  <a:gd name="connsiteX91" fmla="*/ 30310 w 509414"/>
                  <a:gd name="connsiteY91" fmla="*/ 361684 h 560355"/>
                  <a:gd name="connsiteX92" fmla="*/ 71063 w 509414"/>
                  <a:gd name="connsiteY92" fmla="*/ 384862 h 560355"/>
                  <a:gd name="connsiteX93" fmla="*/ 71063 w 509414"/>
                  <a:gd name="connsiteY93" fmla="*/ 424342 h 560355"/>
                  <a:gd name="connsiteX94" fmla="*/ 240189 w 509414"/>
                  <a:gd name="connsiteY94" fmla="*/ 63677 h 560355"/>
                  <a:gd name="connsiteX95" fmla="*/ 229237 w 509414"/>
                  <a:gd name="connsiteY95" fmla="*/ 54253 h 560355"/>
                  <a:gd name="connsiteX96" fmla="*/ 240189 w 509414"/>
                  <a:gd name="connsiteY96" fmla="*/ 43555 h 560355"/>
                  <a:gd name="connsiteX97" fmla="*/ 250123 w 509414"/>
                  <a:gd name="connsiteY97" fmla="*/ 54253 h 560355"/>
                  <a:gd name="connsiteX98" fmla="*/ 240189 w 509414"/>
                  <a:gd name="connsiteY98" fmla="*/ 63677 h 560355"/>
                  <a:gd name="connsiteX99" fmla="*/ 479104 w 509414"/>
                  <a:gd name="connsiteY99" fmla="*/ 407531 h 560355"/>
                  <a:gd name="connsiteX100" fmla="*/ 440644 w 509414"/>
                  <a:gd name="connsiteY100" fmla="*/ 424597 h 560355"/>
                  <a:gd name="connsiteX101" fmla="*/ 440644 w 509414"/>
                  <a:gd name="connsiteY101" fmla="*/ 385372 h 560355"/>
                  <a:gd name="connsiteX102" fmla="*/ 481142 w 509414"/>
                  <a:gd name="connsiteY102" fmla="*/ 362193 h 560355"/>
                  <a:gd name="connsiteX103" fmla="*/ 479104 w 509414"/>
                  <a:gd name="connsiteY103" fmla="*/ 407531 h 5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09414" h="560355">
                    <a:moveTo>
                      <a:pt x="482670" y="359646"/>
                    </a:moveTo>
                    <a:cubicBezTo>
                      <a:pt x="458473" y="344873"/>
                      <a:pt x="428672" y="347930"/>
                      <a:pt x="416701" y="367033"/>
                    </a:cubicBezTo>
                    <a:cubicBezTo>
                      <a:pt x="404985" y="385626"/>
                      <a:pt x="413899" y="410842"/>
                      <a:pt x="436568" y="425870"/>
                    </a:cubicBezTo>
                    <a:cubicBezTo>
                      <a:pt x="420267" y="427398"/>
                      <a:pt x="399126" y="405239"/>
                      <a:pt x="399126" y="405239"/>
                    </a:cubicBezTo>
                    <a:cubicBezTo>
                      <a:pt x="389957" y="422304"/>
                      <a:pt x="406768" y="431983"/>
                      <a:pt x="420012" y="436568"/>
                    </a:cubicBezTo>
                    <a:cubicBezTo>
                      <a:pt x="418229" y="437841"/>
                      <a:pt x="416447" y="439115"/>
                      <a:pt x="414918" y="440388"/>
                    </a:cubicBezTo>
                    <a:cubicBezTo>
                      <a:pt x="402438" y="437332"/>
                      <a:pt x="397853" y="443190"/>
                      <a:pt x="397853" y="443190"/>
                    </a:cubicBezTo>
                    <a:cubicBezTo>
                      <a:pt x="395561" y="442426"/>
                      <a:pt x="368052" y="412625"/>
                      <a:pt x="347676" y="391485"/>
                    </a:cubicBezTo>
                    <a:lnTo>
                      <a:pt x="366014" y="387919"/>
                    </a:lnTo>
                    <a:cubicBezTo>
                      <a:pt x="352770" y="357354"/>
                      <a:pt x="317111" y="350732"/>
                      <a:pt x="292913" y="332138"/>
                    </a:cubicBezTo>
                    <a:cubicBezTo>
                      <a:pt x="274829" y="318129"/>
                      <a:pt x="295206" y="312016"/>
                      <a:pt x="300045" y="316856"/>
                    </a:cubicBezTo>
                    <a:cubicBezTo>
                      <a:pt x="345128" y="355062"/>
                      <a:pt x="385882" y="328572"/>
                      <a:pt x="385882" y="328572"/>
                    </a:cubicBezTo>
                    <a:cubicBezTo>
                      <a:pt x="354043" y="317874"/>
                      <a:pt x="338506" y="281706"/>
                      <a:pt x="338506" y="281706"/>
                    </a:cubicBezTo>
                    <a:cubicBezTo>
                      <a:pt x="404475" y="319912"/>
                      <a:pt x="455162" y="276357"/>
                      <a:pt x="455162" y="276357"/>
                    </a:cubicBezTo>
                    <a:cubicBezTo>
                      <a:pt x="411352" y="283744"/>
                      <a:pt x="376967" y="242481"/>
                      <a:pt x="376967" y="242481"/>
                    </a:cubicBezTo>
                    <a:cubicBezTo>
                      <a:pt x="445228" y="258273"/>
                      <a:pt x="492349" y="212680"/>
                      <a:pt x="492349" y="212680"/>
                    </a:cubicBezTo>
                    <a:cubicBezTo>
                      <a:pt x="467133" y="214718"/>
                      <a:pt x="404475" y="188229"/>
                      <a:pt x="404475" y="188229"/>
                    </a:cubicBezTo>
                    <a:cubicBezTo>
                      <a:pt x="504575" y="185172"/>
                      <a:pt x="513235" y="113854"/>
                      <a:pt x="514509" y="113854"/>
                    </a:cubicBezTo>
                    <a:cubicBezTo>
                      <a:pt x="487000" y="131938"/>
                      <a:pt x="413135" y="123278"/>
                      <a:pt x="413135" y="123278"/>
                    </a:cubicBezTo>
                    <a:cubicBezTo>
                      <a:pt x="517820" y="86091"/>
                      <a:pt x="509924" y="255"/>
                      <a:pt x="509924" y="255"/>
                    </a:cubicBezTo>
                    <a:cubicBezTo>
                      <a:pt x="487765" y="33112"/>
                      <a:pt x="386900" y="64950"/>
                      <a:pt x="386900" y="64950"/>
                    </a:cubicBezTo>
                    <a:cubicBezTo>
                      <a:pt x="359392" y="73356"/>
                      <a:pt x="337487" y="97808"/>
                      <a:pt x="337487" y="126335"/>
                    </a:cubicBezTo>
                    <a:cubicBezTo>
                      <a:pt x="336214" y="138051"/>
                      <a:pt x="325516" y="147475"/>
                      <a:pt x="313290" y="147475"/>
                    </a:cubicBezTo>
                    <a:cubicBezTo>
                      <a:pt x="286291" y="147475"/>
                      <a:pt x="286800" y="108505"/>
                      <a:pt x="286800" y="90166"/>
                    </a:cubicBezTo>
                    <a:cubicBezTo>
                      <a:pt x="286800" y="62658"/>
                      <a:pt x="285782" y="30820"/>
                      <a:pt x="265914" y="30820"/>
                    </a:cubicBezTo>
                    <a:lnTo>
                      <a:pt x="226435" y="30820"/>
                    </a:lnTo>
                    <a:cubicBezTo>
                      <a:pt x="219303" y="30820"/>
                      <a:pt x="207077" y="30055"/>
                      <a:pt x="201983" y="36168"/>
                    </a:cubicBezTo>
                    <a:cubicBezTo>
                      <a:pt x="191795" y="48140"/>
                      <a:pt x="193323" y="79469"/>
                      <a:pt x="197908" y="73101"/>
                    </a:cubicBezTo>
                    <a:cubicBezTo>
                      <a:pt x="197908" y="73101"/>
                      <a:pt x="213190" y="68771"/>
                      <a:pt x="223124" y="73101"/>
                    </a:cubicBezTo>
                    <a:cubicBezTo>
                      <a:pt x="235859" y="76922"/>
                      <a:pt x="226435" y="116401"/>
                      <a:pt x="226435" y="125061"/>
                    </a:cubicBezTo>
                    <a:cubicBezTo>
                      <a:pt x="226435" y="136778"/>
                      <a:pt x="215482" y="147221"/>
                      <a:pt x="202238" y="147221"/>
                    </a:cubicBezTo>
                    <a:cubicBezTo>
                      <a:pt x="190012" y="147221"/>
                      <a:pt x="179059" y="137797"/>
                      <a:pt x="178040" y="126080"/>
                    </a:cubicBezTo>
                    <a:cubicBezTo>
                      <a:pt x="178040" y="97553"/>
                      <a:pt x="156136" y="73101"/>
                      <a:pt x="129646" y="64696"/>
                    </a:cubicBezTo>
                    <a:cubicBezTo>
                      <a:pt x="129646" y="64696"/>
                      <a:pt x="26235" y="32857"/>
                      <a:pt x="4330" y="0"/>
                    </a:cubicBezTo>
                    <a:cubicBezTo>
                      <a:pt x="4330" y="0"/>
                      <a:pt x="-3311" y="86855"/>
                      <a:pt x="102138" y="125061"/>
                    </a:cubicBezTo>
                    <a:cubicBezTo>
                      <a:pt x="102138" y="125061"/>
                      <a:pt x="27254" y="131429"/>
                      <a:pt x="0" y="113345"/>
                    </a:cubicBezTo>
                    <a:cubicBezTo>
                      <a:pt x="1019" y="113345"/>
                      <a:pt x="14264" y="187719"/>
                      <a:pt x="114364" y="190776"/>
                    </a:cubicBezTo>
                    <a:cubicBezTo>
                      <a:pt x="114364" y="190776"/>
                      <a:pt x="48394" y="212935"/>
                      <a:pt x="24197" y="209879"/>
                    </a:cubicBezTo>
                    <a:cubicBezTo>
                      <a:pt x="24197" y="209879"/>
                      <a:pt x="71573" y="263876"/>
                      <a:pt x="141872" y="248085"/>
                    </a:cubicBezTo>
                    <a:cubicBezTo>
                      <a:pt x="141872" y="248085"/>
                      <a:pt x="103411" y="283234"/>
                      <a:pt x="59347" y="275848"/>
                    </a:cubicBezTo>
                    <a:cubicBezTo>
                      <a:pt x="59347" y="275848"/>
                      <a:pt x="109015" y="320167"/>
                      <a:pt x="176003" y="283234"/>
                    </a:cubicBezTo>
                    <a:cubicBezTo>
                      <a:pt x="176003" y="283234"/>
                      <a:pt x="161739" y="317110"/>
                      <a:pt x="129646" y="327808"/>
                    </a:cubicBezTo>
                    <a:cubicBezTo>
                      <a:pt x="129646" y="327808"/>
                      <a:pt x="170399" y="354297"/>
                      <a:pt x="216501" y="316091"/>
                    </a:cubicBezTo>
                    <a:cubicBezTo>
                      <a:pt x="222359" y="309469"/>
                      <a:pt x="241208" y="317110"/>
                      <a:pt x="222359" y="331629"/>
                    </a:cubicBezTo>
                    <a:cubicBezTo>
                      <a:pt x="197143" y="350732"/>
                      <a:pt x="161484" y="355571"/>
                      <a:pt x="146202" y="387409"/>
                    </a:cubicBezTo>
                    <a:lnTo>
                      <a:pt x="164796" y="390975"/>
                    </a:lnTo>
                    <a:cubicBezTo>
                      <a:pt x="143910" y="412116"/>
                      <a:pt x="116147" y="441917"/>
                      <a:pt x="113345" y="442426"/>
                    </a:cubicBezTo>
                    <a:cubicBezTo>
                      <a:pt x="113345" y="442426"/>
                      <a:pt x="109269" y="436823"/>
                      <a:pt x="97553" y="439115"/>
                    </a:cubicBezTo>
                    <a:cubicBezTo>
                      <a:pt x="96025" y="437841"/>
                      <a:pt x="94496" y="436568"/>
                      <a:pt x="92713" y="435549"/>
                    </a:cubicBezTo>
                    <a:cubicBezTo>
                      <a:pt x="105958" y="430964"/>
                      <a:pt x="122769" y="421285"/>
                      <a:pt x="113599" y="404220"/>
                    </a:cubicBezTo>
                    <a:cubicBezTo>
                      <a:pt x="113599" y="404220"/>
                      <a:pt x="92459" y="426380"/>
                      <a:pt x="76157" y="425106"/>
                    </a:cubicBezTo>
                    <a:cubicBezTo>
                      <a:pt x="98572" y="410078"/>
                      <a:pt x="107486" y="384608"/>
                      <a:pt x="95770" y="366014"/>
                    </a:cubicBezTo>
                    <a:cubicBezTo>
                      <a:pt x="83544" y="346911"/>
                      <a:pt x="53998" y="343600"/>
                      <a:pt x="29801" y="358627"/>
                    </a:cubicBezTo>
                    <a:cubicBezTo>
                      <a:pt x="5604" y="373400"/>
                      <a:pt x="-4330" y="401164"/>
                      <a:pt x="7896" y="420267"/>
                    </a:cubicBezTo>
                    <a:cubicBezTo>
                      <a:pt x="19358" y="438351"/>
                      <a:pt x="46102" y="442171"/>
                      <a:pt x="70299" y="428672"/>
                    </a:cubicBezTo>
                    <a:cubicBezTo>
                      <a:pt x="60366" y="443445"/>
                      <a:pt x="41263" y="448030"/>
                      <a:pt x="33112" y="450831"/>
                    </a:cubicBezTo>
                    <a:cubicBezTo>
                      <a:pt x="33112" y="450831"/>
                      <a:pt x="46611" y="477066"/>
                      <a:pt x="76667" y="442171"/>
                    </a:cubicBezTo>
                    <a:cubicBezTo>
                      <a:pt x="78450" y="443445"/>
                      <a:pt x="79978" y="444718"/>
                      <a:pt x="81506" y="445737"/>
                    </a:cubicBezTo>
                    <a:cubicBezTo>
                      <a:pt x="73356" y="452105"/>
                      <a:pt x="70045" y="463057"/>
                      <a:pt x="76667" y="467642"/>
                    </a:cubicBezTo>
                    <a:cubicBezTo>
                      <a:pt x="76667" y="467642"/>
                      <a:pt x="73356" y="484707"/>
                      <a:pt x="93223" y="483434"/>
                    </a:cubicBezTo>
                    <a:cubicBezTo>
                      <a:pt x="93223" y="483434"/>
                      <a:pt x="99845" y="495150"/>
                      <a:pt x="114109" y="488273"/>
                    </a:cubicBezTo>
                    <a:cubicBezTo>
                      <a:pt x="122769" y="511706"/>
                      <a:pt x="119712" y="533357"/>
                      <a:pt x="122260" y="546092"/>
                    </a:cubicBezTo>
                    <a:lnTo>
                      <a:pt x="147476" y="547111"/>
                    </a:lnTo>
                    <a:cubicBezTo>
                      <a:pt x="145183" y="535904"/>
                      <a:pt x="144419" y="500499"/>
                      <a:pt x="124297" y="468406"/>
                    </a:cubicBezTo>
                    <a:cubicBezTo>
                      <a:pt x="128118" y="465095"/>
                      <a:pt x="130155" y="460256"/>
                      <a:pt x="126080" y="455926"/>
                    </a:cubicBezTo>
                    <a:cubicBezTo>
                      <a:pt x="125316" y="454652"/>
                      <a:pt x="161994" y="431728"/>
                      <a:pt x="188738" y="415427"/>
                    </a:cubicBezTo>
                    <a:lnTo>
                      <a:pt x="192304" y="432493"/>
                    </a:lnTo>
                    <a:cubicBezTo>
                      <a:pt x="201473" y="420012"/>
                      <a:pt x="214973" y="411607"/>
                      <a:pt x="230510" y="407022"/>
                    </a:cubicBezTo>
                    <a:cubicBezTo>
                      <a:pt x="213954" y="429691"/>
                      <a:pt x="203766" y="455671"/>
                      <a:pt x="209879" y="491839"/>
                    </a:cubicBezTo>
                    <a:cubicBezTo>
                      <a:pt x="209879" y="491839"/>
                      <a:pt x="214209" y="478085"/>
                      <a:pt x="236368" y="475793"/>
                    </a:cubicBezTo>
                    <a:cubicBezTo>
                      <a:pt x="236368" y="475793"/>
                      <a:pt x="205549" y="512980"/>
                      <a:pt x="254962" y="585062"/>
                    </a:cubicBezTo>
                    <a:cubicBezTo>
                      <a:pt x="304375" y="512980"/>
                      <a:pt x="275848" y="475793"/>
                      <a:pt x="275848" y="475793"/>
                    </a:cubicBezTo>
                    <a:cubicBezTo>
                      <a:pt x="297753" y="478085"/>
                      <a:pt x="303356" y="491839"/>
                      <a:pt x="303356" y="491839"/>
                    </a:cubicBezTo>
                    <a:cubicBezTo>
                      <a:pt x="308196" y="455161"/>
                      <a:pt x="298772" y="429181"/>
                      <a:pt x="281452" y="406258"/>
                    </a:cubicBezTo>
                    <a:cubicBezTo>
                      <a:pt x="297498" y="410588"/>
                      <a:pt x="310234" y="419248"/>
                      <a:pt x="319912" y="432493"/>
                    </a:cubicBezTo>
                    <a:lnTo>
                      <a:pt x="323478" y="414918"/>
                    </a:lnTo>
                    <a:cubicBezTo>
                      <a:pt x="349968" y="431474"/>
                      <a:pt x="386646" y="454397"/>
                      <a:pt x="386136" y="455926"/>
                    </a:cubicBezTo>
                    <a:cubicBezTo>
                      <a:pt x="382061" y="460510"/>
                      <a:pt x="384608" y="465350"/>
                      <a:pt x="388683" y="468661"/>
                    </a:cubicBezTo>
                    <a:cubicBezTo>
                      <a:pt x="368816" y="500754"/>
                      <a:pt x="368052" y="536158"/>
                      <a:pt x="365505" y="547111"/>
                    </a:cubicBezTo>
                    <a:lnTo>
                      <a:pt x="390721" y="546092"/>
                    </a:lnTo>
                    <a:cubicBezTo>
                      <a:pt x="393268" y="533611"/>
                      <a:pt x="390212" y="511961"/>
                      <a:pt x="398617" y="488783"/>
                    </a:cubicBezTo>
                    <a:cubicBezTo>
                      <a:pt x="411607" y="494641"/>
                      <a:pt x="418994" y="483434"/>
                      <a:pt x="418994" y="483434"/>
                    </a:cubicBezTo>
                    <a:cubicBezTo>
                      <a:pt x="438606" y="484453"/>
                      <a:pt x="435550" y="467642"/>
                      <a:pt x="435550" y="467642"/>
                    </a:cubicBezTo>
                    <a:cubicBezTo>
                      <a:pt x="441917" y="463057"/>
                      <a:pt x="439115" y="452614"/>
                      <a:pt x="430710" y="446247"/>
                    </a:cubicBezTo>
                    <a:cubicBezTo>
                      <a:pt x="432493" y="444718"/>
                      <a:pt x="434276" y="443445"/>
                      <a:pt x="436314" y="441917"/>
                    </a:cubicBezTo>
                    <a:cubicBezTo>
                      <a:pt x="466369" y="476557"/>
                      <a:pt x="479869" y="450577"/>
                      <a:pt x="479869" y="450577"/>
                    </a:cubicBezTo>
                    <a:cubicBezTo>
                      <a:pt x="471718" y="447775"/>
                      <a:pt x="452615" y="442936"/>
                      <a:pt x="442681" y="428417"/>
                    </a:cubicBezTo>
                    <a:cubicBezTo>
                      <a:pt x="467133" y="441917"/>
                      <a:pt x="493623" y="438096"/>
                      <a:pt x="505085" y="420012"/>
                    </a:cubicBezTo>
                    <a:cubicBezTo>
                      <a:pt x="516801" y="402182"/>
                      <a:pt x="506868" y="374419"/>
                      <a:pt x="482670" y="359646"/>
                    </a:cubicBezTo>
                    <a:close/>
                    <a:moveTo>
                      <a:pt x="71063" y="424342"/>
                    </a:moveTo>
                    <a:cubicBezTo>
                      <a:pt x="61130" y="430710"/>
                      <a:pt x="45847" y="426380"/>
                      <a:pt x="32603" y="407277"/>
                    </a:cubicBezTo>
                    <a:cubicBezTo>
                      <a:pt x="20631" y="388174"/>
                      <a:pt x="20631" y="367033"/>
                      <a:pt x="30310" y="361684"/>
                    </a:cubicBezTo>
                    <a:cubicBezTo>
                      <a:pt x="40244" y="356335"/>
                      <a:pt x="58837" y="365759"/>
                      <a:pt x="71063" y="384862"/>
                    </a:cubicBezTo>
                    <a:cubicBezTo>
                      <a:pt x="84308" y="403201"/>
                      <a:pt x="80997" y="419248"/>
                      <a:pt x="71063" y="424342"/>
                    </a:cubicBezTo>
                    <a:close/>
                    <a:moveTo>
                      <a:pt x="240189" y="63677"/>
                    </a:moveTo>
                    <a:cubicBezTo>
                      <a:pt x="233567" y="63677"/>
                      <a:pt x="229237" y="59347"/>
                      <a:pt x="229237" y="54253"/>
                    </a:cubicBezTo>
                    <a:cubicBezTo>
                      <a:pt x="229237" y="47885"/>
                      <a:pt x="233567" y="43555"/>
                      <a:pt x="240189" y="43555"/>
                    </a:cubicBezTo>
                    <a:cubicBezTo>
                      <a:pt x="245793" y="43555"/>
                      <a:pt x="250123" y="47885"/>
                      <a:pt x="250123" y="54253"/>
                    </a:cubicBezTo>
                    <a:cubicBezTo>
                      <a:pt x="250123" y="59347"/>
                      <a:pt x="245538" y="63677"/>
                      <a:pt x="240189" y="63677"/>
                    </a:cubicBezTo>
                    <a:close/>
                    <a:moveTo>
                      <a:pt x="479104" y="407531"/>
                    </a:moveTo>
                    <a:cubicBezTo>
                      <a:pt x="465860" y="426634"/>
                      <a:pt x="450323" y="430964"/>
                      <a:pt x="440644" y="424597"/>
                    </a:cubicBezTo>
                    <a:cubicBezTo>
                      <a:pt x="430710" y="419248"/>
                      <a:pt x="427399" y="403456"/>
                      <a:pt x="440644" y="385372"/>
                    </a:cubicBezTo>
                    <a:cubicBezTo>
                      <a:pt x="452870" y="366269"/>
                      <a:pt x="471463" y="356845"/>
                      <a:pt x="481142" y="362193"/>
                    </a:cubicBezTo>
                    <a:cubicBezTo>
                      <a:pt x="491330" y="367033"/>
                      <a:pt x="491330" y="388428"/>
                      <a:pt x="479104" y="40753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4968340-3345-4673-9BED-A780BB8C74F6}"/>
                  </a:ext>
                </a:extLst>
              </p:cNvPr>
              <p:cNvSpPr/>
              <p:nvPr/>
            </p:nvSpPr>
            <p:spPr>
              <a:xfrm>
                <a:off x="6952733" y="8300647"/>
                <a:ext cx="25471" cy="25471"/>
              </a:xfrm>
              <a:custGeom>
                <a:avLst/>
                <a:gdLst>
                  <a:gd name="connsiteX0" fmla="*/ 32857 w 25470"/>
                  <a:gd name="connsiteY0" fmla="*/ 20176 h 25470"/>
                  <a:gd name="connsiteX1" fmla="*/ 36168 w 25470"/>
                  <a:gd name="connsiteY1" fmla="*/ 54 h 25470"/>
                  <a:gd name="connsiteX2" fmla="*/ 19867 w 25470"/>
                  <a:gd name="connsiteY2" fmla="*/ 12789 h 25470"/>
                  <a:gd name="connsiteX3" fmla="*/ 0 w 25470"/>
                  <a:gd name="connsiteY3" fmla="*/ 2346 h 25470"/>
                  <a:gd name="connsiteX4" fmla="*/ 0 w 25470"/>
                  <a:gd name="connsiteY4" fmla="*/ 6676 h 25470"/>
                  <a:gd name="connsiteX5" fmla="*/ 9934 w 25470"/>
                  <a:gd name="connsiteY5" fmla="*/ 27817 h 25470"/>
                  <a:gd name="connsiteX6" fmla="*/ 23178 w 25470"/>
                  <a:gd name="connsiteY6" fmla="*/ 35203 h 25470"/>
                  <a:gd name="connsiteX7" fmla="*/ 47376 w 25470"/>
                  <a:gd name="connsiteY7" fmla="*/ 35203 h 25470"/>
                  <a:gd name="connsiteX8" fmla="*/ 49668 w 25470"/>
                  <a:gd name="connsiteY8" fmla="*/ 33166 h 25470"/>
                  <a:gd name="connsiteX9" fmla="*/ 32857 w 25470"/>
                  <a:gd name="connsiteY9" fmla="*/ 20176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0" h="25470">
                    <a:moveTo>
                      <a:pt x="32857" y="20176"/>
                    </a:moveTo>
                    <a:cubicBezTo>
                      <a:pt x="32857" y="20176"/>
                      <a:pt x="39480" y="2092"/>
                      <a:pt x="36168" y="54"/>
                    </a:cubicBezTo>
                    <a:cubicBezTo>
                      <a:pt x="32857" y="-965"/>
                      <a:pt x="19867" y="12789"/>
                      <a:pt x="19867" y="12789"/>
                    </a:cubicBezTo>
                    <a:cubicBezTo>
                      <a:pt x="16556" y="2346"/>
                      <a:pt x="0" y="2346"/>
                      <a:pt x="0" y="2346"/>
                    </a:cubicBezTo>
                    <a:lnTo>
                      <a:pt x="0" y="6676"/>
                    </a:lnTo>
                    <a:cubicBezTo>
                      <a:pt x="10952" y="7695"/>
                      <a:pt x="13245" y="22468"/>
                      <a:pt x="9934" y="27817"/>
                    </a:cubicBezTo>
                    <a:cubicBezTo>
                      <a:pt x="8915" y="31128"/>
                      <a:pt x="20886" y="38260"/>
                      <a:pt x="23178" y="35203"/>
                    </a:cubicBezTo>
                    <a:cubicBezTo>
                      <a:pt x="26490" y="29855"/>
                      <a:pt x="40753" y="25779"/>
                      <a:pt x="47376" y="35203"/>
                    </a:cubicBezTo>
                    <a:lnTo>
                      <a:pt x="49668" y="33166"/>
                    </a:lnTo>
                    <a:cubicBezTo>
                      <a:pt x="49413" y="32911"/>
                      <a:pt x="44064" y="18138"/>
                      <a:pt x="32857" y="20176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38BC6E2-EEA0-4768-BC0E-86DEF8BFDE59}"/>
                  </a:ext>
                </a:extLst>
              </p:cNvPr>
              <p:cNvSpPr/>
              <p:nvPr/>
            </p:nvSpPr>
            <p:spPr>
              <a:xfrm>
                <a:off x="6808564" y="8434422"/>
                <a:ext cx="25471" cy="50941"/>
              </a:xfrm>
              <a:custGeom>
                <a:avLst/>
                <a:gdLst>
                  <a:gd name="connsiteX0" fmla="*/ 33117 w 25470"/>
                  <a:gd name="connsiteY0" fmla="*/ 14773 h 50941"/>
                  <a:gd name="connsiteX1" fmla="*/ 259 w 25470"/>
                  <a:gd name="connsiteY1" fmla="*/ 0 h 50941"/>
                  <a:gd name="connsiteX2" fmla="*/ 12485 w 25470"/>
                  <a:gd name="connsiteY2" fmla="*/ 35914 h 50941"/>
                  <a:gd name="connsiteX3" fmla="*/ 45343 w 25470"/>
                  <a:gd name="connsiteY3" fmla="*/ 51960 h 50941"/>
                  <a:gd name="connsiteX4" fmla="*/ 33117 w 25470"/>
                  <a:gd name="connsiteY4" fmla="*/ 14773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33117" y="14773"/>
                    </a:moveTo>
                    <a:cubicBezTo>
                      <a:pt x="23183" y="5094"/>
                      <a:pt x="10957" y="0"/>
                      <a:pt x="259" y="0"/>
                    </a:cubicBezTo>
                    <a:cubicBezTo>
                      <a:pt x="-1014" y="12735"/>
                      <a:pt x="2297" y="25471"/>
                      <a:pt x="12485" y="35914"/>
                    </a:cubicBezTo>
                    <a:cubicBezTo>
                      <a:pt x="21145" y="46611"/>
                      <a:pt x="33371" y="51960"/>
                      <a:pt x="45343" y="51960"/>
                    </a:cubicBezTo>
                    <a:cubicBezTo>
                      <a:pt x="46107" y="39225"/>
                      <a:pt x="41777" y="25471"/>
                      <a:pt x="33117" y="14773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1344BCA-0303-4754-9884-4665966A5E06}"/>
                  </a:ext>
                </a:extLst>
              </p:cNvPr>
              <p:cNvSpPr/>
              <p:nvPr/>
            </p:nvSpPr>
            <p:spPr>
              <a:xfrm>
                <a:off x="6693441" y="7945384"/>
                <a:ext cx="76412" cy="50941"/>
              </a:xfrm>
              <a:custGeom>
                <a:avLst/>
                <a:gdLst>
                  <a:gd name="connsiteX0" fmla="*/ 72592 w 76412"/>
                  <a:gd name="connsiteY0" fmla="*/ 51960 h 50941"/>
                  <a:gd name="connsiteX1" fmla="*/ 94496 w 76412"/>
                  <a:gd name="connsiteY1" fmla="*/ 17829 h 50941"/>
                  <a:gd name="connsiteX2" fmla="*/ 60366 w 76412"/>
                  <a:gd name="connsiteY2" fmla="*/ 30565 h 50941"/>
                  <a:gd name="connsiteX3" fmla="*/ 48394 w 76412"/>
                  <a:gd name="connsiteY3" fmla="*/ 0 h 50941"/>
                  <a:gd name="connsiteX4" fmla="*/ 35150 w 76412"/>
                  <a:gd name="connsiteY4" fmla="*/ 30565 h 50941"/>
                  <a:gd name="connsiteX5" fmla="*/ 0 w 76412"/>
                  <a:gd name="connsiteY5" fmla="*/ 17829 h 50941"/>
                  <a:gd name="connsiteX6" fmla="*/ 22924 w 76412"/>
                  <a:gd name="connsiteY6" fmla="*/ 5196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2" h="50941">
                    <a:moveTo>
                      <a:pt x="72592" y="51960"/>
                    </a:moveTo>
                    <a:lnTo>
                      <a:pt x="94496" y="17829"/>
                    </a:lnTo>
                    <a:lnTo>
                      <a:pt x="60366" y="30565"/>
                    </a:lnTo>
                    <a:lnTo>
                      <a:pt x="48394" y="0"/>
                    </a:lnTo>
                    <a:lnTo>
                      <a:pt x="35150" y="30565"/>
                    </a:lnTo>
                    <a:lnTo>
                      <a:pt x="0" y="17829"/>
                    </a:lnTo>
                    <a:lnTo>
                      <a:pt x="22924" y="51960"/>
                    </a:ln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0942E5F-C2F7-49B0-960F-3EF4AD3C546F}"/>
                  </a:ext>
                </a:extLst>
              </p:cNvPr>
              <p:cNvSpPr/>
              <p:nvPr/>
            </p:nvSpPr>
            <p:spPr>
              <a:xfrm>
                <a:off x="6651173" y="8642651"/>
                <a:ext cx="50941" cy="25471"/>
              </a:xfrm>
              <a:custGeom>
                <a:avLst/>
                <a:gdLst>
                  <a:gd name="connsiteX0" fmla="*/ 43032 w 50941"/>
                  <a:gd name="connsiteY0" fmla="*/ 885 h 25470"/>
                  <a:gd name="connsiteX1" fmla="*/ 241 w 50941"/>
                  <a:gd name="connsiteY1" fmla="*/ 12601 h 25470"/>
                  <a:gd name="connsiteX2" fmla="*/ 33353 w 50941"/>
                  <a:gd name="connsiteY2" fmla="*/ 40110 h 25470"/>
                  <a:gd name="connsiteX3" fmla="*/ 70795 w 50941"/>
                  <a:gd name="connsiteY3" fmla="*/ 26355 h 25470"/>
                  <a:gd name="connsiteX4" fmla="*/ 43032 w 50941"/>
                  <a:gd name="connsiteY4" fmla="*/ 885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43032" y="885"/>
                    </a:moveTo>
                    <a:cubicBezTo>
                      <a:pt x="21127" y="-2172"/>
                      <a:pt x="2279" y="2922"/>
                      <a:pt x="241" y="12601"/>
                    </a:cubicBezTo>
                    <a:cubicBezTo>
                      <a:pt x="-2051" y="22025"/>
                      <a:pt x="12213" y="36034"/>
                      <a:pt x="33353" y="40110"/>
                    </a:cubicBezTo>
                    <a:cubicBezTo>
                      <a:pt x="54239" y="44440"/>
                      <a:pt x="68503" y="37053"/>
                      <a:pt x="70795" y="26355"/>
                    </a:cubicBezTo>
                    <a:cubicBezTo>
                      <a:pt x="72833" y="16931"/>
                      <a:pt x="63918" y="5215"/>
                      <a:pt x="43032" y="885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DF66D08B-CA49-47A7-8E31-F0F493783540}"/>
                  </a:ext>
                </a:extLst>
              </p:cNvPr>
              <p:cNvSpPr/>
              <p:nvPr/>
            </p:nvSpPr>
            <p:spPr>
              <a:xfrm>
                <a:off x="6608022" y="7852161"/>
                <a:ext cx="50941" cy="25471"/>
              </a:xfrm>
              <a:custGeom>
                <a:avLst/>
                <a:gdLst>
                  <a:gd name="connsiteX0" fmla="*/ 32949 w 50941"/>
                  <a:gd name="connsiteY0" fmla="*/ 40244 h 25470"/>
                  <a:gd name="connsiteX1" fmla="*/ 71410 w 50941"/>
                  <a:gd name="connsiteY1" fmla="*/ 20122 h 25470"/>
                  <a:gd name="connsiteX2" fmla="*/ 31931 w 50941"/>
                  <a:gd name="connsiteY2" fmla="*/ 0 h 25470"/>
                  <a:gd name="connsiteX3" fmla="*/ 92 w 50941"/>
                  <a:gd name="connsiteY3" fmla="*/ 21141 h 25470"/>
                  <a:gd name="connsiteX4" fmla="*/ 32949 w 50941"/>
                  <a:gd name="connsiteY4" fmla="*/ 40244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32949" y="40244"/>
                    </a:moveTo>
                    <a:cubicBezTo>
                      <a:pt x="53835" y="39225"/>
                      <a:pt x="70391" y="30565"/>
                      <a:pt x="71410" y="20122"/>
                    </a:cubicBezTo>
                    <a:cubicBezTo>
                      <a:pt x="71410" y="10698"/>
                      <a:pt x="53835" y="0"/>
                      <a:pt x="31931" y="0"/>
                    </a:cubicBezTo>
                    <a:cubicBezTo>
                      <a:pt x="11045" y="1019"/>
                      <a:pt x="92" y="11717"/>
                      <a:pt x="92" y="21141"/>
                    </a:cubicBezTo>
                    <a:cubicBezTo>
                      <a:pt x="-1181" y="31584"/>
                      <a:pt x="10790" y="41263"/>
                      <a:pt x="32949" y="4024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A447B6A8-522A-4019-A0AD-791E58889468}"/>
                  </a:ext>
                </a:extLst>
              </p:cNvPr>
              <p:cNvSpPr/>
              <p:nvPr/>
            </p:nvSpPr>
            <p:spPr>
              <a:xfrm>
                <a:off x="7078222" y="7900764"/>
                <a:ext cx="25471" cy="50941"/>
              </a:xfrm>
              <a:custGeom>
                <a:avLst/>
                <a:gdLst>
                  <a:gd name="connsiteX0" fmla="*/ 23260 w 25470"/>
                  <a:gd name="connsiteY0" fmla="*/ 69072 h 50941"/>
                  <a:gd name="connsiteX1" fmla="*/ 41854 w 25470"/>
                  <a:gd name="connsiteY1" fmla="*/ 36214 h 50941"/>
                  <a:gd name="connsiteX2" fmla="*/ 17657 w 25470"/>
                  <a:gd name="connsiteY2" fmla="*/ 46 h 50941"/>
                  <a:gd name="connsiteX3" fmla="*/ 82 w 25470"/>
                  <a:gd name="connsiteY3" fmla="*/ 39271 h 50941"/>
                  <a:gd name="connsiteX4" fmla="*/ 23260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23260" y="69072"/>
                    </a:moveTo>
                    <a:cubicBezTo>
                      <a:pt x="33194" y="68053"/>
                      <a:pt x="43127" y="56336"/>
                      <a:pt x="41854" y="36214"/>
                    </a:cubicBezTo>
                    <a:cubicBezTo>
                      <a:pt x="40835" y="15074"/>
                      <a:pt x="28609" y="-973"/>
                      <a:pt x="17657" y="46"/>
                    </a:cubicBezTo>
                    <a:cubicBezTo>
                      <a:pt x="7723" y="1065"/>
                      <a:pt x="-937" y="18130"/>
                      <a:pt x="82" y="39271"/>
                    </a:cubicBezTo>
                    <a:cubicBezTo>
                      <a:pt x="1101" y="59393"/>
                      <a:pt x="12053" y="70090"/>
                      <a:pt x="23260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D4049D19-E14F-4795-A812-4B646BB92FB1}"/>
                  </a:ext>
                </a:extLst>
              </p:cNvPr>
              <p:cNvSpPr/>
              <p:nvPr/>
            </p:nvSpPr>
            <p:spPr>
              <a:xfrm>
                <a:off x="6383699" y="8517894"/>
                <a:ext cx="50941" cy="50941"/>
              </a:xfrm>
              <a:custGeom>
                <a:avLst/>
                <a:gdLst>
                  <a:gd name="connsiteX0" fmla="*/ 44847 w 50941"/>
                  <a:gd name="connsiteY0" fmla="*/ 21722 h 50941"/>
                  <a:gd name="connsiteX1" fmla="*/ 6131 w 50941"/>
                  <a:gd name="connsiteY1" fmla="*/ 1600 h 50941"/>
                  <a:gd name="connsiteX2" fmla="*/ 9442 w 50941"/>
                  <a:gd name="connsiteY2" fmla="*/ 42862 h 50941"/>
                  <a:gd name="connsiteX3" fmla="*/ 44592 w 50941"/>
                  <a:gd name="connsiteY3" fmla="*/ 58654 h 50941"/>
                  <a:gd name="connsiteX4" fmla="*/ 44847 w 50941"/>
                  <a:gd name="connsiteY4" fmla="*/ 2172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4847" y="21722"/>
                    </a:moveTo>
                    <a:cubicBezTo>
                      <a:pt x="32621" y="4656"/>
                      <a:pt x="15046" y="-3749"/>
                      <a:pt x="6131" y="1600"/>
                    </a:cubicBezTo>
                    <a:cubicBezTo>
                      <a:pt x="-2529" y="6949"/>
                      <a:pt x="-2529" y="26052"/>
                      <a:pt x="9442" y="42862"/>
                    </a:cubicBezTo>
                    <a:cubicBezTo>
                      <a:pt x="21668" y="59928"/>
                      <a:pt x="35932" y="64003"/>
                      <a:pt x="44592" y="58654"/>
                    </a:cubicBezTo>
                    <a:cubicBezTo>
                      <a:pt x="53761" y="53560"/>
                      <a:pt x="55799" y="38787"/>
                      <a:pt x="44847" y="2172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5E9994A-3BD3-400A-88BF-39B25BC4DA7F}"/>
                  </a:ext>
                </a:extLst>
              </p:cNvPr>
              <p:cNvSpPr/>
              <p:nvPr/>
            </p:nvSpPr>
            <p:spPr>
              <a:xfrm>
                <a:off x="6370843" y="8212526"/>
                <a:ext cx="25471" cy="50941"/>
              </a:xfrm>
              <a:custGeom>
                <a:avLst/>
                <a:gdLst>
                  <a:gd name="connsiteX0" fmla="*/ 40637 w 25470"/>
                  <a:gd name="connsiteY0" fmla="*/ 36214 h 50941"/>
                  <a:gd name="connsiteX1" fmla="*/ 16440 w 25470"/>
                  <a:gd name="connsiteY1" fmla="*/ 46 h 50941"/>
                  <a:gd name="connsiteX2" fmla="*/ 139 w 25470"/>
                  <a:gd name="connsiteY2" fmla="*/ 39271 h 50941"/>
                  <a:gd name="connsiteX3" fmla="*/ 22044 w 25470"/>
                  <a:gd name="connsiteY3" fmla="*/ 69072 h 50941"/>
                  <a:gd name="connsiteX4" fmla="*/ 40637 w 25470"/>
                  <a:gd name="connsiteY4" fmla="*/ 36214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0637" y="36214"/>
                    </a:moveTo>
                    <a:cubicBezTo>
                      <a:pt x="39619" y="15074"/>
                      <a:pt x="27393" y="-973"/>
                      <a:pt x="16440" y="46"/>
                    </a:cubicBezTo>
                    <a:cubicBezTo>
                      <a:pt x="6507" y="1065"/>
                      <a:pt x="-1135" y="18130"/>
                      <a:pt x="139" y="39271"/>
                    </a:cubicBezTo>
                    <a:cubicBezTo>
                      <a:pt x="1158" y="59393"/>
                      <a:pt x="12110" y="70090"/>
                      <a:pt x="22044" y="69072"/>
                    </a:cubicBezTo>
                    <a:cubicBezTo>
                      <a:pt x="32996" y="68053"/>
                      <a:pt x="41656" y="56336"/>
                      <a:pt x="40637" y="36214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A8529F9-8741-4740-8AB3-802592ECBC1B}"/>
                  </a:ext>
                </a:extLst>
              </p:cNvPr>
              <p:cNvSpPr/>
              <p:nvPr/>
            </p:nvSpPr>
            <p:spPr>
              <a:xfrm>
                <a:off x="6363548" y="7900764"/>
                <a:ext cx="25471" cy="50941"/>
              </a:xfrm>
              <a:custGeom>
                <a:avLst/>
                <a:gdLst>
                  <a:gd name="connsiteX0" fmla="*/ 18895 w 25470"/>
                  <a:gd name="connsiteY0" fmla="*/ 69072 h 50941"/>
                  <a:gd name="connsiteX1" fmla="*/ 40800 w 25470"/>
                  <a:gd name="connsiteY1" fmla="*/ 39272 h 50941"/>
                  <a:gd name="connsiteX2" fmla="*/ 24244 w 25470"/>
                  <a:gd name="connsiteY2" fmla="*/ 47 h 50941"/>
                  <a:gd name="connsiteX3" fmla="*/ 47 w 25470"/>
                  <a:gd name="connsiteY3" fmla="*/ 36215 h 50941"/>
                  <a:gd name="connsiteX4" fmla="*/ 18895 w 25470"/>
                  <a:gd name="connsiteY4" fmla="*/ 690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18895" y="69072"/>
                    </a:moveTo>
                    <a:cubicBezTo>
                      <a:pt x="28829" y="70091"/>
                      <a:pt x="39781" y="59648"/>
                      <a:pt x="40800" y="39272"/>
                    </a:cubicBezTo>
                    <a:cubicBezTo>
                      <a:pt x="41819" y="18131"/>
                      <a:pt x="34178" y="1065"/>
                      <a:pt x="24244" y="47"/>
                    </a:cubicBezTo>
                    <a:cubicBezTo>
                      <a:pt x="13292" y="-972"/>
                      <a:pt x="1066" y="14820"/>
                      <a:pt x="47" y="36215"/>
                    </a:cubicBezTo>
                    <a:cubicBezTo>
                      <a:pt x="-717" y="56337"/>
                      <a:pt x="7943" y="68053"/>
                      <a:pt x="18895" y="690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8A83A0-C3C9-4DAD-9A01-C0FE3FA6AB71}"/>
                  </a:ext>
                </a:extLst>
              </p:cNvPr>
              <p:cNvSpPr/>
              <p:nvPr/>
            </p:nvSpPr>
            <p:spPr>
              <a:xfrm>
                <a:off x="7047048" y="8517894"/>
                <a:ext cx="50941" cy="50941"/>
              </a:xfrm>
              <a:custGeom>
                <a:avLst/>
                <a:gdLst>
                  <a:gd name="connsiteX0" fmla="*/ 46793 w 50941"/>
                  <a:gd name="connsiteY0" fmla="*/ 1600 h 50941"/>
                  <a:gd name="connsiteX1" fmla="*/ 8332 w 50941"/>
                  <a:gd name="connsiteY1" fmla="*/ 21722 h 50941"/>
                  <a:gd name="connsiteX2" fmla="*/ 8332 w 50941"/>
                  <a:gd name="connsiteY2" fmla="*/ 58909 h 50941"/>
                  <a:gd name="connsiteX3" fmla="*/ 43481 w 50941"/>
                  <a:gd name="connsiteY3" fmla="*/ 43117 h 50941"/>
                  <a:gd name="connsiteX4" fmla="*/ 46793 w 50941"/>
                  <a:gd name="connsiteY4" fmla="*/ 1600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50941">
                    <a:moveTo>
                      <a:pt x="46793" y="1600"/>
                    </a:moveTo>
                    <a:cubicBezTo>
                      <a:pt x="38133" y="-3749"/>
                      <a:pt x="20303" y="4656"/>
                      <a:pt x="8332" y="21722"/>
                    </a:cubicBezTo>
                    <a:cubicBezTo>
                      <a:pt x="-3894" y="38787"/>
                      <a:pt x="-1602" y="53560"/>
                      <a:pt x="8332" y="58909"/>
                    </a:cubicBezTo>
                    <a:cubicBezTo>
                      <a:pt x="16992" y="64258"/>
                      <a:pt x="31510" y="59928"/>
                      <a:pt x="43481" y="43117"/>
                    </a:cubicBezTo>
                    <a:cubicBezTo>
                      <a:pt x="55453" y="25797"/>
                      <a:pt x="55453" y="6694"/>
                      <a:pt x="46793" y="1600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69D903C-97D7-48A6-B6F6-352E3084DE43}"/>
                  </a:ext>
                </a:extLst>
              </p:cNvPr>
              <p:cNvSpPr/>
              <p:nvPr/>
            </p:nvSpPr>
            <p:spPr>
              <a:xfrm>
                <a:off x="6306795" y="7755882"/>
                <a:ext cx="840534" cy="993357"/>
              </a:xfrm>
              <a:custGeom>
                <a:avLst/>
                <a:gdLst>
                  <a:gd name="connsiteX0" fmla="*/ 432493 w 840534"/>
                  <a:gd name="connsiteY0" fmla="*/ 1019 h 993357"/>
                  <a:gd name="connsiteX1" fmla="*/ 0 w 840534"/>
                  <a:gd name="connsiteY1" fmla="*/ 0 h 993357"/>
                  <a:gd name="connsiteX2" fmla="*/ 0 w 840534"/>
                  <a:gd name="connsiteY2" fmla="*/ 774819 h 993357"/>
                  <a:gd name="connsiteX3" fmla="*/ 174984 w 840534"/>
                  <a:gd name="connsiteY3" fmla="*/ 944963 h 993357"/>
                  <a:gd name="connsiteX4" fmla="*/ 432493 w 840534"/>
                  <a:gd name="connsiteY4" fmla="*/ 1009404 h 993357"/>
                  <a:gd name="connsiteX5" fmla="*/ 688983 w 840534"/>
                  <a:gd name="connsiteY5" fmla="*/ 944963 h 993357"/>
                  <a:gd name="connsiteX6" fmla="*/ 864986 w 840534"/>
                  <a:gd name="connsiteY6" fmla="*/ 774819 h 993357"/>
                  <a:gd name="connsiteX7" fmla="*/ 864986 w 840534"/>
                  <a:gd name="connsiteY7" fmla="*/ 0 h 993357"/>
                  <a:gd name="connsiteX8" fmla="*/ 432493 w 840534"/>
                  <a:gd name="connsiteY8" fmla="*/ 1019 h 993357"/>
                  <a:gd name="connsiteX9" fmla="*/ 780169 w 840534"/>
                  <a:gd name="connsiteY9" fmla="*/ 121495 h 993357"/>
                  <a:gd name="connsiteX10" fmla="*/ 785772 w 840534"/>
                  <a:gd name="connsiteY10" fmla="*/ 104685 h 993357"/>
                  <a:gd name="connsiteX11" fmla="*/ 794432 w 840534"/>
                  <a:gd name="connsiteY11" fmla="*/ 120476 h 993357"/>
                  <a:gd name="connsiteX12" fmla="*/ 814299 w 840534"/>
                  <a:gd name="connsiteY12" fmla="*/ 121495 h 993357"/>
                  <a:gd name="connsiteX13" fmla="*/ 813280 w 840534"/>
                  <a:gd name="connsiteY13" fmla="*/ 124806 h 993357"/>
                  <a:gd name="connsiteX14" fmla="*/ 795706 w 840534"/>
                  <a:gd name="connsiteY14" fmla="*/ 136523 h 993357"/>
                  <a:gd name="connsiteX15" fmla="*/ 781187 w 840534"/>
                  <a:gd name="connsiteY15" fmla="*/ 137542 h 993357"/>
                  <a:gd name="connsiteX16" fmla="*/ 761320 w 840534"/>
                  <a:gd name="connsiteY16" fmla="*/ 126844 h 993357"/>
                  <a:gd name="connsiteX17" fmla="*/ 760301 w 840534"/>
                  <a:gd name="connsiteY17" fmla="*/ 124806 h 993357"/>
                  <a:gd name="connsiteX18" fmla="*/ 780169 w 840534"/>
                  <a:gd name="connsiteY18" fmla="*/ 121495 h 993357"/>
                  <a:gd name="connsiteX19" fmla="*/ 789083 w 840534"/>
                  <a:gd name="connsiteY19" fmla="*/ 143909 h 993357"/>
                  <a:gd name="connsiteX20" fmla="*/ 840789 w 840534"/>
                  <a:gd name="connsiteY20" fmla="*/ 176767 h 993357"/>
                  <a:gd name="connsiteX21" fmla="*/ 800290 w 840534"/>
                  <a:gd name="connsiteY21" fmla="*/ 216501 h 993357"/>
                  <a:gd name="connsiteX22" fmla="*/ 839770 w 840534"/>
                  <a:gd name="connsiteY22" fmla="*/ 213699 h 993357"/>
                  <a:gd name="connsiteX23" fmla="*/ 804875 w 840534"/>
                  <a:gd name="connsiteY23" fmla="*/ 230255 h 993357"/>
                  <a:gd name="connsiteX24" fmla="*/ 789083 w 840534"/>
                  <a:gd name="connsiteY24" fmla="*/ 284508 h 993357"/>
                  <a:gd name="connsiteX25" fmla="*/ 800036 w 840534"/>
                  <a:gd name="connsiteY25" fmla="*/ 274319 h 993357"/>
                  <a:gd name="connsiteX26" fmla="*/ 836459 w 840534"/>
                  <a:gd name="connsiteY26" fmla="*/ 267952 h 993357"/>
                  <a:gd name="connsiteX27" fmla="*/ 818884 w 840534"/>
                  <a:gd name="connsiteY27" fmla="*/ 294441 h 993357"/>
                  <a:gd name="connsiteX28" fmla="*/ 787300 w 840534"/>
                  <a:gd name="connsiteY28" fmla="*/ 302337 h 993357"/>
                  <a:gd name="connsiteX29" fmla="*/ 796725 w 840534"/>
                  <a:gd name="connsiteY29" fmla="*/ 334685 h 993357"/>
                  <a:gd name="connsiteX30" fmla="*/ 779150 w 840534"/>
                  <a:gd name="connsiteY30" fmla="*/ 348439 h 993357"/>
                  <a:gd name="connsiteX31" fmla="*/ 781187 w 840534"/>
                  <a:gd name="connsiteY31" fmla="*/ 264641 h 993357"/>
                  <a:gd name="connsiteX32" fmla="*/ 790866 w 840534"/>
                  <a:gd name="connsiteY32" fmla="*/ 231274 h 993357"/>
                  <a:gd name="connsiteX33" fmla="*/ 751641 w 840534"/>
                  <a:gd name="connsiteY33" fmla="*/ 221086 h 993357"/>
                  <a:gd name="connsiteX34" fmla="*/ 791121 w 840534"/>
                  <a:gd name="connsiteY34" fmla="*/ 217010 h 993357"/>
                  <a:gd name="connsiteX35" fmla="*/ 744000 w 840534"/>
                  <a:gd name="connsiteY35" fmla="*/ 183134 h 993357"/>
                  <a:gd name="connsiteX36" fmla="*/ 789083 w 840534"/>
                  <a:gd name="connsiteY36" fmla="*/ 143909 h 993357"/>
                  <a:gd name="connsiteX37" fmla="*/ 818120 w 840534"/>
                  <a:gd name="connsiteY37" fmla="*/ 435549 h 993357"/>
                  <a:gd name="connsiteX38" fmla="*/ 816846 w 840534"/>
                  <a:gd name="connsiteY38" fmla="*/ 438860 h 993357"/>
                  <a:gd name="connsiteX39" fmla="*/ 797234 w 840534"/>
                  <a:gd name="connsiteY39" fmla="*/ 449558 h 993357"/>
                  <a:gd name="connsiteX40" fmla="*/ 782970 w 840534"/>
                  <a:gd name="connsiteY40" fmla="*/ 448284 h 993357"/>
                  <a:gd name="connsiteX41" fmla="*/ 765396 w 840534"/>
                  <a:gd name="connsiteY41" fmla="*/ 436568 h 993357"/>
                  <a:gd name="connsiteX42" fmla="*/ 764377 w 840534"/>
                  <a:gd name="connsiteY42" fmla="*/ 433257 h 993357"/>
                  <a:gd name="connsiteX43" fmla="*/ 783989 w 840534"/>
                  <a:gd name="connsiteY43" fmla="*/ 432238 h 993357"/>
                  <a:gd name="connsiteX44" fmla="*/ 792904 w 840534"/>
                  <a:gd name="connsiteY44" fmla="*/ 416446 h 993357"/>
                  <a:gd name="connsiteX45" fmla="*/ 798508 w 840534"/>
                  <a:gd name="connsiteY45" fmla="*/ 433511 h 993357"/>
                  <a:gd name="connsiteX46" fmla="*/ 818120 w 840534"/>
                  <a:gd name="connsiteY46" fmla="*/ 435549 h 993357"/>
                  <a:gd name="connsiteX47" fmla="*/ 534376 w 840534"/>
                  <a:gd name="connsiteY47" fmla="*/ 70554 h 993357"/>
                  <a:gd name="connsiteX48" fmla="*/ 570799 w 840534"/>
                  <a:gd name="connsiteY48" fmla="*/ 113599 h 993357"/>
                  <a:gd name="connsiteX49" fmla="*/ 571818 w 840534"/>
                  <a:gd name="connsiteY49" fmla="*/ 74629 h 993357"/>
                  <a:gd name="connsiteX50" fmla="*/ 587355 w 840534"/>
                  <a:gd name="connsiteY50" fmla="*/ 109015 h 993357"/>
                  <a:gd name="connsiteX51" fmla="*/ 640080 w 840534"/>
                  <a:gd name="connsiteY51" fmla="*/ 128627 h 993357"/>
                  <a:gd name="connsiteX52" fmla="*/ 631165 w 840534"/>
                  <a:gd name="connsiteY52" fmla="*/ 117165 h 993357"/>
                  <a:gd name="connsiteX53" fmla="*/ 626835 w 840534"/>
                  <a:gd name="connsiteY53" fmla="*/ 82270 h 993357"/>
                  <a:gd name="connsiteX54" fmla="*/ 653070 w 840534"/>
                  <a:gd name="connsiteY54" fmla="*/ 101373 h 993357"/>
                  <a:gd name="connsiteX55" fmla="*/ 658418 w 840534"/>
                  <a:gd name="connsiteY55" fmla="*/ 131938 h 993357"/>
                  <a:gd name="connsiteX56" fmla="*/ 692549 w 840534"/>
                  <a:gd name="connsiteY56" fmla="*/ 125825 h 993357"/>
                  <a:gd name="connsiteX57" fmla="*/ 705794 w 840534"/>
                  <a:gd name="connsiteY57" fmla="*/ 143909 h 993357"/>
                  <a:gd name="connsiteX58" fmla="*/ 618939 w 840534"/>
                  <a:gd name="connsiteY58" fmla="*/ 134231 h 993357"/>
                  <a:gd name="connsiteX59" fmla="*/ 586336 w 840534"/>
                  <a:gd name="connsiteY59" fmla="*/ 122005 h 993357"/>
                  <a:gd name="connsiteX60" fmla="*/ 572582 w 840534"/>
                  <a:gd name="connsiteY60" fmla="*/ 158682 h 993357"/>
                  <a:gd name="connsiteX61" fmla="*/ 570290 w 840534"/>
                  <a:gd name="connsiteY61" fmla="*/ 119712 h 993357"/>
                  <a:gd name="connsiteX62" fmla="*/ 530810 w 840534"/>
                  <a:gd name="connsiteY62" fmla="*/ 163012 h 993357"/>
                  <a:gd name="connsiteX63" fmla="*/ 494642 w 840534"/>
                  <a:gd name="connsiteY63" fmla="*/ 116401 h 993357"/>
                  <a:gd name="connsiteX64" fmla="*/ 534376 w 840534"/>
                  <a:gd name="connsiteY64" fmla="*/ 70554 h 993357"/>
                  <a:gd name="connsiteX65" fmla="*/ 471718 w 840534"/>
                  <a:gd name="connsiteY65" fmla="*/ 109779 h 993357"/>
                  <a:gd name="connsiteX66" fmla="*/ 473756 w 840534"/>
                  <a:gd name="connsiteY66" fmla="*/ 90676 h 993357"/>
                  <a:gd name="connsiteX67" fmla="*/ 477067 w 840534"/>
                  <a:gd name="connsiteY67" fmla="*/ 91695 h 993357"/>
                  <a:gd name="connsiteX68" fmla="*/ 488019 w 840534"/>
                  <a:gd name="connsiteY68" fmla="*/ 109779 h 993357"/>
                  <a:gd name="connsiteX69" fmla="*/ 488019 w 840534"/>
                  <a:gd name="connsiteY69" fmla="*/ 122514 h 993357"/>
                  <a:gd name="connsiteX70" fmla="*/ 474774 w 840534"/>
                  <a:gd name="connsiteY70" fmla="*/ 141617 h 993357"/>
                  <a:gd name="connsiteX71" fmla="*/ 471463 w 840534"/>
                  <a:gd name="connsiteY71" fmla="*/ 141617 h 993357"/>
                  <a:gd name="connsiteX72" fmla="*/ 470190 w 840534"/>
                  <a:gd name="connsiteY72" fmla="*/ 122514 h 993357"/>
                  <a:gd name="connsiteX73" fmla="*/ 452615 w 840534"/>
                  <a:gd name="connsiteY73" fmla="*/ 116146 h 993357"/>
                  <a:gd name="connsiteX74" fmla="*/ 471718 w 840534"/>
                  <a:gd name="connsiteY74" fmla="*/ 109779 h 993357"/>
                  <a:gd name="connsiteX75" fmla="*/ 380278 w 840534"/>
                  <a:gd name="connsiteY75" fmla="*/ 109779 h 993357"/>
                  <a:gd name="connsiteX76" fmla="*/ 391230 w 840534"/>
                  <a:gd name="connsiteY76" fmla="*/ 91695 h 993357"/>
                  <a:gd name="connsiteX77" fmla="*/ 394542 w 840534"/>
                  <a:gd name="connsiteY77" fmla="*/ 90676 h 993357"/>
                  <a:gd name="connsiteX78" fmla="*/ 396834 w 840534"/>
                  <a:gd name="connsiteY78" fmla="*/ 109779 h 993357"/>
                  <a:gd name="connsiteX79" fmla="*/ 415428 w 840534"/>
                  <a:gd name="connsiteY79" fmla="*/ 116146 h 993357"/>
                  <a:gd name="connsiteX80" fmla="*/ 397853 w 840534"/>
                  <a:gd name="connsiteY80" fmla="*/ 122514 h 993357"/>
                  <a:gd name="connsiteX81" fmla="*/ 396834 w 840534"/>
                  <a:gd name="connsiteY81" fmla="*/ 141617 h 993357"/>
                  <a:gd name="connsiteX82" fmla="*/ 393523 w 840534"/>
                  <a:gd name="connsiteY82" fmla="*/ 141617 h 993357"/>
                  <a:gd name="connsiteX83" fmla="*/ 380278 w 840534"/>
                  <a:gd name="connsiteY83" fmla="*/ 122514 h 993357"/>
                  <a:gd name="connsiteX84" fmla="*/ 380278 w 840534"/>
                  <a:gd name="connsiteY84" fmla="*/ 109779 h 993357"/>
                  <a:gd name="connsiteX85" fmla="*/ 175748 w 840534"/>
                  <a:gd name="connsiteY85" fmla="*/ 125825 h 993357"/>
                  <a:gd name="connsiteX86" fmla="*/ 209879 w 840534"/>
                  <a:gd name="connsiteY86" fmla="*/ 131938 h 993357"/>
                  <a:gd name="connsiteX87" fmla="*/ 215482 w 840534"/>
                  <a:gd name="connsiteY87" fmla="*/ 101373 h 993357"/>
                  <a:gd name="connsiteX88" fmla="*/ 241972 w 840534"/>
                  <a:gd name="connsiteY88" fmla="*/ 82270 h 993357"/>
                  <a:gd name="connsiteX89" fmla="*/ 237642 w 840534"/>
                  <a:gd name="connsiteY89" fmla="*/ 117165 h 993357"/>
                  <a:gd name="connsiteX90" fmla="*/ 228727 w 840534"/>
                  <a:gd name="connsiteY90" fmla="*/ 128627 h 993357"/>
                  <a:gd name="connsiteX91" fmla="*/ 281452 w 840534"/>
                  <a:gd name="connsiteY91" fmla="*/ 109015 h 993357"/>
                  <a:gd name="connsiteX92" fmla="*/ 296989 w 840534"/>
                  <a:gd name="connsiteY92" fmla="*/ 74629 h 993357"/>
                  <a:gd name="connsiteX93" fmla="*/ 298008 w 840534"/>
                  <a:gd name="connsiteY93" fmla="*/ 113599 h 993357"/>
                  <a:gd name="connsiteX94" fmla="*/ 334431 w 840534"/>
                  <a:gd name="connsiteY94" fmla="*/ 70554 h 993357"/>
                  <a:gd name="connsiteX95" fmla="*/ 374165 w 840534"/>
                  <a:gd name="connsiteY95" fmla="*/ 116146 h 993357"/>
                  <a:gd name="connsiteX96" fmla="*/ 337742 w 840534"/>
                  <a:gd name="connsiteY96" fmla="*/ 162758 h 993357"/>
                  <a:gd name="connsiteX97" fmla="*/ 298262 w 840534"/>
                  <a:gd name="connsiteY97" fmla="*/ 119458 h 993357"/>
                  <a:gd name="connsiteX98" fmla="*/ 295970 w 840534"/>
                  <a:gd name="connsiteY98" fmla="*/ 158428 h 993357"/>
                  <a:gd name="connsiteX99" fmla="*/ 282216 w 840534"/>
                  <a:gd name="connsiteY99" fmla="*/ 121750 h 993357"/>
                  <a:gd name="connsiteX100" fmla="*/ 249359 w 840534"/>
                  <a:gd name="connsiteY100" fmla="*/ 134231 h 993357"/>
                  <a:gd name="connsiteX101" fmla="*/ 162503 w 840534"/>
                  <a:gd name="connsiteY101" fmla="*/ 143909 h 993357"/>
                  <a:gd name="connsiteX102" fmla="*/ 175748 w 840534"/>
                  <a:gd name="connsiteY102" fmla="*/ 125825 h 993357"/>
                  <a:gd name="connsiteX103" fmla="*/ 75648 w 840534"/>
                  <a:gd name="connsiteY103" fmla="*/ 120476 h 993357"/>
                  <a:gd name="connsiteX104" fmla="*/ 84308 w 840534"/>
                  <a:gd name="connsiteY104" fmla="*/ 104685 h 993357"/>
                  <a:gd name="connsiteX105" fmla="*/ 89912 w 840534"/>
                  <a:gd name="connsiteY105" fmla="*/ 121495 h 993357"/>
                  <a:gd name="connsiteX106" fmla="*/ 109779 w 840534"/>
                  <a:gd name="connsiteY106" fmla="*/ 124806 h 993357"/>
                  <a:gd name="connsiteX107" fmla="*/ 108760 w 840534"/>
                  <a:gd name="connsiteY107" fmla="*/ 126844 h 993357"/>
                  <a:gd name="connsiteX108" fmla="*/ 89148 w 840534"/>
                  <a:gd name="connsiteY108" fmla="*/ 137542 h 993357"/>
                  <a:gd name="connsiteX109" fmla="*/ 74884 w 840534"/>
                  <a:gd name="connsiteY109" fmla="*/ 136523 h 993357"/>
                  <a:gd name="connsiteX110" fmla="*/ 57309 w 840534"/>
                  <a:gd name="connsiteY110" fmla="*/ 124806 h 993357"/>
                  <a:gd name="connsiteX111" fmla="*/ 56290 w 840534"/>
                  <a:gd name="connsiteY111" fmla="*/ 121495 h 993357"/>
                  <a:gd name="connsiteX112" fmla="*/ 75648 w 840534"/>
                  <a:gd name="connsiteY112" fmla="*/ 120476 h 993357"/>
                  <a:gd name="connsiteX113" fmla="*/ 81252 w 840534"/>
                  <a:gd name="connsiteY113" fmla="*/ 143909 h 993357"/>
                  <a:gd name="connsiteX114" fmla="*/ 126335 w 840534"/>
                  <a:gd name="connsiteY114" fmla="*/ 183134 h 993357"/>
                  <a:gd name="connsiteX115" fmla="*/ 79214 w 840534"/>
                  <a:gd name="connsiteY115" fmla="*/ 217010 h 993357"/>
                  <a:gd name="connsiteX116" fmla="*/ 118694 w 840534"/>
                  <a:gd name="connsiteY116" fmla="*/ 221086 h 993357"/>
                  <a:gd name="connsiteX117" fmla="*/ 79469 w 840534"/>
                  <a:gd name="connsiteY117" fmla="*/ 231274 h 993357"/>
                  <a:gd name="connsiteX118" fmla="*/ 89148 w 840534"/>
                  <a:gd name="connsiteY118" fmla="*/ 264641 h 993357"/>
                  <a:gd name="connsiteX119" fmla="*/ 91440 w 840534"/>
                  <a:gd name="connsiteY119" fmla="*/ 348439 h 993357"/>
                  <a:gd name="connsiteX120" fmla="*/ 73865 w 840534"/>
                  <a:gd name="connsiteY120" fmla="*/ 334685 h 993357"/>
                  <a:gd name="connsiteX121" fmla="*/ 82780 w 840534"/>
                  <a:gd name="connsiteY121" fmla="*/ 302337 h 993357"/>
                  <a:gd name="connsiteX122" fmla="*/ 51960 w 840534"/>
                  <a:gd name="connsiteY122" fmla="*/ 294441 h 993357"/>
                  <a:gd name="connsiteX123" fmla="*/ 34386 w 840534"/>
                  <a:gd name="connsiteY123" fmla="*/ 267952 h 993357"/>
                  <a:gd name="connsiteX124" fmla="*/ 70554 w 840534"/>
                  <a:gd name="connsiteY124" fmla="*/ 274319 h 993357"/>
                  <a:gd name="connsiteX125" fmla="*/ 80488 w 840534"/>
                  <a:gd name="connsiteY125" fmla="*/ 283234 h 993357"/>
                  <a:gd name="connsiteX126" fmla="*/ 65460 w 840534"/>
                  <a:gd name="connsiteY126" fmla="*/ 230510 h 993357"/>
                  <a:gd name="connsiteX127" fmla="*/ 31074 w 840534"/>
                  <a:gd name="connsiteY127" fmla="*/ 213954 h 993357"/>
                  <a:gd name="connsiteX128" fmla="*/ 70554 w 840534"/>
                  <a:gd name="connsiteY128" fmla="*/ 216501 h 993357"/>
                  <a:gd name="connsiteX129" fmla="*/ 30055 w 840534"/>
                  <a:gd name="connsiteY129" fmla="*/ 176767 h 993357"/>
                  <a:gd name="connsiteX130" fmla="*/ 81252 w 840534"/>
                  <a:gd name="connsiteY130" fmla="*/ 143909 h 993357"/>
                  <a:gd name="connsiteX131" fmla="*/ 105704 w 840534"/>
                  <a:gd name="connsiteY131" fmla="*/ 433511 h 993357"/>
                  <a:gd name="connsiteX132" fmla="*/ 104685 w 840534"/>
                  <a:gd name="connsiteY132" fmla="*/ 436823 h 993357"/>
                  <a:gd name="connsiteX133" fmla="*/ 87110 w 840534"/>
                  <a:gd name="connsiteY133" fmla="*/ 448539 h 993357"/>
                  <a:gd name="connsiteX134" fmla="*/ 72846 w 840534"/>
                  <a:gd name="connsiteY134" fmla="*/ 449813 h 993357"/>
                  <a:gd name="connsiteX135" fmla="*/ 52979 w 840534"/>
                  <a:gd name="connsiteY135" fmla="*/ 439115 h 993357"/>
                  <a:gd name="connsiteX136" fmla="*/ 51960 w 840534"/>
                  <a:gd name="connsiteY136" fmla="*/ 435804 h 993357"/>
                  <a:gd name="connsiteX137" fmla="*/ 71827 w 840534"/>
                  <a:gd name="connsiteY137" fmla="*/ 433766 h 993357"/>
                  <a:gd name="connsiteX138" fmla="*/ 77176 w 840534"/>
                  <a:gd name="connsiteY138" fmla="*/ 416701 h 993357"/>
                  <a:gd name="connsiteX139" fmla="*/ 86091 w 840534"/>
                  <a:gd name="connsiteY139" fmla="*/ 432493 h 993357"/>
                  <a:gd name="connsiteX140" fmla="*/ 105704 w 840534"/>
                  <a:gd name="connsiteY140" fmla="*/ 433511 h 993357"/>
                  <a:gd name="connsiteX141" fmla="*/ 24197 w 840534"/>
                  <a:gd name="connsiteY141" fmla="*/ 556535 h 993357"/>
                  <a:gd name="connsiteX142" fmla="*/ 57054 w 840534"/>
                  <a:gd name="connsiteY142" fmla="*/ 568251 h 993357"/>
                  <a:gd name="connsiteX143" fmla="*/ 68516 w 840534"/>
                  <a:gd name="connsiteY143" fmla="*/ 586845 h 993357"/>
                  <a:gd name="connsiteX144" fmla="*/ 72592 w 840534"/>
                  <a:gd name="connsiteY144" fmla="*/ 576657 h 993357"/>
                  <a:gd name="connsiteX145" fmla="*/ 82270 w 840534"/>
                  <a:gd name="connsiteY145" fmla="*/ 543290 h 993357"/>
                  <a:gd name="connsiteX146" fmla="*/ 43046 w 840534"/>
                  <a:gd name="connsiteY146" fmla="*/ 533102 h 993357"/>
                  <a:gd name="connsiteX147" fmla="*/ 83799 w 840534"/>
                  <a:gd name="connsiteY147" fmla="*/ 528008 h 993357"/>
                  <a:gd name="connsiteX148" fmla="*/ 35404 w 840534"/>
                  <a:gd name="connsiteY148" fmla="*/ 494896 h 993357"/>
                  <a:gd name="connsiteX149" fmla="*/ 80488 w 840534"/>
                  <a:gd name="connsiteY149" fmla="*/ 454652 h 993357"/>
                  <a:gd name="connsiteX150" fmla="*/ 132193 w 840534"/>
                  <a:gd name="connsiteY150" fmla="*/ 488783 h 993357"/>
                  <a:gd name="connsiteX151" fmla="*/ 89912 w 840534"/>
                  <a:gd name="connsiteY151" fmla="*/ 527753 h 993357"/>
                  <a:gd name="connsiteX152" fmla="*/ 131174 w 840534"/>
                  <a:gd name="connsiteY152" fmla="*/ 525970 h 993357"/>
                  <a:gd name="connsiteX153" fmla="*/ 96534 w 840534"/>
                  <a:gd name="connsiteY153" fmla="*/ 542526 h 993357"/>
                  <a:gd name="connsiteX154" fmla="*/ 88129 w 840534"/>
                  <a:gd name="connsiteY154" fmla="*/ 646956 h 993357"/>
                  <a:gd name="connsiteX155" fmla="*/ 70554 w 840534"/>
                  <a:gd name="connsiteY155" fmla="*/ 660710 h 993357"/>
                  <a:gd name="connsiteX156" fmla="*/ 65969 w 840534"/>
                  <a:gd name="connsiteY156" fmla="*/ 597288 h 993357"/>
                  <a:gd name="connsiteX157" fmla="*/ 34131 w 840534"/>
                  <a:gd name="connsiteY157" fmla="*/ 585571 h 993357"/>
                  <a:gd name="connsiteX158" fmla="*/ 24197 w 840534"/>
                  <a:gd name="connsiteY158" fmla="*/ 556535 h 993357"/>
                  <a:gd name="connsiteX159" fmla="*/ 50177 w 840534"/>
                  <a:gd name="connsiteY159" fmla="*/ 760300 h 993357"/>
                  <a:gd name="connsiteX160" fmla="*/ 48140 w 840534"/>
                  <a:gd name="connsiteY160" fmla="*/ 758263 h 993357"/>
                  <a:gd name="connsiteX161" fmla="*/ 64696 w 840534"/>
                  <a:gd name="connsiteY161" fmla="*/ 746546 h 993357"/>
                  <a:gd name="connsiteX162" fmla="*/ 60366 w 840534"/>
                  <a:gd name="connsiteY162" fmla="*/ 728462 h 993357"/>
                  <a:gd name="connsiteX163" fmla="*/ 75903 w 840534"/>
                  <a:gd name="connsiteY163" fmla="*/ 739160 h 993357"/>
                  <a:gd name="connsiteX164" fmla="*/ 93478 w 840534"/>
                  <a:gd name="connsiteY164" fmla="*/ 729736 h 993357"/>
                  <a:gd name="connsiteX165" fmla="*/ 94496 w 840534"/>
                  <a:gd name="connsiteY165" fmla="*/ 732792 h 993357"/>
                  <a:gd name="connsiteX166" fmla="*/ 84563 w 840534"/>
                  <a:gd name="connsiteY166" fmla="*/ 753169 h 993357"/>
                  <a:gd name="connsiteX167" fmla="*/ 73610 w 840534"/>
                  <a:gd name="connsiteY167" fmla="*/ 760555 h 993357"/>
                  <a:gd name="connsiteX168" fmla="*/ 50177 w 840534"/>
                  <a:gd name="connsiteY168" fmla="*/ 760300 h 993357"/>
                  <a:gd name="connsiteX169" fmla="*/ 196634 w 840534"/>
                  <a:gd name="connsiteY169" fmla="*/ 918473 h 993357"/>
                  <a:gd name="connsiteX170" fmla="*/ 183899 w 840534"/>
                  <a:gd name="connsiteY170" fmla="*/ 887654 h 993357"/>
                  <a:gd name="connsiteX171" fmla="*/ 154862 w 840534"/>
                  <a:gd name="connsiteY171" fmla="*/ 899370 h 993357"/>
                  <a:gd name="connsiteX172" fmla="*/ 123024 w 840534"/>
                  <a:gd name="connsiteY172" fmla="*/ 887654 h 993357"/>
                  <a:gd name="connsiteX173" fmla="*/ 156136 w 840534"/>
                  <a:gd name="connsiteY173" fmla="*/ 872881 h 993357"/>
                  <a:gd name="connsiteX174" fmla="*/ 170654 w 840534"/>
                  <a:gd name="connsiteY174" fmla="*/ 873900 h 993357"/>
                  <a:gd name="connsiteX175" fmla="*/ 124807 w 840534"/>
                  <a:gd name="connsiteY175" fmla="*/ 840533 h 993357"/>
                  <a:gd name="connsiteX176" fmla="*/ 86855 w 840534"/>
                  <a:gd name="connsiteY176" fmla="*/ 846391 h 993357"/>
                  <a:gd name="connsiteX177" fmla="*/ 121495 w 840534"/>
                  <a:gd name="connsiteY177" fmla="*/ 823977 h 993357"/>
                  <a:gd name="connsiteX178" fmla="*/ 62658 w 840534"/>
                  <a:gd name="connsiteY178" fmla="*/ 817610 h 993357"/>
                  <a:gd name="connsiteX179" fmla="*/ 82525 w 840534"/>
                  <a:gd name="connsiteY179" fmla="*/ 761319 h 993357"/>
                  <a:gd name="connsiteX180" fmla="*/ 143146 w 840534"/>
                  <a:gd name="connsiteY180" fmla="*/ 766668 h 993357"/>
                  <a:gd name="connsiteX181" fmla="*/ 125825 w 840534"/>
                  <a:gd name="connsiteY181" fmla="*/ 821175 h 993357"/>
                  <a:gd name="connsiteX182" fmla="*/ 161739 w 840534"/>
                  <a:gd name="connsiteY182" fmla="*/ 802837 h 993357"/>
                  <a:gd name="connsiteX183" fmla="*/ 136523 w 840534"/>
                  <a:gd name="connsiteY183" fmla="*/ 833147 h 993357"/>
                  <a:gd name="connsiteX184" fmla="*/ 165050 w 840534"/>
                  <a:gd name="connsiteY184" fmla="*/ 853778 h 993357"/>
                  <a:gd name="connsiteX185" fmla="*/ 220067 w 840534"/>
                  <a:gd name="connsiteY185" fmla="*/ 919492 h 993357"/>
                  <a:gd name="connsiteX186" fmla="*/ 196634 w 840534"/>
                  <a:gd name="connsiteY186" fmla="*/ 918473 h 993357"/>
                  <a:gd name="connsiteX187" fmla="*/ 335704 w 840534"/>
                  <a:gd name="connsiteY187" fmla="*/ 903701 h 993357"/>
                  <a:gd name="connsiteX188" fmla="*/ 319403 w 840534"/>
                  <a:gd name="connsiteY188" fmla="*/ 919492 h 993357"/>
                  <a:gd name="connsiteX189" fmla="*/ 316092 w 840534"/>
                  <a:gd name="connsiteY189" fmla="*/ 919492 h 993357"/>
                  <a:gd name="connsiteX190" fmla="*/ 319403 w 840534"/>
                  <a:gd name="connsiteY190" fmla="*/ 900389 h 993357"/>
                  <a:gd name="connsiteX191" fmla="*/ 302847 w 840534"/>
                  <a:gd name="connsiteY191" fmla="*/ 889692 h 993357"/>
                  <a:gd name="connsiteX192" fmla="*/ 321695 w 840534"/>
                  <a:gd name="connsiteY192" fmla="*/ 887654 h 993357"/>
                  <a:gd name="connsiteX193" fmla="*/ 327044 w 840534"/>
                  <a:gd name="connsiteY193" fmla="*/ 868551 h 993357"/>
                  <a:gd name="connsiteX194" fmla="*/ 330355 w 840534"/>
                  <a:gd name="connsiteY194" fmla="*/ 870589 h 993357"/>
                  <a:gd name="connsiteX195" fmla="*/ 337997 w 840534"/>
                  <a:gd name="connsiteY195" fmla="*/ 890710 h 993357"/>
                  <a:gd name="connsiteX196" fmla="*/ 335704 w 840534"/>
                  <a:gd name="connsiteY196" fmla="*/ 903701 h 993357"/>
                  <a:gd name="connsiteX197" fmla="*/ 539215 w 840534"/>
                  <a:gd name="connsiteY197" fmla="*/ 932228 h 993357"/>
                  <a:gd name="connsiteX198" fmla="*/ 507377 w 840534"/>
                  <a:gd name="connsiteY198" fmla="*/ 919238 h 993357"/>
                  <a:gd name="connsiteX199" fmla="*/ 495151 w 840534"/>
                  <a:gd name="connsiteY199" fmla="*/ 947001 h 993357"/>
                  <a:gd name="connsiteX200" fmla="*/ 464331 w 840534"/>
                  <a:gd name="connsiteY200" fmla="*/ 960755 h 993357"/>
                  <a:gd name="connsiteX201" fmla="*/ 476557 w 840534"/>
                  <a:gd name="connsiteY201" fmla="*/ 926624 h 993357"/>
                  <a:gd name="connsiteX202" fmla="*/ 488019 w 840534"/>
                  <a:gd name="connsiteY202" fmla="*/ 918473 h 993357"/>
                  <a:gd name="connsiteX203" fmla="*/ 431220 w 840534"/>
                  <a:gd name="connsiteY203" fmla="*/ 926369 h 993357"/>
                  <a:gd name="connsiteX204" fmla="*/ 408296 w 840534"/>
                  <a:gd name="connsiteY204" fmla="*/ 955406 h 993357"/>
                  <a:gd name="connsiteX205" fmla="*/ 416447 w 840534"/>
                  <a:gd name="connsiteY205" fmla="*/ 917709 h 993357"/>
                  <a:gd name="connsiteX206" fmla="*/ 370854 w 840534"/>
                  <a:gd name="connsiteY206" fmla="*/ 952350 h 993357"/>
                  <a:gd name="connsiteX207" fmla="*/ 342327 w 840534"/>
                  <a:gd name="connsiteY207" fmla="*/ 899370 h 993357"/>
                  <a:gd name="connsiteX208" fmla="*/ 389702 w 840534"/>
                  <a:gd name="connsiteY208" fmla="*/ 861164 h 993357"/>
                  <a:gd name="connsiteX209" fmla="*/ 417975 w 840534"/>
                  <a:gd name="connsiteY209" fmla="*/ 911087 h 993357"/>
                  <a:gd name="connsiteX210" fmla="*/ 428418 w 840534"/>
                  <a:gd name="connsiteY210" fmla="*/ 874919 h 993357"/>
                  <a:gd name="connsiteX211" fmla="*/ 434021 w 840534"/>
                  <a:gd name="connsiteY211" fmla="*/ 912615 h 993357"/>
                  <a:gd name="connsiteX212" fmla="*/ 468916 w 840534"/>
                  <a:gd name="connsiteY212" fmla="*/ 908795 h 993357"/>
                  <a:gd name="connsiteX213" fmla="*/ 557045 w 840534"/>
                  <a:gd name="connsiteY213" fmla="*/ 917200 h 993357"/>
                  <a:gd name="connsiteX214" fmla="*/ 539215 w 840534"/>
                  <a:gd name="connsiteY214" fmla="*/ 932228 h 993357"/>
                  <a:gd name="connsiteX215" fmla="*/ 431729 w 840534"/>
                  <a:gd name="connsiteY215" fmla="*/ 849703 h 993357"/>
                  <a:gd name="connsiteX216" fmla="*/ 260311 w 840534"/>
                  <a:gd name="connsiteY216" fmla="*/ 808185 h 993357"/>
                  <a:gd name="connsiteX217" fmla="*/ 147730 w 840534"/>
                  <a:gd name="connsiteY217" fmla="*/ 695605 h 993357"/>
                  <a:gd name="connsiteX218" fmla="*/ 146966 w 840534"/>
                  <a:gd name="connsiteY218" fmla="*/ 174474 h 993357"/>
                  <a:gd name="connsiteX219" fmla="*/ 435040 w 840534"/>
                  <a:gd name="connsiteY219" fmla="*/ 152060 h 993357"/>
                  <a:gd name="connsiteX220" fmla="*/ 723114 w 840534"/>
                  <a:gd name="connsiteY220" fmla="*/ 174474 h 993357"/>
                  <a:gd name="connsiteX221" fmla="*/ 722605 w 840534"/>
                  <a:gd name="connsiteY221" fmla="*/ 695605 h 993357"/>
                  <a:gd name="connsiteX222" fmla="*/ 601873 w 840534"/>
                  <a:gd name="connsiteY222" fmla="*/ 808185 h 993357"/>
                  <a:gd name="connsiteX223" fmla="*/ 431729 w 840534"/>
                  <a:gd name="connsiteY223" fmla="*/ 849703 h 993357"/>
                  <a:gd name="connsiteX224" fmla="*/ 807932 w 840534"/>
                  <a:gd name="connsiteY224" fmla="*/ 817610 h 993357"/>
                  <a:gd name="connsiteX225" fmla="*/ 749604 w 840534"/>
                  <a:gd name="connsiteY225" fmla="*/ 824996 h 993357"/>
                  <a:gd name="connsiteX226" fmla="*/ 783734 w 840534"/>
                  <a:gd name="connsiteY226" fmla="*/ 846391 h 993357"/>
                  <a:gd name="connsiteX227" fmla="*/ 746038 w 840534"/>
                  <a:gd name="connsiteY227" fmla="*/ 840533 h 993357"/>
                  <a:gd name="connsiteX228" fmla="*/ 699936 w 840534"/>
                  <a:gd name="connsiteY228" fmla="*/ 874155 h 993357"/>
                  <a:gd name="connsiteX229" fmla="*/ 714454 w 840534"/>
                  <a:gd name="connsiteY229" fmla="*/ 873136 h 993357"/>
                  <a:gd name="connsiteX230" fmla="*/ 747566 w 840534"/>
                  <a:gd name="connsiteY230" fmla="*/ 887909 h 993357"/>
                  <a:gd name="connsiteX231" fmla="*/ 715728 w 840534"/>
                  <a:gd name="connsiteY231" fmla="*/ 899625 h 993357"/>
                  <a:gd name="connsiteX232" fmla="*/ 686436 w 840534"/>
                  <a:gd name="connsiteY232" fmla="*/ 888163 h 993357"/>
                  <a:gd name="connsiteX233" fmla="*/ 673701 w 840534"/>
                  <a:gd name="connsiteY233" fmla="*/ 918728 h 993357"/>
                  <a:gd name="connsiteX234" fmla="*/ 650523 w 840534"/>
                  <a:gd name="connsiteY234" fmla="*/ 919747 h 993357"/>
                  <a:gd name="connsiteX235" fmla="*/ 705539 w 840534"/>
                  <a:gd name="connsiteY235" fmla="*/ 854033 h 993357"/>
                  <a:gd name="connsiteX236" fmla="*/ 734067 w 840534"/>
                  <a:gd name="connsiteY236" fmla="*/ 833401 h 993357"/>
                  <a:gd name="connsiteX237" fmla="*/ 708851 w 840534"/>
                  <a:gd name="connsiteY237" fmla="*/ 803091 h 993357"/>
                  <a:gd name="connsiteX238" fmla="*/ 743745 w 840534"/>
                  <a:gd name="connsiteY238" fmla="*/ 821685 h 993357"/>
                  <a:gd name="connsiteX239" fmla="*/ 727444 w 840534"/>
                  <a:gd name="connsiteY239" fmla="*/ 767178 h 993357"/>
                  <a:gd name="connsiteX240" fmla="*/ 788065 w 840534"/>
                  <a:gd name="connsiteY240" fmla="*/ 761829 h 993357"/>
                  <a:gd name="connsiteX241" fmla="*/ 807932 w 840534"/>
                  <a:gd name="connsiteY241" fmla="*/ 817610 h 993357"/>
                  <a:gd name="connsiteX242" fmla="*/ 818884 w 840534"/>
                  <a:gd name="connsiteY242" fmla="*/ 760300 h 993357"/>
                  <a:gd name="connsiteX243" fmla="*/ 796725 w 840534"/>
                  <a:gd name="connsiteY243" fmla="*/ 760300 h 993357"/>
                  <a:gd name="connsiteX244" fmla="*/ 784499 w 840534"/>
                  <a:gd name="connsiteY244" fmla="*/ 752914 h 993357"/>
                  <a:gd name="connsiteX245" fmla="*/ 775839 w 840534"/>
                  <a:gd name="connsiteY245" fmla="*/ 732537 h 993357"/>
                  <a:gd name="connsiteX246" fmla="*/ 776857 w 840534"/>
                  <a:gd name="connsiteY246" fmla="*/ 729481 h 993357"/>
                  <a:gd name="connsiteX247" fmla="*/ 794432 w 840534"/>
                  <a:gd name="connsiteY247" fmla="*/ 738905 h 993357"/>
                  <a:gd name="connsiteX248" fmla="*/ 809715 w 840534"/>
                  <a:gd name="connsiteY248" fmla="*/ 728207 h 993357"/>
                  <a:gd name="connsiteX249" fmla="*/ 805385 w 840534"/>
                  <a:gd name="connsiteY249" fmla="*/ 746292 h 993357"/>
                  <a:gd name="connsiteX250" fmla="*/ 821941 w 840534"/>
                  <a:gd name="connsiteY250" fmla="*/ 758008 h 993357"/>
                  <a:gd name="connsiteX251" fmla="*/ 818884 w 840534"/>
                  <a:gd name="connsiteY251" fmla="*/ 760300 h 993357"/>
                  <a:gd name="connsiteX252" fmla="*/ 835695 w 840534"/>
                  <a:gd name="connsiteY252" fmla="*/ 585062 h 993357"/>
                  <a:gd name="connsiteX253" fmla="*/ 804366 w 840534"/>
                  <a:gd name="connsiteY253" fmla="*/ 596779 h 993357"/>
                  <a:gd name="connsiteX254" fmla="*/ 799272 w 840534"/>
                  <a:gd name="connsiteY254" fmla="*/ 660201 h 993357"/>
                  <a:gd name="connsiteX255" fmla="*/ 781697 w 840534"/>
                  <a:gd name="connsiteY255" fmla="*/ 646446 h 993357"/>
                  <a:gd name="connsiteX256" fmla="*/ 773546 w 840534"/>
                  <a:gd name="connsiteY256" fmla="*/ 542017 h 993357"/>
                  <a:gd name="connsiteX257" fmla="*/ 739925 w 840534"/>
                  <a:gd name="connsiteY257" fmla="*/ 525461 h 993357"/>
                  <a:gd name="connsiteX258" fmla="*/ 779914 w 840534"/>
                  <a:gd name="connsiteY258" fmla="*/ 527244 h 993357"/>
                  <a:gd name="connsiteX259" fmla="*/ 737632 w 840534"/>
                  <a:gd name="connsiteY259" fmla="*/ 488273 h 993357"/>
                  <a:gd name="connsiteX260" fmla="*/ 789338 w 840534"/>
                  <a:gd name="connsiteY260" fmla="*/ 454143 h 993357"/>
                  <a:gd name="connsiteX261" fmla="*/ 834421 w 840534"/>
                  <a:gd name="connsiteY261" fmla="*/ 494386 h 993357"/>
                  <a:gd name="connsiteX262" fmla="*/ 786027 w 840534"/>
                  <a:gd name="connsiteY262" fmla="*/ 527498 h 993357"/>
                  <a:gd name="connsiteX263" fmla="*/ 826780 w 840534"/>
                  <a:gd name="connsiteY263" fmla="*/ 532592 h 993357"/>
                  <a:gd name="connsiteX264" fmla="*/ 787300 w 840534"/>
                  <a:gd name="connsiteY264" fmla="*/ 542781 h 993357"/>
                  <a:gd name="connsiteX265" fmla="*/ 796979 w 840534"/>
                  <a:gd name="connsiteY265" fmla="*/ 576147 h 993357"/>
                  <a:gd name="connsiteX266" fmla="*/ 801309 w 840534"/>
                  <a:gd name="connsiteY266" fmla="*/ 586336 h 993357"/>
                  <a:gd name="connsiteX267" fmla="*/ 812516 w 840534"/>
                  <a:gd name="connsiteY267" fmla="*/ 567742 h 993357"/>
                  <a:gd name="connsiteX268" fmla="*/ 846393 w 840534"/>
                  <a:gd name="connsiteY268" fmla="*/ 556025 h 993357"/>
                  <a:gd name="connsiteX269" fmla="*/ 835695 w 840534"/>
                  <a:gd name="connsiteY269" fmla="*/ 585062 h 9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840534" h="993357">
                    <a:moveTo>
                      <a:pt x="432493" y="1019"/>
                    </a:moveTo>
                    <a:cubicBezTo>
                      <a:pt x="298008" y="71318"/>
                      <a:pt x="133976" y="71063"/>
                      <a:pt x="0" y="0"/>
                    </a:cubicBezTo>
                    <a:lnTo>
                      <a:pt x="0" y="774819"/>
                    </a:lnTo>
                    <a:cubicBezTo>
                      <a:pt x="0" y="869570"/>
                      <a:pt x="77940" y="944963"/>
                      <a:pt x="174984" y="944963"/>
                    </a:cubicBezTo>
                    <a:cubicBezTo>
                      <a:pt x="268716" y="944963"/>
                      <a:pt x="352006" y="957953"/>
                      <a:pt x="432493" y="1009404"/>
                    </a:cubicBezTo>
                    <a:cubicBezTo>
                      <a:pt x="512981" y="958717"/>
                      <a:pt x="595506" y="944963"/>
                      <a:pt x="688983" y="944963"/>
                    </a:cubicBezTo>
                    <a:cubicBezTo>
                      <a:pt x="785517" y="944963"/>
                      <a:pt x="864986" y="869824"/>
                      <a:pt x="864986" y="774819"/>
                    </a:cubicBezTo>
                    <a:lnTo>
                      <a:pt x="864986" y="0"/>
                    </a:lnTo>
                    <a:cubicBezTo>
                      <a:pt x="729991" y="71318"/>
                      <a:pt x="567743" y="70554"/>
                      <a:pt x="432493" y="1019"/>
                    </a:cubicBezTo>
                    <a:close/>
                    <a:moveTo>
                      <a:pt x="780169" y="121495"/>
                    </a:moveTo>
                    <a:cubicBezTo>
                      <a:pt x="780169" y="121495"/>
                      <a:pt x="782461" y="104685"/>
                      <a:pt x="785772" y="104685"/>
                    </a:cubicBezTo>
                    <a:cubicBezTo>
                      <a:pt x="789083" y="103666"/>
                      <a:pt x="794432" y="120476"/>
                      <a:pt x="794432" y="120476"/>
                    </a:cubicBezTo>
                    <a:cubicBezTo>
                      <a:pt x="801055" y="114109"/>
                      <a:pt x="814299" y="121495"/>
                      <a:pt x="814299" y="121495"/>
                    </a:cubicBezTo>
                    <a:lnTo>
                      <a:pt x="813280" y="124806"/>
                    </a:lnTo>
                    <a:cubicBezTo>
                      <a:pt x="803347" y="120476"/>
                      <a:pt x="794687" y="131174"/>
                      <a:pt x="795706" y="136523"/>
                    </a:cubicBezTo>
                    <a:cubicBezTo>
                      <a:pt x="795706" y="139579"/>
                      <a:pt x="781187" y="140598"/>
                      <a:pt x="781187" y="137542"/>
                    </a:cubicBezTo>
                    <a:cubicBezTo>
                      <a:pt x="781187" y="132193"/>
                      <a:pt x="771254" y="122769"/>
                      <a:pt x="761320" y="126844"/>
                    </a:cubicBezTo>
                    <a:lnTo>
                      <a:pt x="760301" y="124806"/>
                    </a:lnTo>
                    <a:cubicBezTo>
                      <a:pt x="760301" y="124806"/>
                      <a:pt x="771508" y="115128"/>
                      <a:pt x="780169" y="121495"/>
                    </a:cubicBezTo>
                    <a:close/>
                    <a:moveTo>
                      <a:pt x="789083" y="143909"/>
                    </a:moveTo>
                    <a:cubicBezTo>
                      <a:pt x="815318" y="141872"/>
                      <a:pt x="838497" y="156645"/>
                      <a:pt x="840789" y="176767"/>
                    </a:cubicBezTo>
                    <a:cubicBezTo>
                      <a:pt x="841808" y="195870"/>
                      <a:pt x="824488" y="212935"/>
                      <a:pt x="800290" y="216501"/>
                    </a:cubicBezTo>
                    <a:cubicBezTo>
                      <a:pt x="815064" y="221850"/>
                      <a:pt x="830855" y="215737"/>
                      <a:pt x="839770" y="213699"/>
                    </a:cubicBezTo>
                    <a:cubicBezTo>
                      <a:pt x="839770" y="213699"/>
                      <a:pt x="842827" y="238151"/>
                      <a:pt x="804875" y="230255"/>
                    </a:cubicBezTo>
                    <a:cubicBezTo>
                      <a:pt x="806403" y="250122"/>
                      <a:pt x="793668" y="264641"/>
                      <a:pt x="789083" y="284508"/>
                    </a:cubicBezTo>
                    <a:cubicBezTo>
                      <a:pt x="791885" y="280687"/>
                      <a:pt x="795451" y="277376"/>
                      <a:pt x="800036" y="274319"/>
                    </a:cubicBezTo>
                    <a:cubicBezTo>
                      <a:pt x="810988" y="267952"/>
                      <a:pt x="824233" y="265914"/>
                      <a:pt x="836459" y="267952"/>
                    </a:cubicBezTo>
                    <a:cubicBezTo>
                      <a:pt x="835440" y="277376"/>
                      <a:pt x="828563" y="288074"/>
                      <a:pt x="818884" y="294441"/>
                    </a:cubicBezTo>
                    <a:cubicBezTo>
                      <a:pt x="809205" y="300809"/>
                      <a:pt x="797998" y="303356"/>
                      <a:pt x="787300" y="302337"/>
                    </a:cubicBezTo>
                    <a:cubicBezTo>
                      <a:pt x="787810" y="311507"/>
                      <a:pt x="790357" y="322204"/>
                      <a:pt x="796725" y="334685"/>
                    </a:cubicBezTo>
                    <a:lnTo>
                      <a:pt x="779150" y="348439"/>
                    </a:lnTo>
                    <a:cubicBezTo>
                      <a:pt x="770490" y="331374"/>
                      <a:pt x="766924" y="292149"/>
                      <a:pt x="781187" y="264641"/>
                    </a:cubicBezTo>
                    <a:cubicBezTo>
                      <a:pt x="790102" y="245792"/>
                      <a:pt x="791885" y="238406"/>
                      <a:pt x="790866" y="231274"/>
                    </a:cubicBezTo>
                    <a:cubicBezTo>
                      <a:pt x="778895" y="235604"/>
                      <a:pt x="754953" y="241462"/>
                      <a:pt x="751641" y="221086"/>
                    </a:cubicBezTo>
                    <a:cubicBezTo>
                      <a:pt x="751641" y="221086"/>
                      <a:pt x="778640" y="225416"/>
                      <a:pt x="791121" y="217010"/>
                    </a:cubicBezTo>
                    <a:cubicBezTo>
                      <a:pt x="766669" y="216246"/>
                      <a:pt x="746038" y="201983"/>
                      <a:pt x="744000" y="183134"/>
                    </a:cubicBezTo>
                    <a:cubicBezTo>
                      <a:pt x="742727" y="163012"/>
                      <a:pt x="762594" y="144928"/>
                      <a:pt x="789083" y="143909"/>
                    </a:cubicBezTo>
                    <a:close/>
                    <a:moveTo>
                      <a:pt x="818120" y="435549"/>
                    </a:moveTo>
                    <a:lnTo>
                      <a:pt x="816846" y="438860"/>
                    </a:lnTo>
                    <a:cubicBezTo>
                      <a:pt x="806913" y="434530"/>
                      <a:pt x="797234" y="444209"/>
                      <a:pt x="797234" y="449558"/>
                    </a:cubicBezTo>
                    <a:cubicBezTo>
                      <a:pt x="797234" y="452614"/>
                      <a:pt x="782970" y="451596"/>
                      <a:pt x="782970" y="448284"/>
                    </a:cubicBezTo>
                    <a:cubicBezTo>
                      <a:pt x="783989" y="442936"/>
                      <a:pt x="775074" y="432493"/>
                      <a:pt x="765396" y="436568"/>
                    </a:cubicBezTo>
                    <a:lnTo>
                      <a:pt x="764377" y="433257"/>
                    </a:lnTo>
                    <a:cubicBezTo>
                      <a:pt x="764377" y="433257"/>
                      <a:pt x="777622" y="425870"/>
                      <a:pt x="783989" y="432238"/>
                    </a:cubicBezTo>
                    <a:cubicBezTo>
                      <a:pt x="783989" y="432238"/>
                      <a:pt x="789593" y="415427"/>
                      <a:pt x="792904" y="416446"/>
                    </a:cubicBezTo>
                    <a:cubicBezTo>
                      <a:pt x="796215" y="416446"/>
                      <a:pt x="798508" y="433511"/>
                      <a:pt x="798508" y="433511"/>
                    </a:cubicBezTo>
                    <a:cubicBezTo>
                      <a:pt x="807168" y="426889"/>
                      <a:pt x="818120" y="435549"/>
                      <a:pt x="818120" y="435549"/>
                    </a:cubicBezTo>
                    <a:close/>
                    <a:moveTo>
                      <a:pt x="534376" y="70554"/>
                    </a:moveTo>
                    <a:cubicBezTo>
                      <a:pt x="554498" y="70554"/>
                      <a:pt x="570290" y="89657"/>
                      <a:pt x="570799" y="113599"/>
                    </a:cubicBezTo>
                    <a:cubicBezTo>
                      <a:pt x="578695" y="99336"/>
                      <a:pt x="572837" y="82525"/>
                      <a:pt x="571818" y="74629"/>
                    </a:cubicBezTo>
                    <a:cubicBezTo>
                      <a:pt x="571818" y="74629"/>
                      <a:pt x="597289" y="73610"/>
                      <a:pt x="587355" y="109015"/>
                    </a:cubicBezTo>
                    <a:cubicBezTo>
                      <a:pt x="606968" y="109779"/>
                      <a:pt x="620976" y="122514"/>
                      <a:pt x="640080" y="128627"/>
                    </a:cubicBezTo>
                    <a:cubicBezTo>
                      <a:pt x="636514" y="125571"/>
                      <a:pt x="633457" y="121750"/>
                      <a:pt x="631165" y="117165"/>
                    </a:cubicBezTo>
                    <a:cubicBezTo>
                      <a:pt x="624288" y="106468"/>
                      <a:pt x="623524" y="93732"/>
                      <a:pt x="626835" y="82270"/>
                    </a:cubicBezTo>
                    <a:cubicBezTo>
                      <a:pt x="637532" y="84308"/>
                      <a:pt x="647721" y="90676"/>
                      <a:pt x="653070" y="101373"/>
                    </a:cubicBezTo>
                    <a:cubicBezTo>
                      <a:pt x="658673" y="111307"/>
                      <a:pt x="660201" y="122259"/>
                      <a:pt x="658418" y="131938"/>
                    </a:cubicBezTo>
                    <a:cubicBezTo>
                      <a:pt x="668097" y="132193"/>
                      <a:pt x="679304" y="130665"/>
                      <a:pt x="692549" y="125825"/>
                    </a:cubicBezTo>
                    <a:lnTo>
                      <a:pt x="705794" y="143909"/>
                    </a:lnTo>
                    <a:cubicBezTo>
                      <a:pt x="687200" y="150277"/>
                      <a:pt x="646193" y="150277"/>
                      <a:pt x="618939" y="134231"/>
                    </a:cubicBezTo>
                    <a:cubicBezTo>
                      <a:pt x="601364" y="124806"/>
                      <a:pt x="593468" y="122259"/>
                      <a:pt x="586336" y="122005"/>
                    </a:cubicBezTo>
                    <a:cubicBezTo>
                      <a:pt x="589138" y="133466"/>
                      <a:pt x="592704" y="157918"/>
                      <a:pt x="572582" y="158682"/>
                    </a:cubicBezTo>
                    <a:cubicBezTo>
                      <a:pt x="572582" y="158682"/>
                      <a:pt x="579204" y="131938"/>
                      <a:pt x="570290" y="119712"/>
                    </a:cubicBezTo>
                    <a:cubicBezTo>
                      <a:pt x="569271" y="144164"/>
                      <a:pt x="551951" y="163012"/>
                      <a:pt x="530810" y="163012"/>
                    </a:cubicBezTo>
                    <a:cubicBezTo>
                      <a:pt x="509924" y="163012"/>
                      <a:pt x="493368" y="141872"/>
                      <a:pt x="494642" y="116401"/>
                    </a:cubicBezTo>
                    <a:cubicBezTo>
                      <a:pt x="494896" y="90676"/>
                      <a:pt x="512471" y="70554"/>
                      <a:pt x="534376" y="70554"/>
                    </a:cubicBezTo>
                    <a:close/>
                    <a:moveTo>
                      <a:pt x="471718" y="109779"/>
                    </a:moveTo>
                    <a:cubicBezTo>
                      <a:pt x="465096" y="102392"/>
                      <a:pt x="473756" y="90676"/>
                      <a:pt x="473756" y="90676"/>
                    </a:cubicBezTo>
                    <a:lnTo>
                      <a:pt x="477067" y="91695"/>
                    </a:lnTo>
                    <a:cubicBezTo>
                      <a:pt x="471718" y="101373"/>
                      <a:pt x="482670" y="109779"/>
                      <a:pt x="488019" y="109779"/>
                    </a:cubicBezTo>
                    <a:cubicBezTo>
                      <a:pt x="491330" y="109779"/>
                      <a:pt x="491330" y="122514"/>
                      <a:pt x="488019" y="122514"/>
                    </a:cubicBezTo>
                    <a:cubicBezTo>
                      <a:pt x="481397" y="122514"/>
                      <a:pt x="471463" y="131174"/>
                      <a:pt x="474774" y="141617"/>
                    </a:cubicBezTo>
                    <a:lnTo>
                      <a:pt x="471463" y="141617"/>
                    </a:lnTo>
                    <a:cubicBezTo>
                      <a:pt x="471463" y="141617"/>
                      <a:pt x="463822" y="129901"/>
                      <a:pt x="470190" y="122514"/>
                    </a:cubicBezTo>
                    <a:cubicBezTo>
                      <a:pt x="470190" y="122514"/>
                      <a:pt x="452615" y="119458"/>
                      <a:pt x="452615" y="116146"/>
                    </a:cubicBezTo>
                    <a:cubicBezTo>
                      <a:pt x="452870" y="113090"/>
                      <a:pt x="471718" y="109779"/>
                      <a:pt x="471718" y="109779"/>
                    </a:cubicBezTo>
                    <a:close/>
                    <a:moveTo>
                      <a:pt x="380278" y="109779"/>
                    </a:moveTo>
                    <a:cubicBezTo>
                      <a:pt x="385882" y="109779"/>
                      <a:pt x="396834" y="101373"/>
                      <a:pt x="391230" y="91695"/>
                    </a:cubicBezTo>
                    <a:lnTo>
                      <a:pt x="394542" y="90676"/>
                    </a:lnTo>
                    <a:cubicBezTo>
                      <a:pt x="394542" y="90676"/>
                      <a:pt x="403456" y="102392"/>
                      <a:pt x="396834" y="109779"/>
                    </a:cubicBezTo>
                    <a:cubicBezTo>
                      <a:pt x="396834" y="109779"/>
                      <a:pt x="415428" y="113090"/>
                      <a:pt x="415428" y="116146"/>
                    </a:cubicBezTo>
                    <a:cubicBezTo>
                      <a:pt x="415428" y="119458"/>
                      <a:pt x="397853" y="122514"/>
                      <a:pt x="397853" y="122514"/>
                    </a:cubicBezTo>
                    <a:cubicBezTo>
                      <a:pt x="404475" y="129901"/>
                      <a:pt x="396834" y="141617"/>
                      <a:pt x="396834" y="141617"/>
                    </a:cubicBezTo>
                    <a:lnTo>
                      <a:pt x="393523" y="141617"/>
                    </a:lnTo>
                    <a:cubicBezTo>
                      <a:pt x="396834" y="131174"/>
                      <a:pt x="386900" y="122514"/>
                      <a:pt x="380278" y="122514"/>
                    </a:cubicBezTo>
                    <a:cubicBezTo>
                      <a:pt x="376967" y="122514"/>
                      <a:pt x="376967" y="109779"/>
                      <a:pt x="380278" y="109779"/>
                    </a:cubicBezTo>
                    <a:close/>
                    <a:moveTo>
                      <a:pt x="175748" y="125825"/>
                    </a:moveTo>
                    <a:cubicBezTo>
                      <a:pt x="189248" y="130665"/>
                      <a:pt x="200200" y="132193"/>
                      <a:pt x="209879" y="131938"/>
                    </a:cubicBezTo>
                    <a:cubicBezTo>
                      <a:pt x="208096" y="122259"/>
                      <a:pt x="209624" y="111562"/>
                      <a:pt x="215482" y="101373"/>
                    </a:cubicBezTo>
                    <a:cubicBezTo>
                      <a:pt x="221086" y="90676"/>
                      <a:pt x="230765" y="84308"/>
                      <a:pt x="241972" y="82270"/>
                    </a:cubicBezTo>
                    <a:cubicBezTo>
                      <a:pt x="245283" y="93987"/>
                      <a:pt x="244264" y="106722"/>
                      <a:pt x="237642" y="117165"/>
                    </a:cubicBezTo>
                    <a:cubicBezTo>
                      <a:pt x="235350" y="121495"/>
                      <a:pt x="232293" y="125571"/>
                      <a:pt x="228727" y="128627"/>
                    </a:cubicBezTo>
                    <a:cubicBezTo>
                      <a:pt x="248085" y="122514"/>
                      <a:pt x="261839" y="109779"/>
                      <a:pt x="281452" y="109015"/>
                    </a:cubicBezTo>
                    <a:cubicBezTo>
                      <a:pt x="271773" y="73865"/>
                      <a:pt x="296989" y="74629"/>
                      <a:pt x="296989" y="74629"/>
                    </a:cubicBezTo>
                    <a:cubicBezTo>
                      <a:pt x="295970" y="82525"/>
                      <a:pt x="290366" y="99336"/>
                      <a:pt x="298008" y="113599"/>
                    </a:cubicBezTo>
                    <a:cubicBezTo>
                      <a:pt x="298517" y="89657"/>
                      <a:pt x="314309" y="70554"/>
                      <a:pt x="334431" y="70554"/>
                    </a:cubicBezTo>
                    <a:cubicBezTo>
                      <a:pt x="356336" y="70554"/>
                      <a:pt x="374165" y="90676"/>
                      <a:pt x="374165" y="116146"/>
                    </a:cubicBezTo>
                    <a:cubicBezTo>
                      <a:pt x="375184" y="141617"/>
                      <a:pt x="358628" y="162758"/>
                      <a:pt x="337742" y="162758"/>
                    </a:cubicBezTo>
                    <a:cubicBezTo>
                      <a:pt x="316347" y="162758"/>
                      <a:pt x="299281" y="143909"/>
                      <a:pt x="298262" y="119458"/>
                    </a:cubicBezTo>
                    <a:cubicBezTo>
                      <a:pt x="289348" y="131684"/>
                      <a:pt x="295970" y="158428"/>
                      <a:pt x="295970" y="158428"/>
                    </a:cubicBezTo>
                    <a:cubicBezTo>
                      <a:pt x="275848" y="157664"/>
                      <a:pt x="279414" y="133212"/>
                      <a:pt x="282216" y="121750"/>
                    </a:cubicBezTo>
                    <a:cubicBezTo>
                      <a:pt x="274829" y="122259"/>
                      <a:pt x="266933" y="124806"/>
                      <a:pt x="249359" y="134231"/>
                    </a:cubicBezTo>
                    <a:cubicBezTo>
                      <a:pt x="221850" y="150277"/>
                      <a:pt x="181097" y="150277"/>
                      <a:pt x="162503" y="143909"/>
                    </a:cubicBezTo>
                    <a:lnTo>
                      <a:pt x="175748" y="125825"/>
                    </a:lnTo>
                    <a:close/>
                    <a:moveTo>
                      <a:pt x="75648" y="120476"/>
                    </a:moveTo>
                    <a:cubicBezTo>
                      <a:pt x="75648" y="120476"/>
                      <a:pt x="81252" y="103411"/>
                      <a:pt x="84308" y="104685"/>
                    </a:cubicBezTo>
                    <a:cubicBezTo>
                      <a:pt x="87619" y="104685"/>
                      <a:pt x="89912" y="121495"/>
                      <a:pt x="89912" y="121495"/>
                    </a:cubicBezTo>
                    <a:cubicBezTo>
                      <a:pt x="98572" y="115128"/>
                      <a:pt x="109779" y="124806"/>
                      <a:pt x="109779" y="124806"/>
                    </a:cubicBezTo>
                    <a:lnTo>
                      <a:pt x="108760" y="126844"/>
                    </a:lnTo>
                    <a:cubicBezTo>
                      <a:pt x="98826" y="122769"/>
                      <a:pt x="89148" y="132193"/>
                      <a:pt x="89148" y="137542"/>
                    </a:cubicBezTo>
                    <a:cubicBezTo>
                      <a:pt x="88129" y="140853"/>
                      <a:pt x="74884" y="139579"/>
                      <a:pt x="74884" y="136523"/>
                    </a:cubicBezTo>
                    <a:cubicBezTo>
                      <a:pt x="74884" y="131174"/>
                      <a:pt x="67243" y="120476"/>
                      <a:pt x="57309" y="124806"/>
                    </a:cubicBezTo>
                    <a:lnTo>
                      <a:pt x="56290" y="121495"/>
                    </a:lnTo>
                    <a:cubicBezTo>
                      <a:pt x="56036" y="121495"/>
                      <a:pt x="69026" y="114109"/>
                      <a:pt x="75648" y="120476"/>
                    </a:cubicBezTo>
                    <a:close/>
                    <a:moveTo>
                      <a:pt x="81252" y="143909"/>
                    </a:moveTo>
                    <a:cubicBezTo>
                      <a:pt x="107741" y="144928"/>
                      <a:pt x="127608" y="163012"/>
                      <a:pt x="126335" y="183134"/>
                    </a:cubicBezTo>
                    <a:cubicBezTo>
                      <a:pt x="124297" y="201983"/>
                      <a:pt x="103666" y="216501"/>
                      <a:pt x="79214" y="217010"/>
                    </a:cubicBezTo>
                    <a:cubicBezTo>
                      <a:pt x="91695" y="225670"/>
                      <a:pt x="118694" y="221086"/>
                      <a:pt x="118694" y="221086"/>
                    </a:cubicBezTo>
                    <a:cubicBezTo>
                      <a:pt x="115382" y="241717"/>
                      <a:pt x="91440" y="235604"/>
                      <a:pt x="79469" y="231274"/>
                    </a:cubicBezTo>
                    <a:cubicBezTo>
                      <a:pt x="78450" y="238406"/>
                      <a:pt x="80233" y="245792"/>
                      <a:pt x="89148" y="264641"/>
                    </a:cubicBezTo>
                    <a:cubicBezTo>
                      <a:pt x="102392" y="292149"/>
                      <a:pt x="100100" y="331374"/>
                      <a:pt x="91440" y="348439"/>
                    </a:cubicBezTo>
                    <a:lnTo>
                      <a:pt x="73865" y="334685"/>
                    </a:lnTo>
                    <a:cubicBezTo>
                      <a:pt x="79978" y="322204"/>
                      <a:pt x="82270" y="311761"/>
                      <a:pt x="82780" y="302337"/>
                    </a:cubicBezTo>
                    <a:cubicBezTo>
                      <a:pt x="72337" y="303101"/>
                      <a:pt x="61384" y="300554"/>
                      <a:pt x="51960" y="294441"/>
                    </a:cubicBezTo>
                    <a:cubicBezTo>
                      <a:pt x="41008" y="288074"/>
                      <a:pt x="35404" y="277376"/>
                      <a:pt x="34386" y="267952"/>
                    </a:cubicBezTo>
                    <a:cubicBezTo>
                      <a:pt x="46611" y="265914"/>
                      <a:pt x="59602" y="267952"/>
                      <a:pt x="70554" y="274319"/>
                    </a:cubicBezTo>
                    <a:cubicBezTo>
                      <a:pt x="74629" y="277121"/>
                      <a:pt x="77686" y="279923"/>
                      <a:pt x="80488" y="283234"/>
                    </a:cubicBezTo>
                    <a:cubicBezTo>
                      <a:pt x="75393" y="264131"/>
                      <a:pt x="63677" y="249868"/>
                      <a:pt x="65460" y="230510"/>
                    </a:cubicBezTo>
                    <a:cubicBezTo>
                      <a:pt x="28273" y="238406"/>
                      <a:pt x="31074" y="213954"/>
                      <a:pt x="31074" y="213954"/>
                    </a:cubicBezTo>
                    <a:cubicBezTo>
                      <a:pt x="39734" y="215992"/>
                      <a:pt x="55526" y="221850"/>
                      <a:pt x="70554" y="216501"/>
                    </a:cubicBezTo>
                    <a:cubicBezTo>
                      <a:pt x="46357" y="212680"/>
                      <a:pt x="29037" y="195615"/>
                      <a:pt x="30055" y="176767"/>
                    </a:cubicBezTo>
                    <a:cubicBezTo>
                      <a:pt x="31584" y="156645"/>
                      <a:pt x="54762" y="141617"/>
                      <a:pt x="81252" y="143909"/>
                    </a:cubicBezTo>
                    <a:close/>
                    <a:moveTo>
                      <a:pt x="105704" y="433511"/>
                    </a:moveTo>
                    <a:lnTo>
                      <a:pt x="104685" y="436823"/>
                    </a:lnTo>
                    <a:cubicBezTo>
                      <a:pt x="94751" y="432493"/>
                      <a:pt x="85836" y="443190"/>
                      <a:pt x="87110" y="448539"/>
                    </a:cubicBezTo>
                    <a:cubicBezTo>
                      <a:pt x="87110" y="451850"/>
                      <a:pt x="73865" y="452869"/>
                      <a:pt x="72846" y="449813"/>
                    </a:cubicBezTo>
                    <a:cubicBezTo>
                      <a:pt x="72846" y="444464"/>
                      <a:pt x="62913" y="435040"/>
                      <a:pt x="52979" y="439115"/>
                    </a:cubicBezTo>
                    <a:lnTo>
                      <a:pt x="51960" y="435804"/>
                    </a:lnTo>
                    <a:cubicBezTo>
                      <a:pt x="51960" y="435804"/>
                      <a:pt x="62913" y="427144"/>
                      <a:pt x="71827" y="433766"/>
                    </a:cubicBezTo>
                    <a:cubicBezTo>
                      <a:pt x="71827" y="433766"/>
                      <a:pt x="74120" y="416701"/>
                      <a:pt x="77176" y="416701"/>
                    </a:cubicBezTo>
                    <a:cubicBezTo>
                      <a:pt x="80488" y="415682"/>
                      <a:pt x="86091" y="432493"/>
                      <a:pt x="86091" y="432493"/>
                    </a:cubicBezTo>
                    <a:cubicBezTo>
                      <a:pt x="92459" y="426125"/>
                      <a:pt x="105704" y="433511"/>
                      <a:pt x="105704" y="433511"/>
                    </a:cubicBezTo>
                    <a:close/>
                    <a:moveTo>
                      <a:pt x="24197" y="556535"/>
                    </a:moveTo>
                    <a:cubicBezTo>
                      <a:pt x="36168" y="555516"/>
                      <a:pt x="48394" y="559591"/>
                      <a:pt x="57054" y="568251"/>
                    </a:cubicBezTo>
                    <a:cubicBezTo>
                      <a:pt x="63677" y="573091"/>
                      <a:pt x="67497" y="579968"/>
                      <a:pt x="68516" y="586845"/>
                    </a:cubicBezTo>
                    <a:cubicBezTo>
                      <a:pt x="69535" y="583279"/>
                      <a:pt x="71063" y="579968"/>
                      <a:pt x="72592" y="576657"/>
                    </a:cubicBezTo>
                    <a:cubicBezTo>
                      <a:pt x="81506" y="557808"/>
                      <a:pt x="83289" y="550422"/>
                      <a:pt x="82270" y="543290"/>
                    </a:cubicBezTo>
                    <a:cubicBezTo>
                      <a:pt x="70045" y="547620"/>
                      <a:pt x="46102" y="553478"/>
                      <a:pt x="43046" y="533102"/>
                    </a:cubicBezTo>
                    <a:cubicBezTo>
                      <a:pt x="43046" y="533102"/>
                      <a:pt x="71827" y="537687"/>
                      <a:pt x="83799" y="528008"/>
                    </a:cubicBezTo>
                    <a:cubicBezTo>
                      <a:pt x="58837" y="528772"/>
                      <a:pt x="37442" y="514253"/>
                      <a:pt x="35404" y="494896"/>
                    </a:cubicBezTo>
                    <a:cubicBezTo>
                      <a:pt x="34386" y="474774"/>
                      <a:pt x="53998" y="456690"/>
                      <a:pt x="80488" y="454652"/>
                    </a:cubicBezTo>
                    <a:cubicBezTo>
                      <a:pt x="106977" y="453633"/>
                      <a:pt x="129901" y="468406"/>
                      <a:pt x="132193" y="488783"/>
                    </a:cubicBezTo>
                    <a:cubicBezTo>
                      <a:pt x="133212" y="508141"/>
                      <a:pt x="114873" y="525715"/>
                      <a:pt x="89912" y="527753"/>
                    </a:cubicBezTo>
                    <a:cubicBezTo>
                      <a:pt x="105449" y="534375"/>
                      <a:pt x="122005" y="527753"/>
                      <a:pt x="131174" y="525970"/>
                    </a:cubicBezTo>
                    <a:cubicBezTo>
                      <a:pt x="131174" y="525970"/>
                      <a:pt x="133976" y="550422"/>
                      <a:pt x="96534" y="542526"/>
                    </a:cubicBezTo>
                    <a:cubicBezTo>
                      <a:pt x="99845" y="575638"/>
                      <a:pt x="62913" y="594232"/>
                      <a:pt x="88129" y="646956"/>
                    </a:cubicBezTo>
                    <a:lnTo>
                      <a:pt x="70554" y="660710"/>
                    </a:lnTo>
                    <a:cubicBezTo>
                      <a:pt x="63677" y="647720"/>
                      <a:pt x="60875" y="621230"/>
                      <a:pt x="65969" y="597288"/>
                    </a:cubicBezTo>
                    <a:cubicBezTo>
                      <a:pt x="54507" y="597543"/>
                      <a:pt x="42536" y="593467"/>
                      <a:pt x="34131" y="585571"/>
                    </a:cubicBezTo>
                    <a:cubicBezTo>
                      <a:pt x="25471" y="576657"/>
                      <a:pt x="22160" y="565959"/>
                      <a:pt x="24197" y="556535"/>
                    </a:cubicBezTo>
                    <a:close/>
                    <a:moveTo>
                      <a:pt x="50177" y="760300"/>
                    </a:moveTo>
                    <a:lnTo>
                      <a:pt x="48140" y="758263"/>
                    </a:lnTo>
                    <a:cubicBezTo>
                      <a:pt x="48140" y="758263"/>
                      <a:pt x="53743" y="744509"/>
                      <a:pt x="64696" y="746546"/>
                    </a:cubicBezTo>
                    <a:cubicBezTo>
                      <a:pt x="64696" y="746546"/>
                      <a:pt x="57054" y="730754"/>
                      <a:pt x="60366" y="728462"/>
                    </a:cubicBezTo>
                    <a:cubicBezTo>
                      <a:pt x="63677" y="726424"/>
                      <a:pt x="75903" y="739160"/>
                      <a:pt x="75903" y="739160"/>
                    </a:cubicBezTo>
                    <a:cubicBezTo>
                      <a:pt x="79214" y="729736"/>
                      <a:pt x="93478" y="729736"/>
                      <a:pt x="93478" y="729736"/>
                    </a:cubicBezTo>
                    <a:lnTo>
                      <a:pt x="94496" y="732792"/>
                    </a:lnTo>
                    <a:cubicBezTo>
                      <a:pt x="83544" y="734830"/>
                      <a:pt x="81252" y="747820"/>
                      <a:pt x="84563" y="753169"/>
                    </a:cubicBezTo>
                    <a:cubicBezTo>
                      <a:pt x="86855" y="755206"/>
                      <a:pt x="74629" y="762848"/>
                      <a:pt x="73610" y="760555"/>
                    </a:cubicBezTo>
                    <a:cubicBezTo>
                      <a:pt x="70045" y="754952"/>
                      <a:pt x="56800" y="750622"/>
                      <a:pt x="50177" y="760300"/>
                    </a:cubicBezTo>
                    <a:close/>
                    <a:moveTo>
                      <a:pt x="196634" y="918473"/>
                    </a:moveTo>
                    <a:cubicBezTo>
                      <a:pt x="193832" y="905229"/>
                      <a:pt x="189248" y="895295"/>
                      <a:pt x="183899" y="887654"/>
                    </a:cubicBezTo>
                    <a:cubicBezTo>
                      <a:pt x="175493" y="894276"/>
                      <a:pt x="165050" y="898352"/>
                      <a:pt x="154862" y="899370"/>
                    </a:cubicBezTo>
                    <a:cubicBezTo>
                      <a:pt x="141617" y="900389"/>
                      <a:pt x="129646" y="895040"/>
                      <a:pt x="123024" y="887654"/>
                    </a:cubicBezTo>
                    <a:cubicBezTo>
                      <a:pt x="130665" y="879249"/>
                      <a:pt x="142891" y="872881"/>
                      <a:pt x="156136" y="872881"/>
                    </a:cubicBezTo>
                    <a:cubicBezTo>
                      <a:pt x="161484" y="872372"/>
                      <a:pt x="166324" y="872881"/>
                      <a:pt x="170654" y="873900"/>
                    </a:cubicBezTo>
                    <a:cubicBezTo>
                      <a:pt x="154862" y="861674"/>
                      <a:pt x="136014" y="857089"/>
                      <a:pt x="124807" y="840533"/>
                    </a:cubicBezTo>
                    <a:cubicBezTo>
                      <a:pt x="99336" y="868042"/>
                      <a:pt x="86855" y="846391"/>
                      <a:pt x="86855" y="846391"/>
                    </a:cubicBezTo>
                    <a:cubicBezTo>
                      <a:pt x="95006" y="843335"/>
                      <a:pt x="112835" y="838496"/>
                      <a:pt x="121495" y="823977"/>
                    </a:cubicBezTo>
                    <a:cubicBezTo>
                      <a:pt x="99845" y="837477"/>
                      <a:pt x="74375" y="834166"/>
                      <a:pt x="62658" y="817610"/>
                    </a:cubicBezTo>
                    <a:cubicBezTo>
                      <a:pt x="51706" y="800799"/>
                      <a:pt x="60366" y="775073"/>
                      <a:pt x="82525" y="761319"/>
                    </a:cubicBezTo>
                    <a:cubicBezTo>
                      <a:pt x="104430" y="747565"/>
                      <a:pt x="131938" y="749603"/>
                      <a:pt x="143146" y="766668"/>
                    </a:cubicBezTo>
                    <a:cubicBezTo>
                      <a:pt x="154862" y="782969"/>
                      <a:pt x="147221" y="807167"/>
                      <a:pt x="125825" y="821175"/>
                    </a:cubicBezTo>
                    <a:cubicBezTo>
                      <a:pt x="141108" y="822704"/>
                      <a:pt x="161739" y="802837"/>
                      <a:pt x="161739" y="802837"/>
                    </a:cubicBezTo>
                    <a:cubicBezTo>
                      <a:pt x="171673" y="820411"/>
                      <a:pt x="148494" y="829581"/>
                      <a:pt x="136523" y="833147"/>
                    </a:cubicBezTo>
                    <a:cubicBezTo>
                      <a:pt x="140089" y="839769"/>
                      <a:pt x="146202" y="844609"/>
                      <a:pt x="165050" y="853778"/>
                    </a:cubicBezTo>
                    <a:cubicBezTo>
                      <a:pt x="193578" y="867532"/>
                      <a:pt x="215737" y="900389"/>
                      <a:pt x="220067" y="919492"/>
                    </a:cubicBezTo>
                    <a:lnTo>
                      <a:pt x="196634" y="918473"/>
                    </a:lnTo>
                    <a:close/>
                    <a:moveTo>
                      <a:pt x="335704" y="903701"/>
                    </a:moveTo>
                    <a:cubicBezTo>
                      <a:pt x="329082" y="902427"/>
                      <a:pt x="317111" y="909049"/>
                      <a:pt x="319403" y="919492"/>
                    </a:cubicBezTo>
                    <a:lnTo>
                      <a:pt x="316092" y="919492"/>
                    </a:lnTo>
                    <a:cubicBezTo>
                      <a:pt x="316092" y="919492"/>
                      <a:pt x="310488" y="906757"/>
                      <a:pt x="319403" y="900389"/>
                    </a:cubicBezTo>
                    <a:cubicBezTo>
                      <a:pt x="319403" y="900389"/>
                      <a:pt x="301828" y="893003"/>
                      <a:pt x="302847" y="889692"/>
                    </a:cubicBezTo>
                    <a:cubicBezTo>
                      <a:pt x="304121" y="887654"/>
                      <a:pt x="321695" y="887654"/>
                      <a:pt x="321695" y="887654"/>
                    </a:cubicBezTo>
                    <a:cubicBezTo>
                      <a:pt x="316092" y="878230"/>
                      <a:pt x="327044" y="868551"/>
                      <a:pt x="327044" y="868551"/>
                    </a:cubicBezTo>
                    <a:lnTo>
                      <a:pt x="330355" y="870589"/>
                    </a:lnTo>
                    <a:cubicBezTo>
                      <a:pt x="323733" y="878994"/>
                      <a:pt x="332648" y="889692"/>
                      <a:pt x="337997" y="890710"/>
                    </a:cubicBezTo>
                    <a:cubicBezTo>
                      <a:pt x="341308" y="891984"/>
                      <a:pt x="337997" y="904719"/>
                      <a:pt x="335704" y="903701"/>
                    </a:cubicBezTo>
                    <a:close/>
                    <a:moveTo>
                      <a:pt x="539215" y="932228"/>
                    </a:moveTo>
                    <a:cubicBezTo>
                      <a:pt x="527244" y="924841"/>
                      <a:pt x="517056" y="921021"/>
                      <a:pt x="507377" y="919238"/>
                    </a:cubicBezTo>
                    <a:cubicBezTo>
                      <a:pt x="506868" y="929426"/>
                      <a:pt x="502538" y="939869"/>
                      <a:pt x="495151" y="947001"/>
                    </a:cubicBezTo>
                    <a:cubicBezTo>
                      <a:pt x="486491" y="956425"/>
                      <a:pt x="475284" y="960755"/>
                      <a:pt x="464331" y="960755"/>
                    </a:cubicBezTo>
                    <a:cubicBezTo>
                      <a:pt x="464331" y="949038"/>
                      <a:pt x="468661" y="936303"/>
                      <a:pt x="476557" y="926624"/>
                    </a:cubicBezTo>
                    <a:cubicBezTo>
                      <a:pt x="479869" y="923313"/>
                      <a:pt x="483944" y="920511"/>
                      <a:pt x="488019" y="918473"/>
                    </a:cubicBezTo>
                    <a:cubicBezTo>
                      <a:pt x="467897" y="920766"/>
                      <a:pt x="451087" y="929935"/>
                      <a:pt x="431220" y="926369"/>
                    </a:cubicBezTo>
                    <a:cubicBezTo>
                      <a:pt x="433512" y="962793"/>
                      <a:pt x="408296" y="955406"/>
                      <a:pt x="408296" y="955406"/>
                    </a:cubicBezTo>
                    <a:cubicBezTo>
                      <a:pt x="411352" y="947765"/>
                      <a:pt x="420522" y="932992"/>
                      <a:pt x="416447" y="917709"/>
                    </a:cubicBezTo>
                    <a:cubicBezTo>
                      <a:pt x="411098" y="940633"/>
                      <a:pt x="390976" y="956425"/>
                      <a:pt x="370854" y="952350"/>
                    </a:cubicBezTo>
                    <a:cubicBezTo>
                      <a:pt x="349968" y="947001"/>
                      <a:pt x="337742" y="923822"/>
                      <a:pt x="342327" y="899370"/>
                    </a:cubicBezTo>
                    <a:cubicBezTo>
                      <a:pt x="347930" y="873900"/>
                      <a:pt x="368816" y="856834"/>
                      <a:pt x="389702" y="861164"/>
                    </a:cubicBezTo>
                    <a:cubicBezTo>
                      <a:pt x="409569" y="866259"/>
                      <a:pt x="421286" y="887399"/>
                      <a:pt x="417975" y="911087"/>
                    </a:cubicBezTo>
                    <a:cubicBezTo>
                      <a:pt x="429182" y="901408"/>
                      <a:pt x="428418" y="874919"/>
                      <a:pt x="428418" y="874919"/>
                    </a:cubicBezTo>
                    <a:cubicBezTo>
                      <a:pt x="449049" y="880522"/>
                      <a:pt x="439880" y="902172"/>
                      <a:pt x="434021" y="912615"/>
                    </a:cubicBezTo>
                    <a:cubicBezTo>
                      <a:pt x="441408" y="914398"/>
                      <a:pt x="449558" y="914144"/>
                      <a:pt x="468916" y="908795"/>
                    </a:cubicBezTo>
                    <a:cubicBezTo>
                      <a:pt x="499736" y="899370"/>
                      <a:pt x="540234" y="906757"/>
                      <a:pt x="557045" y="917200"/>
                    </a:cubicBezTo>
                    <a:lnTo>
                      <a:pt x="539215" y="932228"/>
                    </a:lnTo>
                    <a:close/>
                    <a:moveTo>
                      <a:pt x="431729" y="849703"/>
                    </a:moveTo>
                    <a:cubicBezTo>
                      <a:pt x="376457" y="815063"/>
                      <a:pt x="323988" y="808185"/>
                      <a:pt x="260311" y="808185"/>
                    </a:cubicBezTo>
                    <a:cubicBezTo>
                      <a:pt x="195106" y="808185"/>
                      <a:pt x="147730" y="757499"/>
                      <a:pt x="147730" y="695605"/>
                    </a:cubicBezTo>
                    <a:lnTo>
                      <a:pt x="146966" y="174474"/>
                    </a:lnTo>
                    <a:cubicBezTo>
                      <a:pt x="216247" y="211662"/>
                      <a:pt x="368561" y="186700"/>
                      <a:pt x="435040" y="152060"/>
                    </a:cubicBezTo>
                    <a:cubicBezTo>
                      <a:pt x="502283" y="187210"/>
                      <a:pt x="653070" y="211152"/>
                      <a:pt x="723114" y="174474"/>
                    </a:cubicBezTo>
                    <a:lnTo>
                      <a:pt x="722605" y="695605"/>
                    </a:lnTo>
                    <a:cubicBezTo>
                      <a:pt x="722605" y="757499"/>
                      <a:pt x="667079" y="808185"/>
                      <a:pt x="601873" y="808185"/>
                    </a:cubicBezTo>
                    <a:cubicBezTo>
                      <a:pt x="538706" y="808185"/>
                      <a:pt x="486491" y="815317"/>
                      <a:pt x="431729" y="849703"/>
                    </a:cubicBezTo>
                    <a:close/>
                    <a:moveTo>
                      <a:pt x="807932" y="817610"/>
                    </a:moveTo>
                    <a:cubicBezTo>
                      <a:pt x="796470" y="833656"/>
                      <a:pt x="772018" y="837477"/>
                      <a:pt x="749604" y="824996"/>
                    </a:cubicBezTo>
                    <a:cubicBezTo>
                      <a:pt x="758518" y="838750"/>
                      <a:pt x="775584" y="843590"/>
                      <a:pt x="783734" y="846391"/>
                    </a:cubicBezTo>
                    <a:cubicBezTo>
                      <a:pt x="783734" y="846391"/>
                      <a:pt x="771254" y="867787"/>
                      <a:pt x="746038" y="840533"/>
                    </a:cubicBezTo>
                    <a:cubicBezTo>
                      <a:pt x="734576" y="857089"/>
                      <a:pt x="715982" y="861929"/>
                      <a:pt x="699936" y="874155"/>
                    </a:cubicBezTo>
                    <a:cubicBezTo>
                      <a:pt x="704521" y="872881"/>
                      <a:pt x="709360" y="872626"/>
                      <a:pt x="714454" y="873136"/>
                    </a:cubicBezTo>
                    <a:cubicBezTo>
                      <a:pt x="727699" y="873136"/>
                      <a:pt x="738651" y="879503"/>
                      <a:pt x="747566" y="887909"/>
                    </a:cubicBezTo>
                    <a:cubicBezTo>
                      <a:pt x="739925" y="895295"/>
                      <a:pt x="728718" y="900644"/>
                      <a:pt x="715728" y="899625"/>
                    </a:cubicBezTo>
                    <a:cubicBezTo>
                      <a:pt x="704266" y="898606"/>
                      <a:pt x="694587" y="894531"/>
                      <a:pt x="686436" y="888163"/>
                    </a:cubicBezTo>
                    <a:cubicBezTo>
                      <a:pt x="681087" y="895805"/>
                      <a:pt x="676503" y="905483"/>
                      <a:pt x="673701" y="918728"/>
                    </a:cubicBezTo>
                    <a:lnTo>
                      <a:pt x="650523" y="919747"/>
                    </a:lnTo>
                    <a:cubicBezTo>
                      <a:pt x="654853" y="900644"/>
                      <a:pt x="677012" y="867787"/>
                      <a:pt x="705539" y="854033"/>
                    </a:cubicBezTo>
                    <a:cubicBezTo>
                      <a:pt x="724388" y="844609"/>
                      <a:pt x="730246" y="839769"/>
                      <a:pt x="734067" y="833401"/>
                    </a:cubicBezTo>
                    <a:cubicBezTo>
                      <a:pt x="722095" y="829835"/>
                      <a:pt x="698917" y="820666"/>
                      <a:pt x="708851" y="803091"/>
                    </a:cubicBezTo>
                    <a:cubicBezTo>
                      <a:pt x="708851" y="803091"/>
                      <a:pt x="728718" y="822194"/>
                      <a:pt x="743745" y="821685"/>
                    </a:cubicBezTo>
                    <a:cubicBezTo>
                      <a:pt x="723624" y="807676"/>
                      <a:pt x="715728" y="783479"/>
                      <a:pt x="727444" y="767178"/>
                    </a:cubicBezTo>
                    <a:cubicBezTo>
                      <a:pt x="738397" y="750367"/>
                      <a:pt x="765905" y="748075"/>
                      <a:pt x="788065" y="761829"/>
                    </a:cubicBezTo>
                    <a:cubicBezTo>
                      <a:pt x="810224" y="775073"/>
                      <a:pt x="818884" y="800799"/>
                      <a:pt x="807932" y="817610"/>
                    </a:cubicBezTo>
                    <a:close/>
                    <a:moveTo>
                      <a:pt x="818884" y="760300"/>
                    </a:moveTo>
                    <a:cubicBezTo>
                      <a:pt x="813280" y="750876"/>
                      <a:pt x="800036" y="755206"/>
                      <a:pt x="796725" y="760300"/>
                    </a:cubicBezTo>
                    <a:cubicBezTo>
                      <a:pt x="795451" y="762593"/>
                      <a:pt x="783480" y="755206"/>
                      <a:pt x="784499" y="752914"/>
                    </a:cubicBezTo>
                    <a:cubicBezTo>
                      <a:pt x="788065" y="747565"/>
                      <a:pt x="786791" y="734830"/>
                      <a:pt x="775839" y="732537"/>
                    </a:cubicBezTo>
                    <a:lnTo>
                      <a:pt x="776857" y="729481"/>
                    </a:lnTo>
                    <a:cubicBezTo>
                      <a:pt x="776857" y="729481"/>
                      <a:pt x="791121" y="729481"/>
                      <a:pt x="794432" y="738905"/>
                    </a:cubicBezTo>
                    <a:cubicBezTo>
                      <a:pt x="794432" y="738905"/>
                      <a:pt x="806403" y="726170"/>
                      <a:pt x="809715" y="728207"/>
                    </a:cubicBezTo>
                    <a:cubicBezTo>
                      <a:pt x="812007" y="730500"/>
                      <a:pt x="805385" y="746292"/>
                      <a:pt x="805385" y="746292"/>
                    </a:cubicBezTo>
                    <a:cubicBezTo>
                      <a:pt x="816337" y="744254"/>
                      <a:pt x="821941" y="758008"/>
                      <a:pt x="821941" y="758008"/>
                    </a:cubicBezTo>
                    <a:lnTo>
                      <a:pt x="818884" y="760300"/>
                    </a:lnTo>
                    <a:close/>
                    <a:moveTo>
                      <a:pt x="835695" y="585062"/>
                    </a:moveTo>
                    <a:cubicBezTo>
                      <a:pt x="827544" y="592958"/>
                      <a:pt x="815828" y="597033"/>
                      <a:pt x="804366" y="596779"/>
                    </a:cubicBezTo>
                    <a:cubicBezTo>
                      <a:pt x="809715" y="620721"/>
                      <a:pt x="806149" y="647211"/>
                      <a:pt x="799272" y="660201"/>
                    </a:cubicBezTo>
                    <a:lnTo>
                      <a:pt x="781697" y="646446"/>
                    </a:lnTo>
                    <a:cubicBezTo>
                      <a:pt x="807932" y="593722"/>
                      <a:pt x="771254" y="575128"/>
                      <a:pt x="773546" y="542017"/>
                    </a:cubicBezTo>
                    <a:cubicBezTo>
                      <a:pt x="736104" y="549913"/>
                      <a:pt x="739925" y="525461"/>
                      <a:pt x="739925" y="525461"/>
                    </a:cubicBezTo>
                    <a:cubicBezTo>
                      <a:pt x="748075" y="527244"/>
                      <a:pt x="764631" y="533866"/>
                      <a:pt x="779914" y="527244"/>
                    </a:cubicBezTo>
                    <a:cubicBezTo>
                      <a:pt x="754953" y="524951"/>
                      <a:pt x="736359" y="507631"/>
                      <a:pt x="737632" y="488273"/>
                    </a:cubicBezTo>
                    <a:cubicBezTo>
                      <a:pt x="739925" y="467897"/>
                      <a:pt x="762848" y="453124"/>
                      <a:pt x="789338" y="454143"/>
                    </a:cubicBezTo>
                    <a:cubicBezTo>
                      <a:pt x="815573" y="456180"/>
                      <a:pt x="835440" y="474264"/>
                      <a:pt x="834421" y="494386"/>
                    </a:cubicBezTo>
                    <a:cubicBezTo>
                      <a:pt x="832384" y="513744"/>
                      <a:pt x="810988" y="528262"/>
                      <a:pt x="786027" y="527498"/>
                    </a:cubicBezTo>
                    <a:cubicBezTo>
                      <a:pt x="797998" y="537177"/>
                      <a:pt x="826780" y="532592"/>
                      <a:pt x="826780" y="532592"/>
                    </a:cubicBezTo>
                    <a:cubicBezTo>
                      <a:pt x="823469" y="553224"/>
                      <a:pt x="799526" y="547111"/>
                      <a:pt x="787300" y="542781"/>
                    </a:cubicBezTo>
                    <a:cubicBezTo>
                      <a:pt x="786282" y="549913"/>
                      <a:pt x="788065" y="557299"/>
                      <a:pt x="796979" y="576147"/>
                    </a:cubicBezTo>
                    <a:cubicBezTo>
                      <a:pt x="798508" y="579459"/>
                      <a:pt x="800036" y="582770"/>
                      <a:pt x="801309" y="586336"/>
                    </a:cubicBezTo>
                    <a:cubicBezTo>
                      <a:pt x="802583" y="579459"/>
                      <a:pt x="806403" y="572581"/>
                      <a:pt x="812516" y="567742"/>
                    </a:cubicBezTo>
                    <a:cubicBezTo>
                      <a:pt x="821176" y="559082"/>
                      <a:pt x="833148" y="554752"/>
                      <a:pt x="846393" y="556025"/>
                    </a:cubicBezTo>
                    <a:cubicBezTo>
                      <a:pt x="847666" y="565959"/>
                      <a:pt x="844610" y="576657"/>
                      <a:pt x="835695" y="58506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005CEF9-7F3B-47AA-8CA2-A6BD19611562}"/>
                  </a:ext>
                </a:extLst>
              </p:cNvPr>
              <p:cNvSpPr/>
              <p:nvPr/>
            </p:nvSpPr>
            <p:spPr>
              <a:xfrm>
                <a:off x="7072119" y="8212780"/>
                <a:ext cx="25471" cy="50941"/>
              </a:xfrm>
              <a:custGeom>
                <a:avLst/>
                <a:gdLst>
                  <a:gd name="connsiteX0" fmla="*/ 41844 w 25470"/>
                  <a:gd name="connsiteY0" fmla="*/ 39272 h 50941"/>
                  <a:gd name="connsiteX1" fmla="*/ 24269 w 25470"/>
                  <a:gd name="connsiteY1" fmla="*/ 47 h 50941"/>
                  <a:gd name="connsiteX2" fmla="*/ 72 w 25470"/>
                  <a:gd name="connsiteY2" fmla="*/ 36215 h 50941"/>
                  <a:gd name="connsiteX3" fmla="*/ 18666 w 25470"/>
                  <a:gd name="connsiteY3" fmla="*/ 69072 h 50941"/>
                  <a:gd name="connsiteX4" fmla="*/ 41844 w 25470"/>
                  <a:gd name="connsiteY4" fmla="*/ 39272 h 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0" h="50941">
                    <a:moveTo>
                      <a:pt x="41844" y="39272"/>
                    </a:moveTo>
                    <a:cubicBezTo>
                      <a:pt x="43118" y="18131"/>
                      <a:pt x="34203" y="1065"/>
                      <a:pt x="24269" y="47"/>
                    </a:cubicBezTo>
                    <a:cubicBezTo>
                      <a:pt x="13062" y="-972"/>
                      <a:pt x="1091" y="14820"/>
                      <a:pt x="72" y="36215"/>
                    </a:cubicBezTo>
                    <a:cubicBezTo>
                      <a:pt x="-947" y="56337"/>
                      <a:pt x="8987" y="68053"/>
                      <a:pt x="18666" y="69072"/>
                    </a:cubicBezTo>
                    <a:cubicBezTo>
                      <a:pt x="29618" y="69836"/>
                      <a:pt x="40825" y="59139"/>
                      <a:pt x="41844" y="39272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CBAEF91-FFA7-47BC-904A-C98F8F47A052}"/>
                  </a:ext>
                </a:extLst>
              </p:cNvPr>
              <p:cNvSpPr/>
              <p:nvPr/>
            </p:nvSpPr>
            <p:spPr>
              <a:xfrm>
                <a:off x="6802711" y="7852161"/>
                <a:ext cx="50941" cy="25471"/>
              </a:xfrm>
              <a:custGeom>
                <a:avLst/>
                <a:gdLst>
                  <a:gd name="connsiteX0" fmla="*/ 71573 w 50941"/>
                  <a:gd name="connsiteY0" fmla="*/ 21141 h 25470"/>
                  <a:gd name="connsiteX1" fmla="*/ 39480 w 50941"/>
                  <a:gd name="connsiteY1" fmla="*/ 0 h 25470"/>
                  <a:gd name="connsiteX2" fmla="*/ 0 w 50941"/>
                  <a:gd name="connsiteY2" fmla="*/ 20122 h 25470"/>
                  <a:gd name="connsiteX3" fmla="*/ 38206 w 50941"/>
                  <a:gd name="connsiteY3" fmla="*/ 40244 h 25470"/>
                  <a:gd name="connsiteX4" fmla="*/ 71573 w 50941"/>
                  <a:gd name="connsiteY4" fmla="*/ 21141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1" h="25470">
                    <a:moveTo>
                      <a:pt x="71573" y="21141"/>
                    </a:moveTo>
                    <a:cubicBezTo>
                      <a:pt x="71573" y="11462"/>
                      <a:pt x="60620" y="1019"/>
                      <a:pt x="39480" y="0"/>
                    </a:cubicBezTo>
                    <a:cubicBezTo>
                      <a:pt x="17575" y="0"/>
                      <a:pt x="0" y="10698"/>
                      <a:pt x="0" y="20122"/>
                    </a:cubicBezTo>
                    <a:cubicBezTo>
                      <a:pt x="1019" y="30820"/>
                      <a:pt x="17575" y="39225"/>
                      <a:pt x="38206" y="40244"/>
                    </a:cubicBezTo>
                    <a:cubicBezTo>
                      <a:pt x="60366" y="41263"/>
                      <a:pt x="72592" y="31584"/>
                      <a:pt x="71573" y="21141"/>
                    </a:cubicBezTo>
                    <a:close/>
                  </a:path>
                </a:pathLst>
              </a:custGeom>
              <a:grpFill/>
              <a:ln w="2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085625"/>
                <a:endParaRPr lang="es-CO" sz="212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425FDE9B-4B2E-4A62-BF6A-3891C73D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6691" y="132011"/>
              <a:ext cx="696687" cy="596134"/>
            </a:xfrm>
            <a:prstGeom prst="rect">
              <a:avLst/>
            </a:prstGeom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1063A10C-A615-418B-8F40-19CDFD0A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240" y="3698118"/>
              <a:ext cx="1451029" cy="1451029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12E77B8D-E3CC-4C8E-853C-B4DBA1AE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22" y="1313342"/>
              <a:ext cx="1938061" cy="1938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93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74956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A563F01B-16C5-4914-9400-CD864F0A1236}"/>
              </a:ext>
            </a:extLst>
          </p:cNvPr>
          <p:cNvSpPr/>
          <p:nvPr/>
        </p:nvSpPr>
        <p:spPr>
          <a:xfrm>
            <a:off x="1019984" y="2470945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8572">
              <a:defRPr/>
            </a:pPr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PORTALES</a:t>
            </a:r>
          </a:p>
        </p:txBody>
      </p:sp>
      <p:sp>
        <p:nvSpPr>
          <p:cNvPr id="131" name="Abrir llave 130">
            <a:extLst>
              <a:ext uri="{FF2B5EF4-FFF2-40B4-BE49-F238E27FC236}">
                <a16:creationId xmlns:a16="http://schemas.microsoft.com/office/drawing/2014/main" id="{B5DF6C45-8CCC-4F57-8BFF-DBB0BF30B01D}"/>
              </a:ext>
            </a:extLst>
          </p:cNvPr>
          <p:cNvSpPr/>
          <p:nvPr/>
        </p:nvSpPr>
        <p:spPr>
          <a:xfrm rot="16200000">
            <a:off x="2272428" y="2872110"/>
            <a:ext cx="861250" cy="340814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4228" dirty="0">
              <a:solidFill>
                <a:schemeClr val="bg1"/>
              </a:solidFill>
            </a:endParaRP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944BE470-6D92-4989-A79F-EB4A02F619F7}"/>
              </a:ext>
            </a:extLst>
          </p:cNvPr>
          <p:cNvSpPr txBox="1"/>
          <p:nvPr/>
        </p:nvSpPr>
        <p:spPr>
          <a:xfrm>
            <a:off x="434986" y="5255852"/>
            <a:ext cx="4536135" cy="4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5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COMPONENTE TRONCAL</a:t>
            </a:r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7E8725D2-8755-4E4E-BCCA-0EF01EB21956}"/>
              </a:ext>
            </a:extLst>
          </p:cNvPr>
          <p:cNvSpPr/>
          <p:nvPr/>
        </p:nvSpPr>
        <p:spPr>
          <a:xfrm>
            <a:off x="2689801" y="2469266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8572"/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ESTACIONES</a:t>
            </a:r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93D92C12-4BCF-4438-922E-20045C84883D}"/>
              </a:ext>
            </a:extLst>
          </p:cNvPr>
          <p:cNvSpPr/>
          <p:nvPr/>
        </p:nvSpPr>
        <p:spPr>
          <a:xfrm>
            <a:off x="1286615" y="3344933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CO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FD2B9ADD-4609-4081-9C8F-C2E17DC0BE8D}"/>
              </a:ext>
            </a:extLst>
          </p:cNvPr>
          <p:cNvGrpSpPr/>
          <p:nvPr/>
        </p:nvGrpSpPr>
        <p:grpSpPr>
          <a:xfrm>
            <a:off x="6096000" y="2315378"/>
            <a:ext cx="5513505" cy="3379824"/>
            <a:chOff x="4036753" y="2320643"/>
            <a:chExt cx="5513505" cy="3379824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2ADB6DA6-C06F-476F-8356-26798B1C501B}"/>
                </a:ext>
              </a:extLst>
            </p:cNvPr>
            <p:cNvSpPr/>
            <p:nvPr/>
          </p:nvSpPr>
          <p:spPr>
            <a:xfrm>
              <a:off x="4036753" y="2320643"/>
              <a:ext cx="18630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SENCILLOS</a:t>
              </a:r>
            </a:p>
          </p:txBody>
        </p:sp>
        <p:sp>
          <p:nvSpPr>
            <p:cNvPr id="143" name="Abrir llave 142">
              <a:extLst>
                <a:ext uri="{FF2B5EF4-FFF2-40B4-BE49-F238E27FC236}">
                  <a16:creationId xmlns:a16="http://schemas.microsoft.com/office/drawing/2014/main" id="{C6CFE04F-2D46-452E-A186-D48F1D6D3E99}"/>
                </a:ext>
              </a:extLst>
            </p:cNvPr>
            <p:cNvSpPr/>
            <p:nvPr/>
          </p:nvSpPr>
          <p:spPr>
            <a:xfrm rot="16200000">
              <a:off x="6407782" y="1977713"/>
              <a:ext cx="861250" cy="5272654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D8B2FD3-F139-48D8-990C-FBC3A05ACCFD}"/>
                </a:ext>
              </a:extLst>
            </p:cNvPr>
            <p:cNvSpPr txBox="1"/>
            <p:nvPr/>
          </p:nvSpPr>
          <p:spPr>
            <a:xfrm>
              <a:off x="4560309" y="5261117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COMPONENTE ZONAL</a:t>
              </a:r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3DB67A85-62D7-403A-8CAE-18C1B43050E1}"/>
                </a:ext>
              </a:extLst>
            </p:cNvPr>
            <p:cNvSpPr/>
            <p:nvPr/>
          </p:nvSpPr>
          <p:spPr>
            <a:xfrm>
              <a:off x="5824237" y="2356744"/>
              <a:ext cx="1863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MULTIPLES</a:t>
              </a:r>
            </a:p>
          </p:txBody>
        </p:sp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E6C37FBA-CA15-4974-BCCF-02A67E65D988}"/>
                </a:ext>
              </a:extLst>
            </p:cNvPr>
            <p:cNvSpPr/>
            <p:nvPr/>
          </p:nvSpPr>
          <p:spPr>
            <a:xfrm>
              <a:off x="7687247" y="2386049"/>
              <a:ext cx="18630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PARADEROS 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BRAILLE</a:t>
              </a:r>
            </a:p>
          </p:txBody>
        </p:sp>
      </p:grp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272927" y="122589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Usaquén</a:t>
            </a:r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DDFD743A-AA3D-4C67-88B3-AB952248EBFB}"/>
              </a:ext>
            </a:extLst>
          </p:cNvPr>
          <p:cNvSpPr/>
          <p:nvPr/>
        </p:nvSpPr>
        <p:spPr>
          <a:xfrm>
            <a:off x="2992328" y="3344932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DB6DDAA0-BC3E-4840-8EF4-6866323032BF}"/>
              </a:ext>
            </a:extLst>
          </p:cNvPr>
          <p:cNvSpPr/>
          <p:nvPr/>
        </p:nvSpPr>
        <p:spPr>
          <a:xfrm>
            <a:off x="6412822" y="3240874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673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DF2EF8CA-EBB0-48B0-B46C-3D17D0173E55}"/>
              </a:ext>
            </a:extLst>
          </p:cNvPr>
          <p:cNvSpPr/>
          <p:nvPr/>
        </p:nvSpPr>
        <p:spPr>
          <a:xfrm>
            <a:off x="8282971" y="3240874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1AD02E57-D422-49F6-867B-9ACA0DCD0426}"/>
              </a:ext>
            </a:extLst>
          </p:cNvPr>
          <p:cNvSpPr/>
          <p:nvPr/>
        </p:nvSpPr>
        <p:spPr>
          <a:xfrm>
            <a:off x="10053771" y="3305122"/>
            <a:ext cx="1229366" cy="11877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725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6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pic>
        <p:nvPicPr>
          <p:cNvPr id="59" name="Picture 2" descr="Mapa del plano de estaciones y portales Transmilenio">
            <a:extLst>
              <a:ext uri="{FF2B5EF4-FFF2-40B4-BE49-F238E27FC236}">
                <a16:creationId xmlns:a16="http://schemas.microsoft.com/office/drawing/2014/main" id="{63B72E3B-DF1F-40BA-B0E3-2A797808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35" y="1641940"/>
            <a:ext cx="5764695" cy="4361414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9 CuadroTexto">
            <a:extLst>
              <a:ext uri="{FF2B5EF4-FFF2-40B4-BE49-F238E27FC236}">
                <a16:creationId xmlns:a16="http://schemas.microsoft.com/office/drawing/2014/main" id="{1D6E8AA2-1BCC-4D88-B9C0-CB191AD08D11}"/>
              </a:ext>
            </a:extLst>
          </p:cNvPr>
          <p:cNvSpPr txBox="1"/>
          <p:nvPr/>
        </p:nvSpPr>
        <p:spPr>
          <a:xfrm>
            <a:off x="1272927" y="8546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Troncal </a:t>
            </a:r>
          </a:p>
        </p:txBody>
      </p:sp>
      <p:pic>
        <p:nvPicPr>
          <p:cNvPr id="6146" name="12330266-bc12-43b4-94c8-dd632c7e64e0" descr="Image">
            <a:extLst>
              <a:ext uri="{FF2B5EF4-FFF2-40B4-BE49-F238E27FC236}">
                <a16:creationId xmlns:a16="http://schemas.microsoft.com/office/drawing/2014/main" id="{696BF064-B50C-485A-92F2-0F064EA2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89" y="1641937"/>
            <a:ext cx="5200004" cy="43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71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3D775B-619B-42AA-896F-AA4C3667B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2" t="54330" r="52873" b="28547"/>
          <a:stretch/>
        </p:blipFill>
        <p:spPr>
          <a:xfrm>
            <a:off x="7333087" y="1738009"/>
            <a:ext cx="3563323" cy="1678667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CD3FE6-1D01-4D1F-9E53-2BF517C39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96" t="53335" r="29925" b="28746"/>
          <a:stretch/>
        </p:blipFill>
        <p:spPr>
          <a:xfrm>
            <a:off x="7333087" y="3727935"/>
            <a:ext cx="3572071" cy="1678664"/>
          </a:xfrm>
          <a:prstGeom prst="rect">
            <a:avLst/>
          </a:prstGeom>
          <a:ln w="9525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5" name="Llaves 64">
            <a:extLst>
              <a:ext uri="{FF2B5EF4-FFF2-40B4-BE49-F238E27FC236}">
                <a16:creationId xmlns:a16="http://schemas.microsoft.com/office/drawing/2014/main" id="{DF9758BD-6E37-4F49-8D80-D410009FA4D5}"/>
              </a:ext>
            </a:extLst>
          </p:cNvPr>
          <p:cNvSpPr/>
          <p:nvPr/>
        </p:nvSpPr>
        <p:spPr>
          <a:xfrm>
            <a:off x="1146412" y="5672161"/>
            <a:ext cx="10009911" cy="932461"/>
          </a:xfrm>
          <a:prstGeom prst="bracePair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56%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paraderos de la localidad de Usaquén cuenta con accesibilidad para las</a:t>
            </a:r>
          </a:p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 con discapacidad visual.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Braille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45AFB6D-BDA6-4739-97AD-E19DC134A02F}"/>
              </a:ext>
            </a:extLst>
          </p:cNvPr>
          <p:cNvGrpSpPr/>
          <p:nvPr/>
        </p:nvGrpSpPr>
        <p:grpSpPr>
          <a:xfrm>
            <a:off x="4153133" y="2431656"/>
            <a:ext cx="1962150" cy="546482"/>
            <a:chOff x="13982700" y="9001264"/>
            <a:chExt cx="1962150" cy="546482"/>
          </a:xfrm>
        </p:grpSpPr>
        <p:sp>
          <p:nvSpPr>
            <p:cNvPr id="67" name="Flecha: a la derecha 66">
              <a:extLst>
                <a:ext uri="{FF2B5EF4-FFF2-40B4-BE49-F238E27FC236}">
                  <a16:creationId xmlns:a16="http://schemas.microsoft.com/office/drawing/2014/main" id="{534AF5FC-D7A5-4D27-B8A6-92DE11F3367E}"/>
                </a:ext>
              </a:extLst>
            </p:cNvPr>
            <p:cNvSpPr/>
            <p:nvPr/>
          </p:nvSpPr>
          <p:spPr>
            <a:xfrm>
              <a:off x="13982700" y="9001264"/>
              <a:ext cx="1962150" cy="27608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C2665163-35A0-4CF0-B94A-9A35A6E1F65A}"/>
                </a:ext>
              </a:extLst>
            </p:cNvPr>
            <p:cNvSpPr txBox="1"/>
            <p:nvPr/>
          </p:nvSpPr>
          <p:spPr>
            <a:xfrm>
              <a:off x="13982700" y="9239969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PARADEROS MÚLTIPLES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12A89EA5-5D4C-4443-89E5-CBEABD5E3B6D}"/>
              </a:ext>
            </a:extLst>
          </p:cNvPr>
          <p:cNvGrpSpPr/>
          <p:nvPr/>
        </p:nvGrpSpPr>
        <p:grpSpPr>
          <a:xfrm>
            <a:off x="4153133" y="4221752"/>
            <a:ext cx="1962150" cy="546482"/>
            <a:chOff x="13982700" y="9001264"/>
            <a:chExt cx="1962150" cy="546482"/>
          </a:xfrm>
        </p:grpSpPr>
        <p:sp>
          <p:nvSpPr>
            <p:cNvPr id="71" name="Flecha: a la derecha 70">
              <a:extLst>
                <a:ext uri="{FF2B5EF4-FFF2-40B4-BE49-F238E27FC236}">
                  <a16:creationId xmlns:a16="http://schemas.microsoft.com/office/drawing/2014/main" id="{DFD8126A-3523-453C-9B4C-ADA365662976}"/>
                </a:ext>
              </a:extLst>
            </p:cNvPr>
            <p:cNvSpPr/>
            <p:nvPr/>
          </p:nvSpPr>
          <p:spPr>
            <a:xfrm>
              <a:off x="13982700" y="9001264"/>
              <a:ext cx="1962150" cy="27608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89A60291-A8DC-424D-9CDF-BEACC613B4C7}"/>
                </a:ext>
              </a:extLst>
            </p:cNvPr>
            <p:cNvSpPr txBox="1"/>
            <p:nvPr/>
          </p:nvSpPr>
          <p:spPr>
            <a:xfrm>
              <a:off x="13982700" y="9239969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PARADEROS SENCILLOS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2EE20F5-3822-4D90-861C-B9A984270C4D}"/>
              </a:ext>
            </a:extLst>
          </p:cNvPr>
          <p:cNvSpPr txBox="1"/>
          <p:nvPr/>
        </p:nvSpPr>
        <p:spPr>
          <a:xfrm>
            <a:off x="741524" y="2120037"/>
            <a:ext cx="27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spc="50" dirty="0">
                <a:ln w="9525" cmpd="sng">
                  <a:noFill/>
                  <a:prstDash val="solid"/>
                </a:ln>
                <a:solidFill>
                  <a:srgbClr val="0033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</a:t>
            </a:r>
            <a:endParaRPr lang="es-CO" sz="5400" b="1" spc="50" dirty="0">
              <a:ln w="9525" cmpd="sng">
                <a:noFill/>
                <a:prstDash val="solid"/>
              </a:ln>
              <a:solidFill>
                <a:srgbClr val="0033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9FBB7865-D121-4753-99C4-1EB2F1ACEAD8}"/>
              </a:ext>
            </a:extLst>
          </p:cNvPr>
          <p:cNvSpPr txBox="1"/>
          <p:nvPr/>
        </p:nvSpPr>
        <p:spPr>
          <a:xfrm>
            <a:off x="628566" y="3947294"/>
            <a:ext cx="276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spc="50" dirty="0">
                <a:ln w="9525" cmpd="sng">
                  <a:noFill/>
                  <a:prstDash val="solid"/>
                </a:ln>
                <a:solidFill>
                  <a:srgbClr val="0033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574</a:t>
            </a:r>
            <a:endParaRPr lang="es-CO" sz="5400" b="1" spc="50" dirty="0">
              <a:ln w="9525" cmpd="sng">
                <a:noFill/>
                <a:prstDash val="solid"/>
              </a:ln>
              <a:solidFill>
                <a:srgbClr val="0033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9 CuadroTexto">
            <a:extLst>
              <a:ext uri="{FF2B5EF4-FFF2-40B4-BE49-F238E27FC236}">
                <a16:creationId xmlns:a16="http://schemas.microsoft.com/office/drawing/2014/main" id="{A38C554A-B1BF-4DB4-BECB-FB5727A21187}"/>
              </a:ext>
            </a:extLst>
          </p:cNvPr>
          <p:cNvSpPr txBox="1"/>
          <p:nvPr/>
        </p:nvSpPr>
        <p:spPr>
          <a:xfrm>
            <a:off x="1272927" y="8546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Zonal Usaquén</a:t>
            </a:r>
          </a:p>
        </p:txBody>
      </p:sp>
    </p:spTree>
    <p:extLst>
      <p:ext uri="{BB962C8B-B14F-4D97-AF65-F5344CB8AC3E}">
        <p14:creationId xmlns:p14="http://schemas.microsoft.com/office/powerpoint/2010/main" val="157120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ángulo 157">
            <a:extLst>
              <a:ext uri="{FF2B5EF4-FFF2-40B4-BE49-F238E27FC236}">
                <a16:creationId xmlns:a16="http://schemas.microsoft.com/office/drawing/2014/main" id="{863EC1F6-BC15-457D-9E65-B4851C4E4E03}"/>
              </a:ext>
            </a:extLst>
          </p:cNvPr>
          <p:cNvSpPr/>
          <p:nvPr/>
        </p:nvSpPr>
        <p:spPr>
          <a:xfrm>
            <a:off x="0" y="769997"/>
            <a:ext cx="12192000" cy="60830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92DAB16-0355-43FC-A76D-76546A7D8CBF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9 CuadroTexto">
            <a:extLst>
              <a:ext uri="{FF2B5EF4-FFF2-40B4-BE49-F238E27FC236}">
                <a16:creationId xmlns:a16="http://schemas.microsoft.com/office/drawing/2014/main" id="{1D7D726B-1108-4B22-A010-BA6D8AB4215B}"/>
              </a:ext>
            </a:extLst>
          </p:cNvPr>
          <p:cNvSpPr txBox="1"/>
          <p:nvPr/>
        </p:nvSpPr>
        <p:spPr>
          <a:xfrm>
            <a:off x="1405198" y="1237949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transporte en Usaquén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0B222E-9616-4DF8-9A7E-BBFC79C0EB82}"/>
              </a:ext>
            </a:extLst>
          </p:cNvPr>
          <p:cNvGrpSpPr/>
          <p:nvPr/>
        </p:nvGrpSpPr>
        <p:grpSpPr>
          <a:xfrm>
            <a:off x="259373" y="2421584"/>
            <a:ext cx="4937796" cy="3128638"/>
            <a:chOff x="998980" y="2411370"/>
            <a:chExt cx="4937796" cy="3128638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A563F01B-16C5-4914-9400-CD864F0A1236}"/>
                </a:ext>
              </a:extLst>
            </p:cNvPr>
            <p:cNvSpPr/>
            <p:nvPr/>
          </p:nvSpPr>
          <p:spPr>
            <a:xfrm>
              <a:off x="1231152" y="2411370"/>
              <a:ext cx="1736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 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TRONCALES</a:t>
              </a:r>
            </a:p>
          </p:txBody>
        </p:sp>
        <p:sp>
          <p:nvSpPr>
            <p:cNvPr id="131" name="Abrir llave 130">
              <a:extLst>
                <a:ext uri="{FF2B5EF4-FFF2-40B4-BE49-F238E27FC236}">
                  <a16:creationId xmlns:a16="http://schemas.microsoft.com/office/drawing/2014/main" id="{B5DF6C45-8CCC-4F57-8BFF-DBB0BF30B01D}"/>
                </a:ext>
              </a:extLst>
            </p:cNvPr>
            <p:cNvSpPr/>
            <p:nvPr/>
          </p:nvSpPr>
          <p:spPr>
            <a:xfrm rot="16200000">
              <a:off x="3037253" y="2107285"/>
              <a:ext cx="861250" cy="4937796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>
                <a:solidFill>
                  <a:schemeClr val="bg1"/>
                </a:solidFill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944BE470-6D92-4989-A79F-EB4A02F619F7}"/>
                </a:ext>
              </a:extLst>
            </p:cNvPr>
            <p:cNvSpPr txBox="1"/>
            <p:nvPr/>
          </p:nvSpPr>
          <p:spPr>
            <a:xfrm>
              <a:off x="1109781" y="5100658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COBERTURA TRONCAL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E8725D2-8755-4E4E-BCCA-0EF01EB21956}"/>
                </a:ext>
              </a:extLst>
            </p:cNvPr>
            <p:cNvSpPr/>
            <p:nvPr/>
          </p:nvSpPr>
          <p:spPr>
            <a:xfrm>
              <a:off x="3397299" y="2411370"/>
              <a:ext cx="25394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/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ALIMENTADORAS</a:t>
              </a: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3D92C12-4BCF-4438-922E-20045C84883D}"/>
                </a:ext>
              </a:extLst>
            </p:cNvPr>
            <p:cNvSpPr/>
            <p:nvPr/>
          </p:nvSpPr>
          <p:spPr>
            <a:xfrm>
              <a:off x="1423540" y="3254311"/>
              <a:ext cx="1517295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  <a:endPara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DDFD743A-AA3D-4C67-88B3-AB952248EBFB}"/>
                </a:ext>
              </a:extLst>
            </p:cNvPr>
            <p:cNvSpPr/>
            <p:nvPr/>
          </p:nvSpPr>
          <p:spPr>
            <a:xfrm>
              <a:off x="4052354" y="3207444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2845E23-3991-431C-ADE5-6DFDA8560BD3}"/>
              </a:ext>
            </a:extLst>
          </p:cNvPr>
          <p:cNvGrpSpPr/>
          <p:nvPr/>
        </p:nvGrpSpPr>
        <p:grpSpPr>
          <a:xfrm>
            <a:off x="4876400" y="2428243"/>
            <a:ext cx="4536135" cy="3191808"/>
            <a:chOff x="5562545" y="2371967"/>
            <a:chExt cx="4536135" cy="3191808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2ADB6DA6-C06F-476F-8356-26798B1C501B}"/>
                </a:ext>
              </a:extLst>
            </p:cNvPr>
            <p:cNvSpPr/>
            <p:nvPr/>
          </p:nvSpPr>
          <p:spPr>
            <a:xfrm>
              <a:off x="7069956" y="2371967"/>
              <a:ext cx="13821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ZONALES</a:t>
              </a:r>
            </a:p>
          </p:txBody>
        </p:sp>
        <p:sp>
          <p:nvSpPr>
            <p:cNvPr id="143" name="Abrir llave 142">
              <a:extLst>
                <a:ext uri="{FF2B5EF4-FFF2-40B4-BE49-F238E27FC236}">
                  <a16:creationId xmlns:a16="http://schemas.microsoft.com/office/drawing/2014/main" id="{C6CFE04F-2D46-452E-A186-D48F1D6D3E99}"/>
                </a:ext>
              </a:extLst>
            </p:cNvPr>
            <p:cNvSpPr/>
            <p:nvPr/>
          </p:nvSpPr>
          <p:spPr>
            <a:xfrm rot="16200000">
              <a:off x="7375287" y="3720234"/>
              <a:ext cx="861250" cy="162215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D8B2FD3-F139-48D8-990C-FBC3A05ACCFD}"/>
                </a:ext>
              </a:extLst>
            </p:cNvPr>
            <p:cNvSpPr txBox="1"/>
            <p:nvPr/>
          </p:nvSpPr>
          <p:spPr>
            <a:xfrm>
              <a:off x="5562545" y="5124425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COBERTURA ZONAL</a:t>
              </a:r>
            </a:p>
          </p:txBody>
        </p:sp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DB6DDAA0-BC3E-4840-8EF4-6866323032BF}"/>
                </a:ext>
              </a:extLst>
            </p:cNvPr>
            <p:cNvSpPr/>
            <p:nvPr/>
          </p:nvSpPr>
          <p:spPr>
            <a:xfrm>
              <a:off x="7146328" y="3165726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81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B48BEB4-71F2-461A-851A-B03F5C44407F}"/>
              </a:ext>
            </a:extLst>
          </p:cNvPr>
          <p:cNvGrpSpPr/>
          <p:nvPr/>
        </p:nvGrpSpPr>
        <p:grpSpPr>
          <a:xfrm>
            <a:off x="8168615" y="2395958"/>
            <a:ext cx="4536135" cy="3224093"/>
            <a:chOff x="8168615" y="2395958"/>
            <a:chExt cx="4536135" cy="3224093"/>
          </a:xfrm>
        </p:grpSpPr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DF2EF8CA-EBB0-48B0-B46C-3D17D0173E55}"/>
                </a:ext>
              </a:extLst>
            </p:cNvPr>
            <p:cNvSpPr/>
            <p:nvPr/>
          </p:nvSpPr>
          <p:spPr>
            <a:xfrm>
              <a:off x="9925285" y="3264865"/>
              <a:ext cx="1229366" cy="11877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</a:t>
              </a:r>
              <a:endPara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Abrir llave 125">
              <a:extLst>
                <a:ext uri="{FF2B5EF4-FFF2-40B4-BE49-F238E27FC236}">
                  <a16:creationId xmlns:a16="http://schemas.microsoft.com/office/drawing/2014/main" id="{713CC81D-FD06-4527-A4C8-9553672DAE2D}"/>
                </a:ext>
              </a:extLst>
            </p:cNvPr>
            <p:cNvSpPr/>
            <p:nvPr/>
          </p:nvSpPr>
          <p:spPr>
            <a:xfrm rot="16200000">
              <a:off x="10128535" y="3857962"/>
              <a:ext cx="861250" cy="1622157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4228" dirty="0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1690ABBA-A131-46DD-B345-8AB87E86C8A4}"/>
                </a:ext>
              </a:extLst>
            </p:cNvPr>
            <p:cNvSpPr/>
            <p:nvPr/>
          </p:nvSpPr>
          <p:spPr>
            <a:xfrm>
              <a:off x="9372619" y="2395958"/>
              <a:ext cx="23551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RUTAS</a:t>
              </a:r>
            </a:p>
            <a:p>
              <a:pPr algn="ctr" defTabSz="1288572">
                <a:defRPr/>
              </a:pPr>
              <a:r>
                <a:rPr lang="es-CO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PROVISIONALES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AB0EC9BC-BEDA-4734-B6FE-E0818437A805}"/>
                </a:ext>
              </a:extLst>
            </p:cNvPr>
            <p:cNvSpPr txBox="1"/>
            <p:nvPr/>
          </p:nvSpPr>
          <p:spPr>
            <a:xfrm>
              <a:off x="8168615" y="5180701"/>
              <a:ext cx="4536135" cy="439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2255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SITP PROVISIONAL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72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68FAABD4-6889-45F5-AEAA-17077EE4A536}"/>
              </a:ext>
            </a:extLst>
          </p:cNvPr>
          <p:cNvGrpSpPr/>
          <p:nvPr/>
        </p:nvGrpSpPr>
        <p:grpSpPr>
          <a:xfrm>
            <a:off x="10938138" y="6409438"/>
            <a:ext cx="1549802" cy="431626"/>
            <a:chOff x="14600373" y="9223225"/>
            <a:chExt cx="1962150" cy="431626"/>
          </a:xfrm>
        </p:grpSpPr>
        <p:sp>
          <p:nvSpPr>
            <p:cNvPr id="62" name="Flecha: a la derecha 61">
              <a:extLst>
                <a:ext uri="{FF2B5EF4-FFF2-40B4-BE49-F238E27FC236}">
                  <a16:creationId xmlns:a16="http://schemas.microsoft.com/office/drawing/2014/main" id="{723E1AEB-1829-43CD-AE87-BD6D5DFB3BB6}"/>
                </a:ext>
              </a:extLst>
            </p:cNvPr>
            <p:cNvSpPr/>
            <p:nvPr/>
          </p:nvSpPr>
          <p:spPr>
            <a:xfrm>
              <a:off x="15178698" y="9223225"/>
              <a:ext cx="737401" cy="167015"/>
            </a:xfrm>
            <a:prstGeom prst="rightArrow">
              <a:avLst/>
            </a:prstGeom>
            <a:solidFill>
              <a:srgbClr val="25427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165E53F3-8AA3-4036-836E-A04DBEDE3D7A}"/>
                </a:ext>
              </a:extLst>
            </p:cNvPr>
            <p:cNvSpPr txBox="1"/>
            <p:nvPr/>
          </p:nvSpPr>
          <p:spPr>
            <a:xfrm>
              <a:off x="14600373" y="9347074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Continúa</a:t>
              </a:r>
            </a:p>
          </p:txBody>
        </p:sp>
      </p:grp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59013" y="94574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67909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8B366EF-3A53-4220-9AAF-C9CAEA1BEBD7}"/>
              </a:ext>
            </a:extLst>
          </p:cNvPr>
          <p:cNvSpPr/>
          <p:nvPr/>
        </p:nvSpPr>
        <p:spPr>
          <a:xfrm>
            <a:off x="904687" y="5953744"/>
            <a:ext cx="3538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9ECD45BC-AA9A-4055-8E3E-DFC5A163D9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4" y="2128198"/>
            <a:ext cx="4422492" cy="382554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F12637-D5B9-48B7-824C-ECCCDE8FC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24261"/>
              </p:ext>
            </p:extLst>
          </p:nvPr>
        </p:nvGraphicFramePr>
        <p:xfrm>
          <a:off x="5797415" y="2095094"/>
          <a:ext cx="5697908" cy="3920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782">
                  <a:extLst>
                    <a:ext uri="{9D8B030D-6E8A-4147-A177-3AD203B41FA5}">
                      <a16:colId xmlns:a16="http://schemas.microsoft.com/office/drawing/2014/main" val="1218847603"/>
                    </a:ext>
                  </a:extLst>
                </a:gridCol>
                <a:gridCol w="2530143">
                  <a:extLst>
                    <a:ext uri="{9D8B030D-6E8A-4147-A177-3AD203B41FA5}">
                      <a16:colId xmlns:a16="http://schemas.microsoft.com/office/drawing/2014/main" val="3995490890"/>
                    </a:ext>
                  </a:extLst>
                </a:gridCol>
                <a:gridCol w="1479099">
                  <a:extLst>
                    <a:ext uri="{9D8B030D-6E8A-4147-A177-3AD203B41FA5}">
                      <a16:colId xmlns:a16="http://schemas.microsoft.com/office/drawing/2014/main" val="2724655931"/>
                    </a:ext>
                  </a:extLst>
                </a:gridCol>
                <a:gridCol w="532442">
                  <a:extLst>
                    <a:ext uri="{9D8B030D-6E8A-4147-A177-3AD203B41FA5}">
                      <a16:colId xmlns:a16="http://schemas.microsoft.com/office/drawing/2014/main" val="4241310923"/>
                    </a:ext>
                  </a:extLst>
                </a:gridCol>
                <a:gridCol w="532442">
                  <a:extLst>
                    <a:ext uri="{9D8B030D-6E8A-4147-A177-3AD203B41FA5}">
                      <a16:colId xmlns:a16="http://schemas.microsoft.com/office/drawing/2014/main" val="3367480155"/>
                    </a:ext>
                  </a:extLst>
                </a:gridCol>
              </a:tblGrid>
              <a:tr h="348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RUTA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DENOMINACION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TIPO RUTA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ORIGEN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DESTINO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2405268921"/>
                  </a:ext>
                </a:extLst>
              </a:tr>
              <a:tr h="348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107B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COLINA - PARQUE CENTRAL BAVARIA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Urbana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Suba Oriental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Neutra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4198173796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108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CIUDAD KENNEDY - BACHUE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Urbana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Kennedy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Calle 80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1939145263"/>
                  </a:ext>
                </a:extLst>
              </a:tr>
              <a:tr h="466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165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ARBORIZADORA ALTA - JARDINES DEL RECUERDO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Urbana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Ciudad Bolivar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Suba Oriental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101773010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18-11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UNICERROS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Especial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3754572787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18-13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LOMITAS - CAPILLA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Especial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dirty="0" err="1">
                          <a:effectLst/>
                        </a:rPr>
                        <a:t>Usaquen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1414976387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18-14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TORCA - TIBABITA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Especial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88104871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18-2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BARRANCAS - PORCIUNCULA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Complementaria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Neutra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723770486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18-3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AUTONORTE EST. TERMINAL – GERMANIA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Complementaria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Neutra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4017252319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18-6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SERREZUELA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Especial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533863294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18-7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SORATAMA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Especial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3056955786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18-9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CERRO NORTE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Especial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1087114413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183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ROMA - UNICENTRO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Urbana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Kennedy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2323065985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19-1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ESTACION ALCALA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Urbana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Usaquen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2185611023"/>
                  </a:ext>
                </a:extLst>
              </a:tr>
              <a:tr h="22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19-3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CHICO NORTE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Urbana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Neutra</a:t>
                      </a:r>
                      <a:endParaRPr lang="es-C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dirty="0" err="1">
                          <a:effectLst/>
                        </a:rPr>
                        <a:t>Neutra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36" marR="46736" marT="0" marB="0" anchor="ctr"/>
                </a:tc>
                <a:extLst>
                  <a:ext uri="{0D108BD9-81ED-4DB2-BD59-A6C34878D82A}">
                    <a16:rowId xmlns:a16="http://schemas.microsoft.com/office/drawing/2014/main" val="290839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28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112205" y="7256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321276" y="925296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728139" y="1679098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3092DAB5-D3A8-4D20-89F9-609F49ED07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2095094"/>
            <a:ext cx="4691269" cy="425678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C1269D-1F94-485E-846B-8179A0436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022259"/>
              </p:ext>
            </p:extLst>
          </p:nvPr>
        </p:nvGraphicFramePr>
        <p:xfrm>
          <a:off x="5643416" y="2095095"/>
          <a:ext cx="5841760" cy="425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532">
                  <a:extLst>
                    <a:ext uri="{9D8B030D-6E8A-4147-A177-3AD203B41FA5}">
                      <a16:colId xmlns:a16="http://schemas.microsoft.com/office/drawing/2014/main" val="815019314"/>
                    </a:ext>
                  </a:extLst>
                </a:gridCol>
                <a:gridCol w="2594020">
                  <a:extLst>
                    <a:ext uri="{9D8B030D-6E8A-4147-A177-3AD203B41FA5}">
                      <a16:colId xmlns:a16="http://schemas.microsoft.com/office/drawing/2014/main" val="3971056832"/>
                    </a:ext>
                  </a:extLst>
                </a:gridCol>
                <a:gridCol w="1516440">
                  <a:extLst>
                    <a:ext uri="{9D8B030D-6E8A-4147-A177-3AD203B41FA5}">
                      <a16:colId xmlns:a16="http://schemas.microsoft.com/office/drawing/2014/main" val="786983936"/>
                    </a:ext>
                  </a:extLst>
                </a:gridCol>
                <a:gridCol w="545884">
                  <a:extLst>
                    <a:ext uri="{9D8B030D-6E8A-4147-A177-3AD203B41FA5}">
                      <a16:colId xmlns:a16="http://schemas.microsoft.com/office/drawing/2014/main" val="2706092434"/>
                    </a:ext>
                  </a:extLst>
                </a:gridCol>
                <a:gridCol w="545884">
                  <a:extLst>
                    <a:ext uri="{9D8B030D-6E8A-4147-A177-3AD203B41FA5}">
                      <a16:colId xmlns:a16="http://schemas.microsoft.com/office/drawing/2014/main" val="4195811248"/>
                    </a:ext>
                  </a:extLst>
                </a:gridCol>
              </a:tblGrid>
              <a:tr h="50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19-4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EST. CALLE PEPE SIERRA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Usaquen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2040692536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19-6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CEDRITOS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Complementaria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Usaquen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2311747268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19-9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BARRANCAS NORTE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Urbana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Usaquen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2111442152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UNICENTRO - METROVIVIENDA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Urbana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Bosa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4205996081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UNICENTRO - CATALINA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Urbana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Bosa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951417264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193B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BACHUE - MARLY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Urbana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Calle 80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Neutra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324463214"/>
                  </a:ext>
                </a:extLst>
              </a:tr>
              <a:tr h="50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MIRANDELA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Alimentador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Suba Oriental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1695831282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2-10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VERBENAL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Alimentador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841312055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2-11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ANDALUCIA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Alimentador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2167232477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2-12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TIBABITA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Complementaria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4260504986"/>
                  </a:ext>
                </a:extLst>
              </a:tr>
              <a:tr h="50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JARDINES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Alimentador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Suba Oriental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6" marR="63556" marT="0" marB="0" anchor="ctr"/>
                </a:tc>
                <a:extLst>
                  <a:ext uri="{0D108BD9-81ED-4DB2-BD59-A6C34878D82A}">
                    <a16:rowId xmlns:a16="http://schemas.microsoft.com/office/drawing/2014/main" val="2541476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07532289-3B7E-41C0-A1AC-915E049C7D6F}"/>
              </a:ext>
            </a:extLst>
          </p:cNvPr>
          <p:cNvSpPr/>
          <p:nvPr/>
        </p:nvSpPr>
        <p:spPr>
          <a:xfrm>
            <a:off x="0" y="0"/>
            <a:ext cx="10098681" cy="644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435ED4F-F6A0-415A-99B8-B1A7D86F7863}"/>
              </a:ext>
            </a:extLst>
          </p:cNvPr>
          <p:cNvGrpSpPr/>
          <p:nvPr/>
        </p:nvGrpSpPr>
        <p:grpSpPr>
          <a:xfrm>
            <a:off x="10251830" y="105216"/>
            <a:ext cx="1763234" cy="450539"/>
            <a:chOff x="6018212" y="7750788"/>
            <a:chExt cx="5133627" cy="1447246"/>
          </a:xfrm>
          <a:solidFill>
            <a:schemeClr val="tx2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B16ACA10-D1CE-40CA-BC01-C5D7FAACA294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F5E0C87-9DBC-4A65-B1C8-F5F5DB584E85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4A8804E1-EB1C-46D2-8BAE-632B6DE0A9CC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09E6831A-324A-4EEE-9356-0BAAAA201850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8125508B-CD7E-4E0A-87AD-CCA30CFCC5D7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CCE1C0-8497-4188-84A5-829D5ED6D041}"/>
                </a:ext>
              </a:extLst>
            </p:cNvPr>
            <p:cNvSpPr/>
            <p:nvPr/>
          </p:nvSpPr>
          <p:spPr>
            <a:xfrm>
              <a:off x="9638621" y="8524843"/>
              <a:ext cx="433001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01587E0-82CC-469E-8218-14ED2099FBE0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5AFFDBEB-BCBC-4B7B-B53D-220DF10406AD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7695EFB-4A37-4AA8-BDA0-9D5F60AE40CA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48732F5-C07A-4035-B902-24FFCE529468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95B46B3-270B-4434-9AF0-E60ECC9F2012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6E0CEC9-C8CE-445E-824C-B21F5ABC958D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EE74FAE9-2CA3-4E66-BCE2-BACAC12D5DAE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3FAF3A0F-596D-40BA-8968-89345DEA6DA0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9A7D4DA3-48D3-4032-8215-5E0EA732D106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E187511-E220-4586-BBCB-A81AEE59211C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15DCDBB7-7901-4AF3-8790-80CAB29E0A04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5C5AFE53-3F1C-43D2-94CA-1C514704F72A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C847A87-01F4-45AD-B566-A62D304509E4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A2FC2C4D-E2EA-49B5-9591-F8CAF31C99C4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756FC9E-EB94-490C-BFB4-0D58489DB34B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B4DAAC5-936D-451D-8ECD-0C01206777DC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560EB8B4-B8FD-4AB8-9E0B-C7A4EEA4E55C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3FE5F272-8229-4A5E-9AD9-4B86FB631A3B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1236A63-70E2-41A4-BDC8-B433D00183EB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9C41481-2339-49E2-9EBD-75BF063649D1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2D2288A3-7B81-412C-9685-03DAE4A7F959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55151BDF-4FD3-49D4-9EA2-C90505102C12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D0E55694-30CC-41F7-88F9-6E1830333767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9B32E63E-F243-4EDB-9EA6-71942CA7C5B0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77B04B0-7CE7-4856-B7ED-8ED93DC8997F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E005AE3E-37EE-48F6-B8A8-7EE5E7109955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758D948A-0500-485A-BF07-86406380E416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806DC39D-483F-4321-9663-CF77840C6EBF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2C91715-3E96-4635-8FB7-1AACC1C59EC1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A379792A-5905-470E-AAC7-F9441D93BB15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CCD61AE4-41C4-4790-A95A-26C3941A0211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24B5D01A-262C-4A56-8C44-FA4E44D100AB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1438884D-6767-450B-9609-81B954BAC918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7E9949E-669B-4507-8983-FE00272BE0F2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7D6A73D7-2A79-4E9C-9E18-6D87C7A96A3A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90A3D22C-68A5-4F47-AC42-EAC152CA4C23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0BCFA341-EDB4-4EA8-A89C-37BFB7D10A7B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84415AD1-0C9B-4291-899F-B5D3A015D40B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AE72FCB0-855E-421C-AB2D-0E00ADC77D87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0E2C7E2-37D6-4E5E-A7E5-55879396E37C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C59A0FB9-0382-4D25-9A82-98A89D5B6C02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341F8701-A69B-4535-BFD9-F5FF4FDA8EC7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1174AAC-8AFB-476E-A6D6-02B962F29F66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F489EAF-EAF5-435D-9EC9-416038569575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11028F8A-E0DB-49DD-931E-E83AE3F9EC3C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grpFill/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085625"/>
              <a:endParaRPr lang="es-CO" sz="2120">
                <a:solidFill>
                  <a:prstClr val="black"/>
                </a:solidFill>
                <a:latin typeface="Tahoma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75C4382-8D0A-40F9-8DF0-4018C259544D}"/>
              </a:ext>
            </a:extLst>
          </p:cNvPr>
          <p:cNvCxnSpPr>
            <a:cxnSpLocks/>
          </p:cNvCxnSpPr>
          <p:nvPr/>
        </p:nvCxnSpPr>
        <p:spPr>
          <a:xfrm>
            <a:off x="0" y="661946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6C1343A-DE20-4318-9415-87889E803DF7}"/>
              </a:ext>
            </a:extLst>
          </p:cNvPr>
          <p:cNvCxnSpPr>
            <a:cxnSpLocks/>
          </p:cNvCxnSpPr>
          <p:nvPr/>
        </p:nvCxnSpPr>
        <p:spPr>
          <a:xfrm>
            <a:off x="0" y="679838"/>
            <a:ext cx="12192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1A664F1F-198E-4512-9874-85ED0BAD2903}"/>
              </a:ext>
            </a:extLst>
          </p:cNvPr>
          <p:cNvSpPr txBox="1"/>
          <p:nvPr/>
        </p:nvSpPr>
        <p:spPr>
          <a:xfrm>
            <a:off x="97055" y="111797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defTabSz="1077006"/>
            <a:r>
              <a:rPr lang="es-CO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vigencia 2020 – Usaquén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82BABBD6-23D2-49C6-8C78-DB9CFC523FFB}"/>
              </a:ext>
            </a:extLst>
          </p:cNvPr>
          <p:cNvSpPr txBox="1"/>
          <p:nvPr/>
        </p:nvSpPr>
        <p:spPr>
          <a:xfrm>
            <a:off x="1272927" y="905108"/>
            <a:ext cx="9646145" cy="495627"/>
          </a:xfrm>
          <a:prstGeom prst="rect">
            <a:avLst/>
          </a:prstGeom>
          <a:noFill/>
        </p:spPr>
        <p:txBody>
          <a:bodyPr wrap="square" lIns="64116" tIns="32057" rIns="64116" bIns="32057" rtlCol="0">
            <a:spAutoFit/>
          </a:bodyPr>
          <a:lstStyle/>
          <a:p>
            <a:pPr algn="ctr" defTabSz="1077006"/>
            <a:r>
              <a:rPr lang="es-CO" sz="2800" b="1" dirty="0">
                <a:solidFill>
                  <a:srgbClr val="2542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Zonal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753EB14-C01F-41CC-8BAD-99AEB2890987}"/>
              </a:ext>
            </a:extLst>
          </p:cNvPr>
          <p:cNvSpPr/>
          <p:nvPr/>
        </p:nvSpPr>
        <p:spPr>
          <a:xfrm>
            <a:off x="6658896" y="1787316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RUTAS URBANAS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B15966B-AB57-4BEF-A370-0F82D2736A3A}"/>
              </a:ext>
            </a:extLst>
          </p:cNvPr>
          <p:cNvSpPr/>
          <p:nvPr/>
        </p:nvSpPr>
        <p:spPr>
          <a:xfrm>
            <a:off x="918134" y="1787317"/>
            <a:ext cx="3538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8572">
              <a:defRPr/>
            </a:pPr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COBERTURA</a:t>
            </a: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1FC30E65-6128-4DD6-B106-1FEECDC567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4" y="2065276"/>
            <a:ext cx="4585579" cy="4319416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9D438E-0A75-404C-ACD7-ED729AC7E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42188"/>
              </p:ext>
            </p:extLst>
          </p:nvPr>
        </p:nvGraphicFramePr>
        <p:xfrm>
          <a:off x="5695331" y="2097959"/>
          <a:ext cx="5799992" cy="4314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960">
                  <a:extLst>
                    <a:ext uri="{9D8B030D-6E8A-4147-A177-3AD203B41FA5}">
                      <a16:colId xmlns:a16="http://schemas.microsoft.com/office/drawing/2014/main" val="3912613604"/>
                    </a:ext>
                  </a:extLst>
                </a:gridCol>
                <a:gridCol w="2575473">
                  <a:extLst>
                    <a:ext uri="{9D8B030D-6E8A-4147-A177-3AD203B41FA5}">
                      <a16:colId xmlns:a16="http://schemas.microsoft.com/office/drawing/2014/main" val="3716465109"/>
                    </a:ext>
                  </a:extLst>
                </a:gridCol>
                <a:gridCol w="1505599">
                  <a:extLst>
                    <a:ext uri="{9D8B030D-6E8A-4147-A177-3AD203B41FA5}">
                      <a16:colId xmlns:a16="http://schemas.microsoft.com/office/drawing/2014/main" val="1576732663"/>
                    </a:ext>
                  </a:extLst>
                </a:gridCol>
                <a:gridCol w="541980">
                  <a:extLst>
                    <a:ext uri="{9D8B030D-6E8A-4147-A177-3AD203B41FA5}">
                      <a16:colId xmlns:a16="http://schemas.microsoft.com/office/drawing/2014/main" val="2122022131"/>
                    </a:ext>
                  </a:extLst>
                </a:gridCol>
                <a:gridCol w="541980">
                  <a:extLst>
                    <a:ext uri="{9D8B030D-6E8A-4147-A177-3AD203B41FA5}">
                      <a16:colId xmlns:a16="http://schemas.microsoft.com/office/drawing/2014/main" val="1532527801"/>
                    </a:ext>
                  </a:extLst>
                </a:gridCol>
              </a:tblGrid>
              <a:tr h="485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SAN ANTONIO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Alimentador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3447899769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EL CODITO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Alimentador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50680182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SAN CRISTOBAL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Alimentador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819526796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GUAYMARAL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Complementaria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2994940293"/>
                  </a:ext>
                </a:extLst>
              </a:tr>
              <a:tr h="485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2-7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SAN JOSE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Alimentador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Suba Oriental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1052122422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2-8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EXPRESO ORIENTAL 170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Alimentador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2542591672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HAYUELOS II SECTOR- UNICENTRO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Fontibon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826908929"/>
                  </a:ext>
                </a:extLst>
              </a:tr>
              <a:tr h="65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260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LA ESTRELLITA - ARABIA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Ciudad Bolivar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247239810"/>
                  </a:ext>
                </a:extLst>
              </a:tr>
              <a:tr h="65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266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SAN JOAQUIN - LA ESTRELLITA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Ciudad Bolivar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Usaquen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3549817411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270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000">
                          <a:effectLst/>
                        </a:rPr>
                        <a:t>RIVERAS DE OCCIDENTE - LA ESTRELLITA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Urbana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Kennedy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Usaquen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8" marR="60908" marT="0" marB="0" anchor="ctr"/>
                </a:tc>
                <a:extLst>
                  <a:ext uri="{0D108BD9-81ED-4DB2-BD59-A6C34878D82A}">
                    <a16:rowId xmlns:a16="http://schemas.microsoft.com/office/drawing/2014/main" val="275386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61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3633</TotalTime>
  <Words>1933</Words>
  <Application>Microsoft Office PowerPoint</Application>
  <PresentationFormat>Panorámica</PresentationFormat>
  <Paragraphs>807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Maria Gomez Chavez</dc:creator>
  <cp:lastModifiedBy>Carolina Vargas</cp:lastModifiedBy>
  <cp:revision>235</cp:revision>
  <dcterms:created xsi:type="dcterms:W3CDTF">2021-05-10T14:25:57Z</dcterms:created>
  <dcterms:modified xsi:type="dcterms:W3CDTF">2021-07-19T15:47:58Z</dcterms:modified>
</cp:coreProperties>
</file>