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5145075" cx="9050325"/>
  <p:notesSz cx="6858000" cy="9144000"/>
  <p:embeddedFontLst>
    <p:embeddedFont>
      <p:font typeface="Century Gothic"/>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03">
          <p15:clr>
            <a:srgbClr val="A4A3A4"/>
          </p15:clr>
        </p15:guide>
        <p15:guide id="2" pos="2833">
          <p15:clr>
            <a:srgbClr val="A4A3A4"/>
          </p15:clr>
        </p15:guide>
      </p15:sldGuideLst>
    </p:ext>
    <p:ext uri="http://customooxmlschemas.google.com/">
      <go:slidesCustomData xmlns:go="http://customooxmlschemas.google.com/" r:id="rId32" roundtripDataSignature="AMtx7mi1h6+qOyHSOjXhlfxxwQvkgkM7i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CDAC062-E94F-4FB6-9634-BBB2582C507E}">
  <a:tblStyle styleId="{1CDAC062-E94F-4FB6-9634-BBB2582C507E}" styleName="Table_0">
    <a:wholeTbl>
      <a:tcTxStyle b="off" i="off">
        <a:font>
          <a:latin typeface="Arial"/>
          <a:ea typeface="Arial"/>
          <a:cs typeface="Arial"/>
        </a:font>
        <a:schemeClr val="dk1"/>
      </a:tcTxStyle>
      <a:tcStyle>
        <a:tcBdr>
          <a:left>
            <a:ln cap="flat" cmpd="sng" w="12700">
              <a:solidFill>
                <a:schemeClr val="accent6"/>
              </a:solidFill>
              <a:prstDash val="solid"/>
              <a:round/>
              <a:headEnd len="sm" w="sm" type="none"/>
              <a:tailEnd len="sm" w="sm" type="none"/>
            </a:ln>
          </a:left>
          <a:right>
            <a:ln cap="flat" cmpd="sng" w="12700">
              <a:solidFill>
                <a:schemeClr val="accent6"/>
              </a:solidFill>
              <a:prstDash val="solid"/>
              <a:round/>
              <a:headEnd len="sm" w="sm" type="none"/>
              <a:tailEnd len="sm" w="sm" type="none"/>
            </a:ln>
          </a:right>
          <a:top>
            <a:ln cap="flat" cmpd="sng" w="12700">
              <a:solidFill>
                <a:schemeClr val="accent6"/>
              </a:solidFill>
              <a:prstDash val="solid"/>
              <a:round/>
              <a:headEnd len="sm" w="sm" type="none"/>
              <a:tailEnd len="sm" w="sm" type="none"/>
            </a:ln>
          </a:top>
          <a:bottom>
            <a:ln cap="flat" cmpd="sng" w="12700">
              <a:solidFill>
                <a:schemeClr val="accent6"/>
              </a:solidFill>
              <a:prstDash val="solid"/>
              <a:round/>
              <a:headEnd len="sm" w="sm" type="none"/>
              <a:tailEnd len="sm" w="sm" type="none"/>
            </a:ln>
          </a:bottom>
          <a:insideH>
            <a:ln cap="flat" cmpd="sng" w="12700">
              <a:solidFill>
                <a:schemeClr val="accent6"/>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a:tcStyle>
        <a:fill>
          <a:solidFill>
            <a:srgbClr val="EBF1E8"/>
          </a:solidFill>
        </a:fill>
      </a:tcStyle>
    </a:band1H>
    <a:band2H>
      <a:tcTxStyle/>
    </a:band2H>
    <a:band1V>
      <a:tcTxStyle/>
      <a:tcStyle>
        <a:fill>
          <a:solidFill>
            <a:srgbClr val="EBF1E8"/>
          </a:solidFill>
        </a:fill>
      </a:tcStyle>
    </a:band1V>
    <a:band2V>
      <a:tcTxStyle/>
    </a:band2V>
    <a:lastCol>
      <a:tcTxStyle b="on" i="off"/>
    </a:lastCol>
    <a:firstCol>
      <a:tcTxStyle b="on" i="off"/>
    </a:firstCol>
    <a:lastRow>
      <a:tcTxStyle b="on" i="off"/>
      <a:tcStyle>
        <a:tcBdr>
          <a:top>
            <a:ln cap="flat" cmpd="sng" w="50800">
              <a:solidFill>
                <a:schemeClr val="accent6"/>
              </a:solidFill>
              <a:prstDash val="solid"/>
              <a:round/>
              <a:headEnd len="sm" w="sm" type="none"/>
              <a:tailEnd len="sm" w="sm" type="none"/>
            </a:ln>
          </a:top>
        </a:tcBdr>
        <a:fill>
          <a:solidFill>
            <a:schemeClr val="lt1"/>
          </a:solidFill>
        </a:fill>
      </a:tcStyle>
    </a:lastRow>
    <a:seCell>
      <a:tcTxStyle/>
    </a:seCell>
    <a:swCell>
      <a:tcTxStyle/>
    </a:swCell>
    <a:firstRow>
      <a:tcTxStyle b="on" i="off">
        <a:font>
          <a:latin typeface="Arial"/>
          <a:ea typeface="Arial"/>
          <a:cs typeface="Arial"/>
        </a:font>
        <a:schemeClr val="lt1"/>
      </a:tcTxStyle>
      <a:tcStyle>
        <a:fill>
          <a:solidFill>
            <a:schemeClr val="accent6"/>
          </a:solidFill>
        </a:fill>
      </a:tcStyle>
    </a:firstRow>
    <a:neCell>
      <a:tcTxStyle/>
    </a:neCell>
    <a:nwCell>
      <a:tcTxStyle/>
    </a:nwCell>
  </a:tblStyle>
  <a:tblStyle styleId="{CA2C74DD-9333-44D9-80DA-4DDE8623F019}" styleName="Table_1">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BF1E8"/>
          </a:solidFill>
        </a:fill>
      </a:tcStyle>
    </a:wholeTbl>
    <a:band1H>
      <a:tcTxStyle/>
      <a:tcStyle>
        <a:fill>
          <a:solidFill>
            <a:srgbClr val="D4E2CE"/>
          </a:solidFill>
        </a:fill>
      </a:tcStyle>
    </a:band1H>
    <a:band2H>
      <a:tcTxStyle/>
    </a:band2H>
    <a:band1V>
      <a:tcTxStyle/>
      <a:tcStyle>
        <a:fill>
          <a:solidFill>
            <a:srgbClr val="D4E2CE"/>
          </a:solidFill>
        </a:fill>
      </a:tcStyle>
    </a:band1V>
    <a:band2V>
      <a:tcTxStyle/>
    </a:band2V>
    <a:lastCol>
      <a:tcTxStyle b="on" i="off">
        <a:font>
          <a:latin typeface="Arial"/>
          <a:ea typeface="Arial"/>
          <a:cs typeface="Arial"/>
        </a:font>
        <a:schemeClr val="lt1"/>
      </a:tcTxStyle>
      <a:tcStyle>
        <a:fill>
          <a:solidFill>
            <a:schemeClr val="accent6"/>
          </a:solidFill>
        </a:fill>
      </a:tcStyle>
    </a:lastCol>
    <a:firstCol>
      <a:tcTxStyle b="on" i="off">
        <a:font>
          <a:latin typeface="Arial"/>
          <a:ea typeface="Arial"/>
          <a:cs typeface="Arial"/>
        </a:font>
        <a:schemeClr val="lt1"/>
      </a:tcTxStyle>
      <a:tcStyle>
        <a:fill>
          <a:solidFill>
            <a:schemeClr val="accent6"/>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6"/>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6"/>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03" orient="horz"/>
        <p:guide pos="2833"/>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CenturyGothic-regular.fntdata"/><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CenturyGothic-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CenturyGothic-boldItalic.fntdata"/><Relationship Id="rId30" Type="http://schemas.openxmlformats.org/officeDocument/2006/relationships/font" Target="fonts/CenturyGothic-italic.fntdata"/><Relationship Id="rId11" Type="http://schemas.openxmlformats.org/officeDocument/2006/relationships/slide" Target="slides/slide5.xml"/><Relationship Id="rId10" Type="http://schemas.openxmlformats.org/officeDocument/2006/relationships/slide" Target="slides/slide4.xml"/><Relationship Id="rId32" Type="http://customschemas.google.com/relationships/presentationmetadata" Target="meta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14375" y="1143000"/>
            <a:ext cx="542925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893"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893"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893"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893"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893"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893"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893"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893"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893"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2:notes"/>
          <p:cNvSpPr/>
          <p:nvPr>
            <p:ph idx="2" type="sldImg"/>
          </p:nvPr>
        </p:nvSpPr>
        <p:spPr>
          <a:xfrm>
            <a:off x="714375" y="1143000"/>
            <a:ext cx="542925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 name="Google Shape;8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p8:notes"/>
          <p:cNvSpPr/>
          <p:nvPr>
            <p:ph idx="2" type="sldImg"/>
          </p:nvPr>
        </p:nvSpPr>
        <p:spPr>
          <a:xfrm>
            <a:off x="714375" y="1143000"/>
            <a:ext cx="542925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p9:notes"/>
          <p:cNvSpPr/>
          <p:nvPr>
            <p:ph idx="2" type="sldImg"/>
          </p:nvPr>
        </p:nvSpPr>
        <p:spPr>
          <a:xfrm>
            <a:off x="714375" y="1143000"/>
            <a:ext cx="542925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13:notes"/>
          <p:cNvSpPr/>
          <p:nvPr>
            <p:ph idx="2" type="sldImg"/>
          </p:nvPr>
        </p:nvSpPr>
        <p:spPr>
          <a:xfrm>
            <a:off x="714375" y="1143000"/>
            <a:ext cx="542925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14:notes"/>
          <p:cNvSpPr/>
          <p:nvPr>
            <p:ph idx="2" type="sldImg"/>
          </p:nvPr>
        </p:nvSpPr>
        <p:spPr>
          <a:xfrm>
            <a:off x="714375" y="1143000"/>
            <a:ext cx="542925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15:notes"/>
          <p:cNvSpPr/>
          <p:nvPr>
            <p:ph idx="2" type="sldImg"/>
          </p:nvPr>
        </p:nvSpPr>
        <p:spPr>
          <a:xfrm>
            <a:off x="714375" y="1143000"/>
            <a:ext cx="542925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p16:notes"/>
          <p:cNvSpPr/>
          <p:nvPr>
            <p:ph idx="2" type="sldImg"/>
          </p:nvPr>
        </p:nvSpPr>
        <p:spPr>
          <a:xfrm>
            <a:off x="714375" y="1143000"/>
            <a:ext cx="542925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p17:notes"/>
          <p:cNvSpPr/>
          <p:nvPr>
            <p:ph idx="2" type="sldImg"/>
          </p:nvPr>
        </p:nvSpPr>
        <p:spPr>
          <a:xfrm>
            <a:off x="714375" y="1143000"/>
            <a:ext cx="542925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p18:notes"/>
          <p:cNvSpPr/>
          <p:nvPr>
            <p:ph idx="2" type="sldImg"/>
          </p:nvPr>
        </p:nvSpPr>
        <p:spPr>
          <a:xfrm>
            <a:off x="714375" y="1143000"/>
            <a:ext cx="542925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p19:notes"/>
          <p:cNvSpPr/>
          <p:nvPr>
            <p:ph idx="2" type="sldImg"/>
          </p:nvPr>
        </p:nvSpPr>
        <p:spPr>
          <a:xfrm>
            <a:off x="714375" y="1143000"/>
            <a:ext cx="542925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p20:notes"/>
          <p:cNvSpPr/>
          <p:nvPr>
            <p:ph idx="2" type="sldImg"/>
          </p:nvPr>
        </p:nvSpPr>
        <p:spPr>
          <a:xfrm>
            <a:off x="714375" y="1143000"/>
            <a:ext cx="542925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1:notes"/>
          <p:cNvSpPr/>
          <p:nvPr>
            <p:ph idx="2" type="sldImg"/>
          </p:nvPr>
        </p:nvSpPr>
        <p:spPr>
          <a:xfrm>
            <a:off x="714375" y="1143000"/>
            <a:ext cx="542925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p21:notes"/>
          <p:cNvSpPr/>
          <p:nvPr>
            <p:ph idx="2" type="sldImg"/>
          </p:nvPr>
        </p:nvSpPr>
        <p:spPr>
          <a:xfrm>
            <a:off x="714375" y="1143000"/>
            <a:ext cx="542925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5" name="Google Shape;345;p22:notes"/>
          <p:cNvSpPr/>
          <p:nvPr>
            <p:ph idx="2" type="sldImg"/>
          </p:nvPr>
        </p:nvSpPr>
        <p:spPr>
          <a:xfrm>
            <a:off x="714375" y="1143000"/>
            <a:ext cx="542925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8" name="Google Shape;108;p11:notes"/>
          <p:cNvSpPr/>
          <p:nvPr>
            <p:ph idx="2" type="sldImg"/>
          </p:nvPr>
        </p:nvSpPr>
        <p:spPr>
          <a:xfrm>
            <a:off x="714375" y="1143000"/>
            <a:ext cx="542925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3:notes"/>
          <p:cNvSpPr/>
          <p:nvPr>
            <p:ph idx="2" type="sldImg"/>
          </p:nvPr>
        </p:nvSpPr>
        <p:spPr>
          <a:xfrm>
            <a:off x="714375" y="1143000"/>
            <a:ext cx="542925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dff839e3a8_0_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g1dff839e3a8_0_0:notes"/>
          <p:cNvSpPr/>
          <p:nvPr>
            <p:ph idx="2" type="sldImg"/>
          </p:nvPr>
        </p:nvSpPr>
        <p:spPr>
          <a:xfrm>
            <a:off x="714375" y="1143000"/>
            <a:ext cx="542925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12:notes"/>
          <p:cNvSpPr/>
          <p:nvPr>
            <p:ph idx="2" type="sldImg"/>
          </p:nvPr>
        </p:nvSpPr>
        <p:spPr>
          <a:xfrm>
            <a:off x="714375" y="1143000"/>
            <a:ext cx="542925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p5:notes"/>
          <p:cNvSpPr/>
          <p:nvPr>
            <p:ph idx="2" type="sldImg"/>
          </p:nvPr>
        </p:nvSpPr>
        <p:spPr>
          <a:xfrm>
            <a:off x="714375" y="1143000"/>
            <a:ext cx="542925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6:notes"/>
          <p:cNvSpPr/>
          <p:nvPr>
            <p:ph idx="2" type="sldImg"/>
          </p:nvPr>
        </p:nvSpPr>
        <p:spPr>
          <a:xfrm>
            <a:off x="714375" y="1143000"/>
            <a:ext cx="542925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7:notes"/>
          <p:cNvSpPr/>
          <p:nvPr>
            <p:ph idx="2" type="sldImg"/>
          </p:nvPr>
        </p:nvSpPr>
        <p:spPr>
          <a:xfrm>
            <a:off x="714375" y="1143000"/>
            <a:ext cx="542925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5" name="Shape 15"/>
        <p:cNvGrpSpPr/>
        <p:nvPr/>
      </p:nvGrpSpPr>
      <p:grpSpPr>
        <a:xfrm>
          <a:off x="0" y="0"/>
          <a:ext cx="0" cy="0"/>
          <a:chOff x="0" y="0"/>
          <a:chExt cx="0" cy="0"/>
        </a:xfrm>
      </p:grpSpPr>
      <p:sp>
        <p:nvSpPr>
          <p:cNvPr id="16" name="Google Shape;16;p26"/>
          <p:cNvSpPr txBox="1"/>
          <p:nvPr>
            <p:ph type="title"/>
          </p:nvPr>
        </p:nvSpPr>
        <p:spPr>
          <a:xfrm>
            <a:off x="622211" y="273929"/>
            <a:ext cx="7805917" cy="99447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6"/>
          <p:cNvSpPr txBox="1"/>
          <p:nvPr>
            <p:ph idx="1" type="body"/>
          </p:nvPr>
        </p:nvSpPr>
        <p:spPr>
          <a:xfrm>
            <a:off x="622211" y="1369642"/>
            <a:ext cx="7805917" cy="326451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42"/>
              </a:spcBef>
              <a:spcAft>
                <a:spcPts val="0"/>
              </a:spcAft>
              <a:buClr>
                <a:schemeClr val="dk1"/>
              </a:buClr>
              <a:buSzPts val="1800"/>
              <a:buChar char="•"/>
              <a:defRPr/>
            </a:lvl1pPr>
            <a:lvl2pPr indent="-342900" lvl="1" marL="914400" algn="l">
              <a:lnSpc>
                <a:spcPct val="90000"/>
              </a:lnSpc>
              <a:spcBef>
                <a:spcPts val="371"/>
              </a:spcBef>
              <a:spcAft>
                <a:spcPts val="0"/>
              </a:spcAft>
              <a:buClr>
                <a:schemeClr val="dk1"/>
              </a:buClr>
              <a:buSzPts val="1800"/>
              <a:buChar char="•"/>
              <a:defRPr/>
            </a:lvl2pPr>
            <a:lvl3pPr indent="-342900" lvl="2" marL="1371600" algn="l">
              <a:lnSpc>
                <a:spcPct val="90000"/>
              </a:lnSpc>
              <a:spcBef>
                <a:spcPts val="371"/>
              </a:spcBef>
              <a:spcAft>
                <a:spcPts val="0"/>
              </a:spcAft>
              <a:buClr>
                <a:schemeClr val="dk1"/>
              </a:buClr>
              <a:buSzPts val="1800"/>
              <a:buChar char="•"/>
              <a:defRPr/>
            </a:lvl3pPr>
            <a:lvl4pPr indent="-342900" lvl="3" marL="1828800" algn="l">
              <a:lnSpc>
                <a:spcPct val="90000"/>
              </a:lnSpc>
              <a:spcBef>
                <a:spcPts val="371"/>
              </a:spcBef>
              <a:spcAft>
                <a:spcPts val="0"/>
              </a:spcAft>
              <a:buClr>
                <a:schemeClr val="dk1"/>
              </a:buClr>
              <a:buSzPts val="1800"/>
              <a:buChar char="•"/>
              <a:defRPr/>
            </a:lvl4pPr>
            <a:lvl5pPr indent="-342900" lvl="4" marL="2286000" algn="l">
              <a:lnSpc>
                <a:spcPct val="90000"/>
              </a:lnSpc>
              <a:spcBef>
                <a:spcPts val="371"/>
              </a:spcBef>
              <a:spcAft>
                <a:spcPts val="0"/>
              </a:spcAft>
              <a:buClr>
                <a:schemeClr val="dk1"/>
              </a:buClr>
              <a:buSzPts val="1800"/>
              <a:buChar char="•"/>
              <a:defRPr/>
            </a:lvl5pPr>
            <a:lvl6pPr indent="-342900" lvl="5" marL="2743200" algn="l">
              <a:lnSpc>
                <a:spcPct val="90000"/>
              </a:lnSpc>
              <a:spcBef>
                <a:spcPts val="371"/>
              </a:spcBef>
              <a:spcAft>
                <a:spcPts val="0"/>
              </a:spcAft>
              <a:buClr>
                <a:schemeClr val="dk1"/>
              </a:buClr>
              <a:buSzPts val="1800"/>
              <a:buChar char="•"/>
              <a:defRPr/>
            </a:lvl6pPr>
            <a:lvl7pPr indent="-342900" lvl="6" marL="3200400" algn="l">
              <a:lnSpc>
                <a:spcPct val="90000"/>
              </a:lnSpc>
              <a:spcBef>
                <a:spcPts val="371"/>
              </a:spcBef>
              <a:spcAft>
                <a:spcPts val="0"/>
              </a:spcAft>
              <a:buClr>
                <a:schemeClr val="dk1"/>
              </a:buClr>
              <a:buSzPts val="1800"/>
              <a:buChar char="•"/>
              <a:defRPr/>
            </a:lvl7pPr>
            <a:lvl8pPr indent="-342900" lvl="7" marL="3657600" algn="l">
              <a:lnSpc>
                <a:spcPct val="90000"/>
              </a:lnSpc>
              <a:spcBef>
                <a:spcPts val="371"/>
              </a:spcBef>
              <a:spcAft>
                <a:spcPts val="0"/>
              </a:spcAft>
              <a:buClr>
                <a:schemeClr val="dk1"/>
              </a:buClr>
              <a:buSzPts val="1800"/>
              <a:buChar char="•"/>
              <a:defRPr/>
            </a:lvl8pPr>
            <a:lvl9pPr indent="-342900" lvl="8" marL="4114800" algn="l">
              <a:lnSpc>
                <a:spcPct val="90000"/>
              </a:lnSpc>
              <a:spcBef>
                <a:spcPts val="371"/>
              </a:spcBef>
              <a:spcAft>
                <a:spcPts val="0"/>
              </a:spcAft>
              <a:buClr>
                <a:schemeClr val="dk1"/>
              </a:buClr>
              <a:buSzPts val="1800"/>
              <a:buChar char="•"/>
              <a:defRPr/>
            </a:lvl9pPr>
          </a:lstStyle>
          <a:p/>
        </p:txBody>
      </p:sp>
      <p:sp>
        <p:nvSpPr>
          <p:cNvPr id="18" name="Google Shape;18;p26"/>
          <p:cNvSpPr txBox="1"/>
          <p:nvPr>
            <p:ph idx="10" type="dt"/>
          </p:nvPr>
        </p:nvSpPr>
        <p:spPr>
          <a:xfrm>
            <a:off x="622211" y="4768735"/>
            <a:ext cx="2036326" cy="27392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6"/>
          <p:cNvSpPr txBox="1"/>
          <p:nvPr>
            <p:ph idx="11" type="ftr"/>
          </p:nvPr>
        </p:nvSpPr>
        <p:spPr>
          <a:xfrm>
            <a:off x="2997925" y="4768735"/>
            <a:ext cx="3054489" cy="27392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6"/>
          <p:cNvSpPr txBox="1"/>
          <p:nvPr>
            <p:ph idx="12" type="sldNum"/>
          </p:nvPr>
        </p:nvSpPr>
        <p:spPr>
          <a:xfrm>
            <a:off x="6391801" y="4768735"/>
            <a:ext cx="2036326" cy="273928"/>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72" name="Shape 72"/>
        <p:cNvGrpSpPr/>
        <p:nvPr/>
      </p:nvGrpSpPr>
      <p:grpSpPr>
        <a:xfrm>
          <a:off x="0" y="0"/>
          <a:ext cx="0" cy="0"/>
          <a:chOff x="0" y="0"/>
          <a:chExt cx="0" cy="0"/>
        </a:xfrm>
      </p:grpSpPr>
      <p:sp>
        <p:nvSpPr>
          <p:cNvPr id="73" name="Google Shape;73;p34"/>
          <p:cNvSpPr txBox="1"/>
          <p:nvPr>
            <p:ph type="title"/>
          </p:nvPr>
        </p:nvSpPr>
        <p:spPr>
          <a:xfrm>
            <a:off x="622211" y="273929"/>
            <a:ext cx="7805917" cy="99447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4"/>
          <p:cNvSpPr txBox="1"/>
          <p:nvPr>
            <p:ph idx="1" type="body"/>
          </p:nvPr>
        </p:nvSpPr>
        <p:spPr>
          <a:xfrm rot="5400000">
            <a:off x="2892914" y="-901061"/>
            <a:ext cx="3264511" cy="780591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42"/>
              </a:spcBef>
              <a:spcAft>
                <a:spcPts val="0"/>
              </a:spcAft>
              <a:buClr>
                <a:schemeClr val="dk1"/>
              </a:buClr>
              <a:buSzPts val="1800"/>
              <a:buChar char="•"/>
              <a:defRPr/>
            </a:lvl1pPr>
            <a:lvl2pPr indent="-342900" lvl="1" marL="914400" algn="l">
              <a:lnSpc>
                <a:spcPct val="90000"/>
              </a:lnSpc>
              <a:spcBef>
                <a:spcPts val="371"/>
              </a:spcBef>
              <a:spcAft>
                <a:spcPts val="0"/>
              </a:spcAft>
              <a:buClr>
                <a:schemeClr val="dk1"/>
              </a:buClr>
              <a:buSzPts val="1800"/>
              <a:buChar char="•"/>
              <a:defRPr/>
            </a:lvl2pPr>
            <a:lvl3pPr indent="-342900" lvl="2" marL="1371600" algn="l">
              <a:lnSpc>
                <a:spcPct val="90000"/>
              </a:lnSpc>
              <a:spcBef>
                <a:spcPts val="371"/>
              </a:spcBef>
              <a:spcAft>
                <a:spcPts val="0"/>
              </a:spcAft>
              <a:buClr>
                <a:schemeClr val="dk1"/>
              </a:buClr>
              <a:buSzPts val="1800"/>
              <a:buChar char="•"/>
              <a:defRPr/>
            </a:lvl3pPr>
            <a:lvl4pPr indent="-342900" lvl="3" marL="1828800" algn="l">
              <a:lnSpc>
                <a:spcPct val="90000"/>
              </a:lnSpc>
              <a:spcBef>
                <a:spcPts val="371"/>
              </a:spcBef>
              <a:spcAft>
                <a:spcPts val="0"/>
              </a:spcAft>
              <a:buClr>
                <a:schemeClr val="dk1"/>
              </a:buClr>
              <a:buSzPts val="1800"/>
              <a:buChar char="•"/>
              <a:defRPr/>
            </a:lvl4pPr>
            <a:lvl5pPr indent="-342900" lvl="4" marL="2286000" algn="l">
              <a:lnSpc>
                <a:spcPct val="90000"/>
              </a:lnSpc>
              <a:spcBef>
                <a:spcPts val="371"/>
              </a:spcBef>
              <a:spcAft>
                <a:spcPts val="0"/>
              </a:spcAft>
              <a:buClr>
                <a:schemeClr val="dk1"/>
              </a:buClr>
              <a:buSzPts val="1800"/>
              <a:buChar char="•"/>
              <a:defRPr/>
            </a:lvl5pPr>
            <a:lvl6pPr indent="-342900" lvl="5" marL="2743200" algn="l">
              <a:lnSpc>
                <a:spcPct val="90000"/>
              </a:lnSpc>
              <a:spcBef>
                <a:spcPts val="371"/>
              </a:spcBef>
              <a:spcAft>
                <a:spcPts val="0"/>
              </a:spcAft>
              <a:buClr>
                <a:schemeClr val="dk1"/>
              </a:buClr>
              <a:buSzPts val="1800"/>
              <a:buChar char="•"/>
              <a:defRPr/>
            </a:lvl6pPr>
            <a:lvl7pPr indent="-342900" lvl="6" marL="3200400" algn="l">
              <a:lnSpc>
                <a:spcPct val="90000"/>
              </a:lnSpc>
              <a:spcBef>
                <a:spcPts val="371"/>
              </a:spcBef>
              <a:spcAft>
                <a:spcPts val="0"/>
              </a:spcAft>
              <a:buClr>
                <a:schemeClr val="dk1"/>
              </a:buClr>
              <a:buSzPts val="1800"/>
              <a:buChar char="•"/>
              <a:defRPr/>
            </a:lvl7pPr>
            <a:lvl8pPr indent="-342900" lvl="7" marL="3657600" algn="l">
              <a:lnSpc>
                <a:spcPct val="90000"/>
              </a:lnSpc>
              <a:spcBef>
                <a:spcPts val="371"/>
              </a:spcBef>
              <a:spcAft>
                <a:spcPts val="0"/>
              </a:spcAft>
              <a:buClr>
                <a:schemeClr val="dk1"/>
              </a:buClr>
              <a:buSzPts val="1800"/>
              <a:buChar char="•"/>
              <a:defRPr/>
            </a:lvl8pPr>
            <a:lvl9pPr indent="-342900" lvl="8" marL="4114800" algn="l">
              <a:lnSpc>
                <a:spcPct val="90000"/>
              </a:lnSpc>
              <a:spcBef>
                <a:spcPts val="371"/>
              </a:spcBef>
              <a:spcAft>
                <a:spcPts val="0"/>
              </a:spcAft>
              <a:buClr>
                <a:schemeClr val="dk1"/>
              </a:buClr>
              <a:buSzPts val="1800"/>
              <a:buChar char="•"/>
              <a:defRPr/>
            </a:lvl9pPr>
          </a:lstStyle>
          <a:p/>
        </p:txBody>
      </p:sp>
      <p:sp>
        <p:nvSpPr>
          <p:cNvPr id="75" name="Google Shape;75;p34"/>
          <p:cNvSpPr txBox="1"/>
          <p:nvPr>
            <p:ph idx="10" type="dt"/>
          </p:nvPr>
        </p:nvSpPr>
        <p:spPr>
          <a:xfrm>
            <a:off x="622211" y="4768735"/>
            <a:ext cx="2036326" cy="27392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4"/>
          <p:cNvSpPr txBox="1"/>
          <p:nvPr>
            <p:ph idx="11" type="ftr"/>
          </p:nvPr>
        </p:nvSpPr>
        <p:spPr>
          <a:xfrm>
            <a:off x="2997925" y="4768735"/>
            <a:ext cx="3054489" cy="27392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4"/>
          <p:cNvSpPr txBox="1"/>
          <p:nvPr>
            <p:ph idx="12" type="sldNum"/>
          </p:nvPr>
        </p:nvSpPr>
        <p:spPr>
          <a:xfrm>
            <a:off x="6391801" y="4768735"/>
            <a:ext cx="2036326" cy="273928"/>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8" name="Shape 78"/>
        <p:cNvGrpSpPr/>
        <p:nvPr/>
      </p:nvGrpSpPr>
      <p:grpSpPr>
        <a:xfrm>
          <a:off x="0" y="0"/>
          <a:ext cx="0" cy="0"/>
          <a:chOff x="0" y="0"/>
          <a:chExt cx="0" cy="0"/>
        </a:xfrm>
      </p:grpSpPr>
      <p:sp>
        <p:nvSpPr>
          <p:cNvPr id="79" name="Google Shape;79;p35"/>
          <p:cNvSpPr txBox="1"/>
          <p:nvPr>
            <p:ph type="title"/>
          </p:nvPr>
        </p:nvSpPr>
        <p:spPr>
          <a:xfrm rot="5400000">
            <a:off x="5272276" y="1478300"/>
            <a:ext cx="4360224" cy="195147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5"/>
          <p:cNvSpPr txBox="1"/>
          <p:nvPr>
            <p:ph idx="1" type="body"/>
          </p:nvPr>
        </p:nvSpPr>
        <p:spPr>
          <a:xfrm rot="5400000">
            <a:off x="1312753" y="-416614"/>
            <a:ext cx="4360224" cy="574130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42"/>
              </a:spcBef>
              <a:spcAft>
                <a:spcPts val="0"/>
              </a:spcAft>
              <a:buClr>
                <a:schemeClr val="dk1"/>
              </a:buClr>
              <a:buSzPts val="1800"/>
              <a:buChar char="•"/>
              <a:defRPr/>
            </a:lvl1pPr>
            <a:lvl2pPr indent="-342900" lvl="1" marL="914400" algn="l">
              <a:lnSpc>
                <a:spcPct val="90000"/>
              </a:lnSpc>
              <a:spcBef>
                <a:spcPts val="371"/>
              </a:spcBef>
              <a:spcAft>
                <a:spcPts val="0"/>
              </a:spcAft>
              <a:buClr>
                <a:schemeClr val="dk1"/>
              </a:buClr>
              <a:buSzPts val="1800"/>
              <a:buChar char="•"/>
              <a:defRPr/>
            </a:lvl2pPr>
            <a:lvl3pPr indent="-342900" lvl="2" marL="1371600" algn="l">
              <a:lnSpc>
                <a:spcPct val="90000"/>
              </a:lnSpc>
              <a:spcBef>
                <a:spcPts val="371"/>
              </a:spcBef>
              <a:spcAft>
                <a:spcPts val="0"/>
              </a:spcAft>
              <a:buClr>
                <a:schemeClr val="dk1"/>
              </a:buClr>
              <a:buSzPts val="1800"/>
              <a:buChar char="•"/>
              <a:defRPr/>
            </a:lvl3pPr>
            <a:lvl4pPr indent="-342900" lvl="3" marL="1828800" algn="l">
              <a:lnSpc>
                <a:spcPct val="90000"/>
              </a:lnSpc>
              <a:spcBef>
                <a:spcPts val="371"/>
              </a:spcBef>
              <a:spcAft>
                <a:spcPts val="0"/>
              </a:spcAft>
              <a:buClr>
                <a:schemeClr val="dk1"/>
              </a:buClr>
              <a:buSzPts val="1800"/>
              <a:buChar char="•"/>
              <a:defRPr/>
            </a:lvl4pPr>
            <a:lvl5pPr indent="-342900" lvl="4" marL="2286000" algn="l">
              <a:lnSpc>
                <a:spcPct val="90000"/>
              </a:lnSpc>
              <a:spcBef>
                <a:spcPts val="371"/>
              </a:spcBef>
              <a:spcAft>
                <a:spcPts val="0"/>
              </a:spcAft>
              <a:buClr>
                <a:schemeClr val="dk1"/>
              </a:buClr>
              <a:buSzPts val="1800"/>
              <a:buChar char="•"/>
              <a:defRPr/>
            </a:lvl5pPr>
            <a:lvl6pPr indent="-342900" lvl="5" marL="2743200" algn="l">
              <a:lnSpc>
                <a:spcPct val="90000"/>
              </a:lnSpc>
              <a:spcBef>
                <a:spcPts val="371"/>
              </a:spcBef>
              <a:spcAft>
                <a:spcPts val="0"/>
              </a:spcAft>
              <a:buClr>
                <a:schemeClr val="dk1"/>
              </a:buClr>
              <a:buSzPts val="1800"/>
              <a:buChar char="•"/>
              <a:defRPr/>
            </a:lvl6pPr>
            <a:lvl7pPr indent="-342900" lvl="6" marL="3200400" algn="l">
              <a:lnSpc>
                <a:spcPct val="90000"/>
              </a:lnSpc>
              <a:spcBef>
                <a:spcPts val="371"/>
              </a:spcBef>
              <a:spcAft>
                <a:spcPts val="0"/>
              </a:spcAft>
              <a:buClr>
                <a:schemeClr val="dk1"/>
              </a:buClr>
              <a:buSzPts val="1800"/>
              <a:buChar char="•"/>
              <a:defRPr/>
            </a:lvl7pPr>
            <a:lvl8pPr indent="-342900" lvl="7" marL="3657600" algn="l">
              <a:lnSpc>
                <a:spcPct val="90000"/>
              </a:lnSpc>
              <a:spcBef>
                <a:spcPts val="371"/>
              </a:spcBef>
              <a:spcAft>
                <a:spcPts val="0"/>
              </a:spcAft>
              <a:buClr>
                <a:schemeClr val="dk1"/>
              </a:buClr>
              <a:buSzPts val="1800"/>
              <a:buChar char="•"/>
              <a:defRPr/>
            </a:lvl8pPr>
            <a:lvl9pPr indent="-342900" lvl="8" marL="4114800" algn="l">
              <a:lnSpc>
                <a:spcPct val="90000"/>
              </a:lnSpc>
              <a:spcBef>
                <a:spcPts val="371"/>
              </a:spcBef>
              <a:spcAft>
                <a:spcPts val="0"/>
              </a:spcAft>
              <a:buClr>
                <a:schemeClr val="dk1"/>
              </a:buClr>
              <a:buSzPts val="1800"/>
              <a:buChar char="•"/>
              <a:defRPr/>
            </a:lvl9pPr>
          </a:lstStyle>
          <a:p/>
        </p:txBody>
      </p:sp>
      <p:sp>
        <p:nvSpPr>
          <p:cNvPr id="81" name="Google Shape;81;p35"/>
          <p:cNvSpPr txBox="1"/>
          <p:nvPr>
            <p:ph idx="10" type="dt"/>
          </p:nvPr>
        </p:nvSpPr>
        <p:spPr>
          <a:xfrm>
            <a:off x="622211" y="4768735"/>
            <a:ext cx="2036326" cy="27392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5"/>
          <p:cNvSpPr txBox="1"/>
          <p:nvPr>
            <p:ph idx="11" type="ftr"/>
          </p:nvPr>
        </p:nvSpPr>
        <p:spPr>
          <a:xfrm>
            <a:off x="2997925" y="4768735"/>
            <a:ext cx="3054489" cy="27392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5"/>
          <p:cNvSpPr txBox="1"/>
          <p:nvPr>
            <p:ph idx="12" type="sldNum"/>
          </p:nvPr>
        </p:nvSpPr>
        <p:spPr>
          <a:xfrm>
            <a:off x="6391801" y="4768735"/>
            <a:ext cx="2036326" cy="273928"/>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21" name="Shape 21"/>
        <p:cNvGrpSpPr/>
        <p:nvPr/>
      </p:nvGrpSpPr>
      <p:grpSpPr>
        <a:xfrm>
          <a:off x="0" y="0"/>
          <a:ext cx="0" cy="0"/>
          <a:chOff x="0" y="0"/>
          <a:chExt cx="0" cy="0"/>
        </a:xfrm>
      </p:grpSpPr>
      <p:sp>
        <p:nvSpPr>
          <p:cNvPr id="22" name="Google Shape;22;p31"/>
          <p:cNvSpPr txBox="1"/>
          <p:nvPr>
            <p:ph idx="10" type="dt"/>
          </p:nvPr>
        </p:nvSpPr>
        <p:spPr>
          <a:xfrm>
            <a:off x="622211" y="4768735"/>
            <a:ext cx="2036326" cy="27392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1"/>
          <p:cNvSpPr txBox="1"/>
          <p:nvPr>
            <p:ph idx="11" type="ftr"/>
          </p:nvPr>
        </p:nvSpPr>
        <p:spPr>
          <a:xfrm>
            <a:off x="2997925" y="4768735"/>
            <a:ext cx="3054489" cy="27392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1"/>
          <p:cNvSpPr txBox="1"/>
          <p:nvPr>
            <p:ph idx="12" type="sldNum"/>
          </p:nvPr>
        </p:nvSpPr>
        <p:spPr>
          <a:xfrm>
            <a:off x="6391801" y="4768735"/>
            <a:ext cx="2036326" cy="273928"/>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25" name="Shape 25"/>
        <p:cNvGrpSpPr/>
        <p:nvPr/>
      </p:nvGrpSpPr>
      <p:grpSpPr>
        <a:xfrm>
          <a:off x="0" y="0"/>
          <a:ext cx="0" cy="0"/>
          <a:chOff x="0" y="0"/>
          <a:chExt cx="0" cy="0"/>
        </a:xfrm>
      </p:grpSpPr>
      <p:sp>
        <p:nvSpPr>
          <p:cNvPr id="26" name="Google Shape;26;p25"/>
          <p:cNvSpPr txBox="1"/>
          <p:nvPr>
            <p:ph type="ctrTitle"/>
          </p:nvPr>
        </p:nvSpPr>
        <p:spPr>
          <a:xfrm>
            <a:off x="1131292" y="842032"/>
            <a:ext cx="6787754" cy="1791253"/>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454"/>
              <a:buFont typeface="Calibri"/>
              <a:buNone/>
              <a:defRPr sz="4454"/>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5"/>
          <p:cNvSpPr txBox="1"/>
          <p:nvPr>
            <p:ph idx="1" type="subTitle"/>
          </p:nvPr>
        </p:nvSpPr>
        <p:spPr>
          <a:xfrm>
            <a:off x="1131292" y="2702363"/>
            <a:ext cx="6787754" cy="1242205"/>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42"/>
              </a:spcBef>
              <a:spcAft>
                <a:spcPts val="0"/>
              </a:spcAft>
              <a:buClr>
                <a:schemeClr val="dk1"/>
              </a:buClr>
              <a:buSzPts val="1782"/>
              <a:buNone/>
              <a:defRPr sz="1782"/>
            </a:lvl1pPr>
            <a:lvl2pPr lvl="1" algn="ctr">
              <a:lnSpc>
                <a:spcPct val="90000"/>
              </a:lnSpc>
              <a:spcBef>
                <a:spcPts val="371"/>
              </a:spcBef>
              <a:spcAft>
                <a:spcPts val="0"/>
              </a:spcAft>
              <a:buClr>
                <a:schemeClr val="dk1"/>
              </a:buClr>
              <a:buSzPts val="1485"/>
              <a:buNone/>
              <a:defRPr sz="1485"/>
            </a:lvl2pPr>
            <a:lvl3pPr lvl="2" algn="ctr">
              <a:lnSpc>
                <a:spcPct val="90000"/>
              </a:lnSpc>
              <a:spcBef>
                <a:spcPts val="371"/>
              </a:spcBef>
              <a:spcAft>
                <a:spcPts val="0"/>
              </a:spcAft>
              <a:buClr>
                <a:schemeClr val="dk1"/>
              </a:buClr>
              <a:buSzPts val="1336"/>
              <a:buNone/>
              <a:defRPr sz="1336"/>
            </a:lvl3pPr>
            <a:lvl4pPr lvl="3" algn="ctr">
              <a:lnSpc>
                <a:spcPct val="90000"/>
              </a:lnSpc>
              <a:spcBef>
                <a:spcPts val="371"/>
              </a:spcBef>
              <a:spcAft>
                <a:spcPts val="0"/>
              </a:spcAft>
              <a:buClr>
                <a:schemeClr val="dk1"/>
              </a:buClr>
              <a:buSzPts val="1188"/>
              <a:buNone/>
              <a:defRPr sz="1188"/>
            </a:lvl4pPr>
            <a:lvl5pPr lvl="4" algn="ctr">
              <a:lnSpc>
                <a:spcPct val="90000"/>
              </a:lnSpc>
              <a:spcBef>
                <a:spcPts val="371"/>
              </a:spcBef>
              <a:spcAft>
                <a:spcPts val="0"/>
              </a:spcAft>
              <a:buClr>
                <a:schemeClr val="dk1"/>
              </a:buClr>
              <a:buSzPts val="1188"/>
              <a:buNone/>
              <a:defRPr sz="1188"/>
            </a:lvl5pPr>
            <a:lvl6pPr lvl="5" algn="ctr">
              <a:lnSpc>
                <a:spcPct val="90000"/>
              </a:lnSpc>
              <a:spcBef>
                <a:spcPts val="371"/>
              </a:spcBef>
              <a:spcAft>
                <a:spcPts val="0"/>
              </a:spcAft>
              <a:buClr>
                <a:schemeClr val="dk1"/>
              </a:buClr>
              <a:buSzPts val="1188"/>
              <a:buNone/>
              <a:defRPr sz="1188"/>
            </a:lvl6pPr>
            <a:lvl7pPr lvl="6" algn="ctr">
              <a:lnSpc>
                <a:spcPct val="90000"/>
              </a:lnSpc>
              <a:spcBef>
                <a:spcPts val="371"/>
              </a:spcBef>
              <a:spcAft>
                <a:spcPts val="0"/>
              </a:spcAft>
              <a:buClr>
                <a:schemeClr val="dk1"/>
              </a:buClr>
              <a:buSzPts val="1188"/>
              <a:buNone/>
              <a:defRPr sz="1188"/>
            </a:lvl7pPr>
            <a:lvl8pPr lvl="7" algn="ctr">
              <a:lnSpc>
                <a:spcPct val="90000"/>
              </a:lnSpc>
              <a:spcBef>
                <a:spcPts val="371"/>
              </a:spcBef>
              <a:spcAft>
                <a:spcPts val="0"/>
              </a:spcAft>
              <a:buClr>
                <a:schemeClr val="dk1"/>
              </a:buClr>
              <a:buSzPts val="1188"/>
              <a:buNone/>
              <a:defRPr sz="1188"/>
            </a:lvl8pPr>
            <a:lvl9pPr lvl="8" algn="ctr">
              <a:lnSpc>
                <a:spcPct val="90000"/>
              </a:lnSpc>
              <a:spcBef>
                <a:spcPts val="371"/>
              </a:spcBef>
              <a:spcAft>
                <a:spcPts val="0"/>
              </a:spcAft>
              <a:buClr>
                <a:schemeClr val="dk1"/>
              </a:buClr>
              <a:buSzPts val="1188"/>
              <a:buNone/>
              <a:defRPr sz="1188"/>
            </a:lvl9pPr>
          </a:lstStyle>
          <a:p/>
        </p:txBody>
      </p:sp>
      <p:sp>
        <p:nvSpPr>
          <p:cNvPr id="28" name="Google Shape;28;p25"/>
          <p:cNvSpPr txBox="1"/>
          <p:nvPr>
            <p:ph idx="10" type="dt"/>
          </p:nvPr>
        </p:nvSpPr>
        <p:spPr>
          <a:xfrm>
            <a:off x="622211" y="4768735"/>
            <a:ext cx="2036326" cy="27392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5"/>
          <p:cNvSpPr txBox="1"/>
          <p:nvPr>
            <p:ph idx="11" type="ftr"/>
          </p:nvPr>
        </p:nvSpPr>
        <p:spPr>
          <a:xfrm>
            <a:off x="2997925" y="4768735"/>
            <a:ext cx="3054489" cy="27392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5"/>
          <p:cNvSpPr txBox="1"/>
          <p:nvPr>
            <p:ph idx="12" type="sldNum"/>
          </p:nvPr>
        </p:nvSpPr>
        <p:spPr>
          <a:xfrm>
            <a:off x="6391801" y="4768735"/>
            <a:ext cx="2036326" cy="273928"/>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31" name="Shape 31"/>
        <p:cNvGrpSpPr/>
        <p:nvPr/>
      </p:nvGrpSpPr>
      <p:grpSpPr>
        <a:xfrm>
          <a:off x="0" y="0"/>
          <a:ext cx="0" cy="0"/>
          <a:chOff x="0" y="0"/>
          <a:chExt cx="0" cy="0"/>
        </a:xfrm>
      </p:grpSpPr>
      <p:sp>
        <p:nvSpPr>
          <p:cNvPr id="32" name="Google Shape;32;p27"/>
          <p:cNvSpPr txBox="1"/>
          <p:nvPr>
            <p:ph type="title"/>
          </p:nvPr>
        </p:nvSpPr>
        <p:spPr>
          <a:xfrm>
            <a:off x="617497" y="1282700"/>
            <a:ext cx="7805917" cy="214021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54"/>
              <a:buFont typeface="Calibri"/>
              <a:buNone/>
              <a:defRPr sz="4454"/>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7"/>
          <p:cNvSpPr txBox="1"/>
          <p:nvPr>
            <p:ph idx="1" type="body"/>
          </p:nvPr>
        </p:nvSpPr>
        <p:spPr>
          <a:xfrm>
            <a:off x="617497" y="3443160"/>
            <a:ext cx="7805917" cy="11254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42"/>
              </a:spcBef>
              <a:spcAft>
                <a:spcPts val="0"/>
              </a:spcAft>
              <a:buClr>
                <a:srgbClr val="888888"/>
              </a:buClr>
              <a:buSzPts val="1782"/>
              <a:buNone/>
              <a:defRPr sz="1782">
                <a:solidFill>
                  <a:srgbClr val="888888"/>
                </a:solidFill>
              </a:defRPr>
            </a:lvl1pPr>
            <a:lvl2pPr indent="-228600" lvl="1" marL="914400" algn="l">
              <a:lnSpc>
                <a:spcPct val="90000"/>
              </a:lnSpc>
              <a:spcBef>
                <a:spcPts val="371"/>
              </a:spcBef>
              <a:spcAft>
                <a:spcPts val="0"/>
              </a:spcAft>
              <a:buClr>
                <a:srgbClr val="888888"/>
              </a:buClr>
              <a:buSzPts val="1485"/>
              <a:buNone/>
              <a:defRPr sz="1485">
                <a:solidFill>
                  <a:srgbClr val="888888"/>
                </a:solidFill>
              </a:defRPr>
            </a:lvl2pPr>
            <a:lvl3pPr indent="-228600" lvl="2" marL="1371600" algn="l">
              <a:lnSpc>
                <a:spcPct val="90000"/>
              </a:lnSpc>
              <a:spcBef>
                <a:spcPts val="371"/>
              </a:spcBef>
              <a:spcAft>
                <a:spcPts val="0"/>
              </a:spcAft>
              <a:buClr>
                <a:srgbClr val="888888"/>
              </a:buClr>
              <a:buSzPts val="1336"/>
              <a:buNone/>
              <a:defRPr sz="1336">
                <a:solidFill>
                  <a:srgbClr val="888888"/>
                </a:solidFill>
              </a:defRPr>
            </a:lvl3pPr>
            <a:lvl4pPr indent="-228600" lvl="3" marL="1828800" algn="l">
              <a:lnSpc>
                <a:spcPct val="90000"/>
              </a:lnSpc>
              <a:spcBef>
                <a:spcPts val="371"/>
              </a:spcBef>
              <a:spcAft>
                <a:spcPts val="0"/>
              </a:spcAft>
              <a:buClr>
                <a:srgbClr val="888888"/>
              </a:buClr>
              <a:buSzPts val="1188"/>
              <a:buNone/>
              <a:defRPr sz="1188">
                <a:solidFill>
                  <a:srgbClr val="888888"/>
                </a:solidFill>
              </a:defRPr>
            </a:lvl4pPr>
            <a:lvl5pPr indent="-228600" lvl="4" marL="2286000" algn="l">
              <a:lnSpc>
                <a:spcPct val="90000"/>
              </a:lnSpc>
              <a:spcBef>
                <a:spcPts val="371"/>
              </a:spcBef>
              <a:spcAft>
                <a:spcPts val="0"/>
              </a:spcAft>
              <a:buClr>
                <a:srgbClr val="888888"/>
              </a:buClr>
              <a:buSzPts val="1188"/>
              <a:buNone/>
              <a:defRPr sz="1188">
                <a:solidFill>
                  <a:srgbClr val="888888"/>
                </a:solidFill>
              </a:defRPr>
            </a:lvl5pPr>
            <a:lvl6pPr indent="-228600" lvl="5" marL="2743200" algn="l">
              <a:lnSpc>
                <a:spcPct val="90000"/>
              </a:lnSpc>
              <a:spcBef>
                <a:spcPts val="371"/>
              </a:spcBef>
              <a:spcAft>
                <a:spcPts val="0"/>
              </a:spcAft>
              <a:buClr>
                <a:srgbClr val="888888"/>
              </a:buClr>
              <a:buSzPts val="1188"/>
              <a:buNone/>
              <a:defRPr sz="1188">
                <a:solidFill>
                  <a:srgbClr val="888888"/>
                </a:solidFill>
              </a:defRPr>
            </a:lvl6pPr>
            <a:lvl7pPr indent="-228600" lvl="6" marL="3200400" algn="l">
              <a:lnSpc>
                <a:spcPct val="90000"/>
              </a:lnSpc>
              <a:spcBef>
                <a:spcPts val="371"/>
              </a:spcBef>
              <a:spcAft>
                <a:spcPts val="0"/>
              </a:spcAft>
              <a:buClr>
                <a:srgbClr val="888888"/>
              </a:buClr>
              <a:buSzPts val="1188"/>
              <a:buNone/>
              <a:defRPr sz="1188">
                <a:solidFill>
                  <a:srgbClr val="888888"/>
                </a:solidFill>
              </a:defRPr>
            </a:lvl7pPr>
            <a:lvl8pPr indent="-228600" lvl="7" marL="3657600" algn="l">
              <a:lnSpc>
                <a:spcPct val="90000"/>
              </a:lnSpc>
              <a:spcBef>
                <a:spcPts val="371"/>
              </a:spcBef>
              <a:spcAft>
                <a:spcPts val="0"/>
              </a:spcAft>
              <a:buClr>
                <a:srgbClr val="888888"/>
              </a:buClr>
              <a:buSzPts val="1188"/>
              <a:buNone/>
              <a:defRPr sz="1188">
                <a:solidFill>
                  <a:srgbClr val="888888"/>
                </a:solidFill>
              </a:defRPr>
            </a:lvl8pPr>
            <a:lvl9pPr indent="-228600" lvl="8" marL="4114800" algn="l">
              <a:lnSpc>
                <a:spcPct val="90000"/>
              </a:lnSpc>
              <a:spcBef>
                <a:spcPts val="371"/>
              </a:spcBef>
              <a:spcAft>
                <a:spcPts val="0"/>
              </a:spcAft>
              <a:buClr>
                <a:srgbClr val="888888"/>
              </a:buClr>
              <a:buSzPts val="1188"/>
              <a:buNone/>
              <a:defRPr sz="1188">
                <a:solidFill>
                  <a:srgbClr val="888888"/>
                </a:solidFill>
              </a:defRPr>
            </a:lvl9pPr>
          </a:lstStyle>
          <a:p/>
        </p:txBody>
      </p:sp>
      <p:sp>
        <p:nvSpPr>
          <p:cNvPr id="34" name="Google Shape;34;p27"/>
          <p:cNvSpPr txBox="1"/>
          <p:nvPr>
            <p:ph idx="10" type="dt"/>
          </p:nvPr>
        </p:nvSpPr>
        <p:spPr>
          <a:xfrm>
            <a:off x="622211" y="4768735"/>
            <a:ext cx="2036326" cy="27392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7"/>
          <p:cNvSpPr txBox="1"/>
          <p:nvPr>
            <p:ph idx="11" type="ftr"/>
          </p:nvPr>
        </p:nvSpPr>
        <p:spPr>
          <a:xfrm>
            <a:off x="2997925" y="4768735"/>
            <a:ext cx="3054489" cy="27392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7"/>
          <p:cNvSpPr txBox="1"/>
          <p:nvPr>
            <p:ph idx="12" type="sldNum"/>
          </p:nvPr>
        </p:nvSpPr>
        <p:spPr>
          <a:xfrm>
            <a:off x="6391801" y="4768735"/>
            <a:ext cx="2036326" cy="273928"/>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7" name="Shape 37"/>
        <p:cNvGrpSpPr/>
        <p:nvPr/>
      </p:nvGrpSpPr>
      <p:grpSpPr>
        <a:xfrm>
          <a:off x="0" y="0"/>
          <a:ext cx="0" cy="0"/>
          <a:chOff x="0" y="0"/>
          <a:chExt cx="0" cy="0"/>
        </a:xfrm>
      </p:grpSpPr>
      <p:sp>
        <p:nvSpPr>
          <p:cNvPr id="38" name="Google Shape;38;p28"/>
          <p:cNvSpPr txBox="1"/>
          <p:nvPr>
            <p:ph type="title"/>
          </p:nvPr>
        </p:nvSpPr>
        <p:spPr>
          <a:xfrm>
            <a:off x="622211" y="273929"/>
            <a:ext cx="7805917" cy="99447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8"/>
          <p:cNvSpPr txBox="1"/>
          <p:nvPr>
            <p:ph idx="1" type="body"/>
          </p:nvPr>
        </p:nvSpPr>
        <p:spPr>
          <a:xfrm>
            <a:off x="622211" y="1369642"/>
            <a:ext cx="3846394" cy="326451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42"/>
              </a:spcBef>
              <a:spcAft>
                <a:spcPts val="0"/>
              </a:spcAft>
              <a:buClr>
                <a:schemeClr val="dk1"/>
              </a:buClr>
              <a:buSzPts val="1800"/>
              <a:buChar char="•"/>
              <a:defRPr/>
            </a:lvl1pPr>
            <a:lvl2pPr indent="-342900" lvl="1" marL="914400" algn="l">
              <a:lnSpc>
                <a:spcPct val="90000"/>
              </a:lnSpc>
              <a:spcBef>
                <a:spcPts val="371"/>
              </a:spcBef>
              <a:spcAft>
                <a:spcPts val="0"/>
              </a:spcAft>
              <a:buClr>
                <a:schemeClr val="dk1"/>
              </a:buClr>
              <a:buSzPts val="1800"/>
              <a:buChar char="•"/>
              <a:defRPr/>
            </a:lvl2pPr>
            <a:lvl3pPr indent="-342900" lvl="2" marL="1371600" algn="l">
              <a:lnSpc>
                <a:spcPct val="90000"/>
              </a:lnSpc>
              <a:spcBef>
                <a:spcPts val="371"/>
              </a:spcBef>
              <a:spcAft>
                <a:spcPts val="0"/>
              </a:spcAft>
              <a:buClr>
                <a:schemeClr val="dk1"/>
              </a:buClr>
              <a:buSzPts val="1800"/>
              <a:buChar char="•"/>
              <a:defRPr/>
            </a:lvl3pPr>
            <a:lvl4pPr indent="-342900" lvl="3" marL="1828800" algn="l">
              <a:lnSpc>
                <a:spcPct val="90000"/>
              </a:lnSpc>
              <a:spcBef>
                <a:spcPts val="371"/>
              </a:spcBef>
              <a:spcAft>
                <a:spcPts val="0"/>
              </a:spcAft>
              <a:buClr>
                <a:schemeClr val="dk1"/>
              </a:buClr>
              <a:buSzPts val="1800"/>
              <a:buChar char="•"/>
              <a:defRPr/>
            </a:lvl4pPr>
            <a:lvl5pPr indent="-342900" lvl="4" marL="2286000" algn="l">
              <a:lnSpc>
                <a:spcPct val="90000"/>
              </a:lnSpc>
              <a:spcBef>
                <a:spcPts val="371"/>
              </a:spcBef>
              <a:spcAft>
                <a:spcPts val="0"/>
              </a:spcAft>
              <a:buClr>
                <a:schemeClr val="dk1"/>
              </a:buClr>
              <a:buSzPts val="1800"/>
              <a:buChar char="•"/>
              <a:defRPr/>
            </a:lvl5pPr>
            <a:lvl6pPr indent="-342900" lvl="5" marL="2743200" algn="l">
              <a:lnSpc>
                <a:spcPct val="90000"/>
              </a:lnSpc>
              <a:spcBef>
                <a:spcPts val="371"/>
              </a:spcBef>
              <a:spcAft>
                <a:spcPts val="0"/>
              </a:spcAft>
              <a:buClr>
                <a:schemeClr val="dk1"/>
              </a:buClr>
              <a:buSzPts val="1800"/>
              <a:buChar char="•"/>
              <a:defRPr/>
            </a:lvl6pPr>
            <a:lvl7pPr indent="-342900" lvl="6" marL="3200400" algn="l">
              <a:lnSpc>
                <a:spcPct val="90000"/>
              </a:lnSpc>
              <a:spcBef>
                <a:spcPts val="371"/>
              </a:spcBef>
              <a:spcAft>
                <a:spcPts val="0"/>
              </a:spcAft>
              <a:buClr>
                <a:schemeClr val="dk1"/>
              </a:buClr>
              <a:buSzPts val="1800"/>
              <a:buChar char="•"/>
              <a:defRPr/>
            </a:lvl7pPr>
            <a:lvl8pPr indent="-342900" lvl="7" marL="3657600" algn="l">
              <a:lnSpc>
                <a:spcPct val="90000"/>
              </a:lnSpc>
              <a:spcBef>
                <a:spcPts val="371"/>
              </a:spcBef>
              <a:spcAft>
                <a:spcPts val="0"/>
              </a:spcAft>
              <a:buClr>
                <a:schemeClr val="dk1"/>
              </a:buClr>
              <a:buSzPts val="1800"/>
              <a:buChar char="•"/>
              <a:defRPr/>
            </a:lvl8pPr>
            <a:lvl9pPr indent="-342900" lvl="8" marL="4114800" algn="l">
              <a:lnSpc>
                <a:spcPct val="90000"/>
              </a:lnSpc>
              <a:spcBef>
                <a:spcPts val="371"/>
              </a:spcBef>
              <a:spcAft>
                <a:spcPts val="0"/>
              </a:spcAft>
              <a:buClr>
                <a:schemeClr val="dk1"/>
              </a:buClr>
              <a:buSzPts val="1800"/>
              <a:buChar char="•"/>
              <a:defRPr/>
            </a:lvl9pPr>
          </a:lstStyle>
          <a:p/>
        </p:txBody>
      </p:sp>
      <p:sp>
        <p:nvSpPr>
          <p:cNvPr id="40" name="Google Shape;40;p28"/>
          <p:cNvSpPr txBox="1"/>
          <p:nvPr>
            <p:ph idx="2" type="body"/>
          </p:nvPr>
        </p:nvSpPr>
        <p:spPr>
          <a:xfrm>
            <a:off x="4581733" y="1369642"/>
            <a:ext cx="3846394" cy="326451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42"/>
              </a:spcBef>
              <a:spcAft>
                <a:spcPts val="0"/>
              </a:spcAft>
              <a:buClr>
                <a:schemeClr val="dk1"/>
              </a:buClr>
              <a:buSzPts val="1800"/>
              <a:buChar char="•"/>
              <a:defRPr/>
            </a:lvl1pPr>
            <a:lvl2pPr indent="-342900" lvl="1" marL="914400" algn="l">
              <a:lnSpc>
                <a:spcPct val="90000"/>
              </a:lnSpc>
              <a:spcBef>
                <a:spcPts val="371"/>
              </a:spcBef>
              <a:spcAft>
                <a:spcPts val="0"/>
              </a:spcAft>
              <a:buClr>
                <a:schemeClr val="dk1"/>
              </a:buClr>
              <a:buSzPts val="1800"/>
              <a:buChar char="•"/>
              <a:defRPr/>
            </a:lvl2pPr>
            <a:lvl3pPr indent="-342900" lvl="2" marL="1371600" algn="l">
              <a:lnSpc>
                <a:spcPct val="90000"/>
              </a:lnSpc>
              <a:spcBef>
                <a:spcPts val="371"/>
              </a:spcBef>
              <a:spcAft>
                <a:spcPts val="0"/>
              </a:spcAft>
              <a:buClr>
                <a:schemeClr val="dk1"/>
              </a:buClr>
              <a:buSzPts val="1800"/>
              <a:buChar char="•"/>
              <a:defRPr/>
            </a:lvl3pPr>
            <a:lvl4pPr indent="-342900" lvl="3" marL="1828800" algn="l">
              <a:lnSpc>
                <a:spcPct val="90000"/>
              </a:lnSpc>
              <a:spcBef>
                <a:spcPts val="371"/>
              </a:spcBef>
              <a:spcAft>
                <a:spcPts val="0"/>
              </a:spcAft>
              <a:buClr>
                <a:schemeClr val="dk1"/>
              </a:buClr>
              <a:buSzPts val="1800"/>
              <a:buChar char="•"/>
              <a:defRPr/>
            </a:lvl4pPr>
            <a:lvl5pPr indent="-342900" lvl="4" marL="2286000" algn="l">
              <a:lnSpc>
                <a:spcPct val="90000"/>
              </a:lnSpc>
              <a:spcBef>
                <a:spcPts val="371"/>
              </a:spcBef>
              <a:spcAft>
                <a:spcPts val="0"/>
              </a:spcAft>
              <a:buClr>
                <a:schemeClr val="dk1"/>
              </a:buClr>
              <a:buSzPts val="1800"/>
              <a:buChar char="•"/>
              <a:defRPr/>
            </a:lvl5pPr>
            <a:lvl6pPr indent="-342900" lvl="5" marL="2743200" algn="l">
              <a:lnSpc>
                <a:spcPct val="90000"/>
              </a:lnSpc>
              <a:spcBef>
                <a:spcPts val="371"/>
              </a:spcBef>
              <a:spcAft>
                <a:spcPts val="0"/>
              </a:spcAft>
              <a:buClr>
                <a:schemeClr val="dk1"/>
              </a:buClr>
              <a:buSzPts val="1800"/>
              <a:buChar char="•"/>
              <a:defRPr/>
            </a:lvl6pPr>
            <a:lvl7pPr indent="-342900" lvl="6" marL="3200400" algn="l">
              <a:lnSpc>
                <a:spcPct val="90000"/>
              </a:lnSpc>
              <a:spcBef>
                <a:spcPts val="371"/>
              </a:spcBef>
              <a:spcAft>
                <a:spcPts val="0"/>
              </a:spcAft>
              <a:buClr>
                <a:schemeClr val="dk1"/>
              </a:buClr>
              <a:buSzPts val="1800"/>
              <a:buChar char="•"/>
              <a:defRPr/>
            </a:lvl7pPr>
            <a:lvl8pPr indent="-342900" lvl="7" marL="3657600" algn="l">
              <a:lnSpc>
                <a:spcPct val="90000"/>
              </a:lnSpc>
              <a:spcBef>
                <a:spcPts val="371"/>
              </a:spcBef>
              <a:spcAft>
                <a:spcPts val="0"/>
              </a:spcAft>
              <a:buClr>
                <a:schemeClr val="dk1"/>
              </a:buClr>
              <a:buSzPts val="1800"/>
              <a:buChar char="•"/>
              <a:defRPr/>
            </a:lvl8pPr>
            <a:lvl9pPr indent="-342900" lvl="8" marL="4114800" algn="l">
              <a:lnSpc>
                <a:spcPct val="90000"/>
              </a:lnSpc>
              <a:spcBef>
                <a:spcPts val="371"/>
              </a:spcBef>
              <a:spcAft>
                <a:spcPts val="0"/>
              </a:spcAft>
              <a:buClr>
                <a:schemeClr val="dk1"/>
              </a:buClr>
              <a:buSzPts val="1800"/>
              <a:buChar char="•"/>
              <a:defRPr/>
            </a:lvl9pPr>
          </a:lstStyle>
          <a:p/>
        </p:txBody>
      </p:sp>
      <p:sp>
        <p:nvSpPr>
          <p:cNvPr id="41" name="Google Shape;41;p28"/>
          <p:cNvSpPr txBox="1"/>
          <p:nvPr>
            <p:ph idx="10" type="dt"/>
          </p:nvPr>
        </p:nvSpPr>
        <p:spPr>
          <a:xfrm>
            <a:off x="622211" y="4768735"/>
            <a:ext cx="2036326" cy="27392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8"/>
          <p:cNvSpPr txBox="1"/>
          <p:nvPr>
            <p:ph idx="11" type="ftr"/>
          </p:nvPr>
        </p:nvSpPr>
        <p:spPr>
          <a:xfrm>
            <a:off x="2997925" y="4768735"/>
            <a:ext cx="3054489" cy="27392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8"/>
          <p:cNvSpPr txBox="1"/>
          <p:nvPr>
            <p:ph idx="12" type="sldNum"/>
          </p:nvPr>
        </p:nvSpPr>
        <p:spPr>
          <a:xfrm>
            <a:off x="6391801" y="4768735"/>
            <a:ext cx="2036326" cy="273928"/>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4" name="Shape 44"/>
        <p:cNvGrpSpPr/>
        <p:nvPr/>
      </p:nvGrpSpPr>
      <p:grpSpPr>
        <a:xfrm>
          <a:off x="0" y="0"/>
          <a:ext cx="0" cy="0"/>
          <a:chOff x="0" y="0"/>
          <a:chExt cx="0" cy="0"/>
        </a:xfrm>
      </p:grpSpPr>
      <p:sp>
        <p:nvSpPr>
          <p:cNvPr id="45" name="Google Shape;45;p29"/>
          <p:cNvSpPr txBox="1"/>
          <p:nvPr>
            <p:ph type="title"/>
          </p:nvPr>
        </p:nvSpPr>
        <p:spPr>
          <a:xfrm>
            <a:off x="623389" y="273929"/>
            <a:ext cx="7805917" cy="99447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9"/>
          <p:cNvSpPr txBox="1"/>
          <p:nvPr>
            <p:ph idx="1" type="body"/>
          </p:nvPr>
        </p:nvSpPr>
        <p:spPr>
          <a:xfrm>
            <a:off x="623390" y="1261261"/>
            <a:ext cx="3828717" cy="618125"/>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42"/>
              </a:spcBef>
              <a:spcAft>
                <a:spcPts val="0"/>
              </a:spcAft>
              <a:buClr>
                <a:schemeClr val="dk1"/>
              </a:buClr>
              <a:buSzPts val="1782"/>
              <a:buNone/>
              <a:defRPr b="1" sz="1782"/>
            </a:lvl1pPr>
            <a:lvl2pPr indent="-228600" lvl="1" marL="914400" algn="l">
              <a:lnSpc>
                <a:spcPct val="90000"/>
              </a:lnSpc>
              <a:spcBef>
                <a:spcPts val="371"/>
              </a:spcBef>
              <a:spcAft>
                <a:spcPts val="0"/>
              </a:spcAft>
              <a:buClr>
                <a:schemeClr val="dk1"/>
              </a:buClr>
              <a:buSzPts val="1485"/>
              <a:buNone/>
              <a:defRPr b="1" sz="1485"/>
            </a:lvl2pPr>
            <a:lvl3pPr indent="-228600" lvl="2" marL="1371600" algn="l">
              <a:lnSpc>
                <a:spcPct val="90000"/>
              </a:lnSpc>
              <a:spcBef>
                <a:spcPts val="371"/>
              </a:spcBef>
              <a:spcAft>
                <a:spcPts val="0"/>
              </a:spcAft>
              <a:buClr>
                <a:schemeClr val="dk1"/>
              </a:buClr>
              <a:buSzPts val="1336"/>
              <a:buNone/>
              <a:defRPr b="1" sz="1336"/>
            </a:lvl3pPr>
            <a:lvl4pPr indent="-228600" lvl="3" marL="1828800" algn="l">
              <a:lnSpc>
                <a:spcPct val="90000"/>
              </a:lnSpc>
              <a:spcBef>
                <a:spcPts val="371"/>
              </a:spcBef>
              <a:spcAft>
                <a:spcPts val="0"/>
              </a:spcAft>
              <a:buClr>
                <a:schemeClr val="dk1"/>
              </a:buClr>
              <a:buSzPts val="1188"/>
              <a:buNone/>
              <a:defRPr b="1" sz="1188"/>
            </a:lvl4pPr>
            <a:lvl5pPr indent="-228600" lvl="4" marL="2286000" algn="l">
              <a:lnSpc>
                <a:spcPct val="90000"/>
              </a:lnSpc>
              <a:spcBef>
                <a:spcPts val="371"/>
              </a:spcBef>
              <a:spcAft>
                <a:spcPts val="0"/>
              </a:spcAft>
              <a:buClr>
                <a:schemeClr val="dk1"/>
              </a:buClr>
              <a:buSzPts val="1188"/>
              <a:buNone/>
              <a:defRPr b="1" sz="1188"/>
            </a:lvl5pPr>
            <a:lvl6pPr indent="-228600" lvl="5" marL="2743200" algn="l">
              <a:lnSpc>
                <a:spcPct val="90000"/>
              </a:lnSpc>
              <a:spcBef>
                <a:spcPts val="371"/>
              </a:spcBef>
              <a:spcAft>
                <a:spcPts val="0"/>
              </a:spcAft>
              <a:buClr>
                <a:schemeClr val="dk1"/>
              </a:buClr>
              <a:buSzPts val="1188"/>
              <a:buNone/>
              <a:defRPr b="1" sz="1188"/>
            </a:lvl6pPr>
            <a:lvl7pPr indent="-228600" lvl="6" marL="3200400" algn="l">
              <a:lnSpc>
                <a:spcPct val="90000"/>
              </a:lnSpc>
              <a:spcBef>
                <a:spcPts val="371"/>
              </a:spcBef>
              <a:spcAft>
                <a:spcPts val="0"/>
              </a:spcAft>
              <a:buClr>
                <a:schemeClr val="dk1"/>
              </a:buClr>
              <a:buSzPts val="1188"/>
              <a:buNone/>
              <a:defRPr b="1" sz="1188"/>
            </a:lvl7pPr>
            <a:lvl8pPr indent="-228600" lvl="7" marL="3657600" algn="l">
              <a:lnSpc>
                <a:spcPct val="90000"/>
              </a:lnSpc>
              <a:spcBef>
                <a:spcPts val="371"/>
              </a:spcBef>
              <a:spcAft>
                <a:spcPts val="0"/>
              </a:spcAft>
              <a:buClr>
                <a:schemeClr val="dk1"/>
              </a:buClr>
              <a:buSzPts val="1188"/>
              <a:buNone/>
              <a:defRPr b="1" sz="1188"/>
            </a:lvl8pPr>
            <a:lvl9pPr indent="-228600" lvl="8" marL="4114800" algn="l">
              <a:lnSpc>
                <a:spcPct val="90000"/>
              </a:lnSpc>
              <a:spcBef>
                <a:spcPts val="371"/>
              </a:spcBef>
              <a:spcAft>
                <a:spcPts val="0"/>
              </a:spcAft>
              <a:buClr>
                <a:schemeClr val="dk1"/>
              </a:buClr>
              <a:buSzPts val="1188"/>
              <a:buNone/>
              <a:defRPr b="1" sz="1188"/>
            </a:lvl9pPr>
          </a:lstStyle>
          <a:p/>
        </p:txBody>
      </p:sp>
      <p:sp>
        <p:nvSpPr>
          <p:cNvPr id="47" name="Google Shape;47;p29"/>
          <p:cNvSpPr txBox="1"/>
          <p:nvPr>
            <p:ph idx="2" type="body"/>
          </p:nvPr>
        </p:nvSpPr>
        <p:spPr>
          <a:xfrm>
            <a:off x="623390" y="1879386"/>
            <a:ext cx="3828717" cy="276429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42"/>
              </a:spcBef>
              <a:spcAft>
                <a:spcPts val="0"/>
              </a:spcAft>
              <a:buClr>
                <a:schemeClr val="dk1"/>
              </a:buClr>
              <a:buSzPts val="1800"/>
              <a:buChar char="•"/>
              <a:defRPr/>
            </a:lvl1pPr>
            <a:lvl2pPr indent="-342900" lvl="1" marL="914400" algn="l">
              <a:lnSpc>
                <a:spcPct val="90000"/>
              </a:lnSpc>
              <a:spcBef>
                <a:spcPts val="371"/>
              </a:spcBef>
              <a:spcAft>
                <a:spcPts val="0"/>
              </a:spcAft>
              <a:buClr>
                <a:schemeClr val="dk1"/>
              </a:buClr>
              <a:buSzPts val="1800"/>
              <a:buChar char="•"/>
              <a:defRPr/>
            </a:lvl2pPr>
            <a:lvl3pPr indent="-342900" lvl="2" marL="1371600" algn="l">
              <a:lnSpc>
                <a:spcPct val="90000"/>
              </a:lnSpc>
              <a:spcBef>
                <a:spcPts val="371"/>
              </a:spcBef>
              <a:spcAft>
                <a:spcPts val="0"/>
              </a:spcAft>
              <a:buClr>
                <a:schemeClr val="dk1"/>
              </a:buClr>
              <a:buSzPts val="1800"/>
              <a:buChar char="•"/>
              <a:defRPr/>
            </a:lvl3pPr>
            <a:lvl4pPr indent="-342900" lvl="3" marL="1828800" algn="l">
              <a:lnSpc>
                <a:spcPct val="90000"/>
              </a:lnSpc>
              <a:spcBef>
                <a:spcPts val="371"/>
              </a:spcBef>
              <a:spcAft>
                <a:spcPts val="0"/>
              </a:spcAft>
              <a:buClr>
                <a:schemeClr val="dk1"/>
              </a:buClr>
              <a:buSzPts val="1800"/>
              <a:buChar char="•"/>
              <a:defRPr/>
            </a:lvl4pPr>
            <a:lvl5pPr indent="-342900" lvl="4" marL="2286000" algn="l">
              <a:lnSpc>
                <a:spcPct val="90000"/>
              </a:lnSpc>
              <a:spcBef>
                <a:spcPts val="371"/>
              </a:spcBef>
              <a:spcAft>
                <a:spcPts val="0"/>
              </a:spcAft>
              <a:buClr>
                <a:schemeClr val="dk1"/>
              </a:buClr>
              <a:buSzPts val="1800"/>
              <a:buChar char="•"/>
              <a:defRPr/>
            </a:lvl5pPr>
            <a:lvl6pPr indent="-342900" lvl="5" marL="2743200" algn="l">
              <a:lnSpc>
                <a:spcPct val="90000"/>
              </a:lnSpc>
              <a:spcBef>
                <a:spcPts val="371"/>
              </a:spcBef>
              <a:spcAft>
                <a:spcPts val="0"/>
              </a:spcAft>
              <a:buClr>
                <a:schemeClr val="dk1"/>
              </a:buClr>
              <a:buSzPts val="1800"/>
              <a:buChar char="•"/>
              <a:defRPr/>
            </a:lvl6pPr>
            <a:lvl7pPr indent="-342900" lvl="6" marL="3200400" algn="l">
              <a:lnSpc>
                <a:spcPct val="90000"/>
              </a:lnSpc>
              <a:spcBef>
                <a:spcPts val="371"/>
              </a:spcBef>
              <a:spcAft>
                <a:spcPts val="0"/>
              </a:spcAft>
              <a:buClr>
                <a:schemeClr val="dk1"/>
              </a:buClr>
              <a:buSzPts val="1800"/>
              <a:buChar char="•"/>
              <a:defRPr/>
            </a:lvl7pPr>
            <a:lvl8pPr indent="-342900" lvl="7" marL="3657600" algn="l">
              <a:lnSpc>
                <a:spcPct val="90000"/>
              </a:lnSpc>
              <a:spcBef>
                <a:spcPts val="371"/>
              </a:spcBef>
              <a:spcAft>
                <a:spcPts val="0"/>
              </a:spcAft>
              <a:buClr>
                <a:schemeClr val="dk1"/>
              </a:buClr>
              <a:buSzPts val="1800"/>
              <a:buChar char="•"/>
              <a:defRPr/>
            </a:lvl8pPr>
            <a:lvl9pPr indent="-342900" lvl="8" marL="4114800" algn="l">
              <a:lnSpc>
                <a:spcPct val="90000"/>
              </a:lnSpc>
              <a:spcBef>
                <a:spcPts val="371"/>
              </a:spcBef>
              <a:spcAft>
                <a:spcPts val="0"/>
              </a:spcAft>
              <a:buClr>
                <a:schemeClr val="dk1"/>
              </a:buClr>
              <a:buSzPts val="1800"/>
              <a:buChar char="•"/>
              <a:defRPr/>
            </a:lvl9pPr>
          </a:lstStyle>
          <a:p/>
        </p:txBody>
      </p:sp>
      <p:sp>
        <p:nvSpPr>
          <p:cNvPr id="48" name="Google Shape;48;p29"/>
          <p:cNvSpPr txBox="1"/>
          <p:nvPr>
            <p:ph idx="3" type="body"/>
          </p:nvPr>
        </p:nvSpPr>
        <p:spPr>
          <a:xfrm>
            <a:off x="4581734" y="1261261"/>
            <a:ext cx="3847572" cy="618125"/>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42"/>
              </a:spcBef>
              <a:spcAft>
                <a:spcPts val="0"/>
              </a:spcAft>
              <a:buClr>
                <a:schemeClr val="dk1"/>
              </a:buClr>
              <a:buSzPts val="1782"/>
              <a:buNone/>
              <a:defRPr b="1" sz="1782"/>
            </a:lvl1pPr>
            <a:lvl2pPr indent="-228600" lvl="1" marL="914400" algn="l">
              <a:lnSpc>
                <a:spcPct val="90000"/>
              </a:lnSpc>
              <a:spcBef>
                <a:spcPts val="371"/>
              </a:spcBef>
              <a:spcAft>
                <a:spcPts val="0"/>
              </a:spcAft>
              <a:buClr>
                <a:schemeClr val="dk1"/>
              </a:buClr>
              <a:buSzPts val="1485"/>
              <a:buNone/>
              <a:defRPr b="1" sz="1485"/>
            </a:lvl2pPr>
            <a:lvl3pPr indent="-228600" lvl="2" marL="1371600" algn="l">
              <a:lnSpc>
                <a:spcPct val="90000"/>
              </a:lnSpc>
              <a:spcBef>
                <a:spcPts val="371"/>
              </a:spcBef>
              <a:spcAft>
                <a:spcPts val="0"/>
              </a:spcAft>
              <a:buClr>
                <a:schemeClr val="dk1"/>
              </a:buClr>
              <a:buSzPts val="1336"/>
              <a:buNone/>
              <a:defRPr b="1" sz="1336"/>
            </a:lvl3pPr>
            <a:lvl4pPr indent="-228600" lvl="3" marL="1828800" algn="l">
              <a:lnSpc>
                <a:spcPct val="90000"/>
              </a:lnSpc>
              <a:spcBef>
                <a:spcPts val="371"/>
              </a:spcBef>
              <a:spcAft>
                <a:spcPts val="0"/>
              </a:spcAft>
              <a:buClr>
                <a:schemeClr val="dk1"/>
              </a:buClr>
              <a:buSzPts val="1188"/>
              <a:buNone/>
              <a:defRPr b="1" sz="1188"/>
            </a:lvl4pPr>
            <a:lvl5pPr indent="-228600" lvl="4" marL="2286000" algn="l">
              <a:lnSpc>
                <a:spcPct val="90000"/>
              </a:lnSpc>
              <a:spcBef>
                <a:spcPts val="371"/>
              </a:spcBef>
              <a:spcAft>
                <a:spcPts val="0"/>
              </a:spcAft>
              <a:buClr>
                <a:schemeClr val="dk1"/>
              </a:buClr>
              <a:buSzPts val="1188"/>
              <a:buNone/>
              <a:defRPr b="1" sz="1188"/>
            </a:lvl5pPr>
            <a:lvl6pPr indent="-228600" lvl="5" marL="2743200" algn="l">
              <a:lnSpc>
                <a:spcPct val="90000"/>
              </a:lnSpc>
              <a:spcBef>
                <a:spcPts val="371"/>
              </a:spcBef>
              <a:spcAft>
                <a:spcPts val="0"/>
              </a:spcAft>
              <a:buClr>
                <a:schemeClr val="dk1"/>
              </a:buClr>
              <a:buSzPts val="1188"/>
              <a:buNone/>
              <a:defRPr b="1" sz="1188"/>
            </a:lvl6pPr>
            <a:lvl7pPr indent="-228600" lvl="6" marL="3200400" algn="l">
              <a:lnSpc>
                <a:spcPct val="90000"/>
              </a:lnSpc>
              <a:spcBef>
                <a:spcPts val="371"/>
              </a:spcBef>
              <a:spcAft>
                <a:spcPts val="0"/>
              </a:spcAft>
              <a:buClr>
                <a:schemeClr val="dk1"/>
              </a:buClr>
              <a:buSzPts val="1188"/>
              <a:buNone/>
              <a:defRPr b="1" sz="1188"/>
            </a:lvl7pPr>
            <a:lvl8pPr indent="-228600" lvl="7" marL="3657600" algn="l">
              <a:lnSpc>
                <a:spcPct val="90000"/>
              </a:lnSpc>
              <a:spcBef>
                <a:spcPts val="371"/>
              </a:spcBef>
              <a:spcAft>
                <a:spcPts val="0"/>
              </a:spcAft>
              <a:buClr>
                <a:schemeClr val="dk1"/>
              </a:buClr>
              <a:buSzPts val="1188"/>
              <a:buNone/>
              <a:defRPr b="1" sz="1188"/>
            </a:lvl8pPr>
            <a:lvl9pPr indent="-228600" lvl="8" marL="4114800" algn="l">
              <a:lnSpc>
                <a:spcPct val="90000"/>
              </a:lnSpc>
              <a:spcBef>
                <a:spcPts val="371"/>
              </a:spcBef>
              <a:spcAft>
                <a:spcPts val="0"/>
              </a:spcAft>
              <a:buClr>
                <a:schemeClr val="dk1"/>
              </a:buClr>
              <a:buSzPts val="1188"/>
              <a:buNone/>
              <a:defRPr b="1" sz="1188"/>
            </a:lvl9pPr>
          </a:lstStyle>
          <a:p/>
        </p:txBody>
      </p:sp>
      <p:sp>
        <p:nvSpPr>
          <p:cNvPr id="49" name="Google Shape;49;p29"/>
          <p:cNvSpPr txBox="1"/>
          <p:nvPr>
            <p:ph idx="4" type="body"/>
          </p:nvPr>
        </p:nvSpPr>
        <p:spPr>
          <a:xfrm>
            <a:off x="4581734" y="1879386"/>
            <a:ext cx="3847572" cy="276429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42"/>
              </a:spcBef>
              <a:spcAft>
                <a:spcPts val="0"/>
              </a:spcAft>
              <a:buClr>
                <a:schemeClr val="dk1"/>
              </a:buClr>
              <a:buSzPts val="1800"/>
              <a:buChar char="•"/>
              <a:defRPr/>
            </a:lvl1pPr>
            <a:lvl2pPr indent="-342900" lvl="1" marL="914400" algn="l">
              <a:lnSpc>
                <a:spcPct val="90000"/>
              </a:lnSpc>
              <a:spcBef>
                <a:spcPts val="371"/>
              </a:spcBef>
              <a:spcAft>
                <a:spcPts val="0"/>
              </a:spcAft>
              <a:buClr>
                <a:schemeClr val="dk1"/>
              </a:buClr>
              <a:buSzPts val="1800"/>
              <a:buChar char="•"/>
              <a:defRPr/>
            </a:lvl2pPr>
            <a:lvl3pPr indent="-342900" lvl="2" marL="1371600" algn="l">
              <a:lnSpc>
                <a:spcPct val="90000"/>
              </a:lnSpc>
              <a:spcBef>
                <a:spcPts val="371"/>
              </a:spcBef>
              <a:spcAft>
                <a:spcPts val="0"/>
              </a:spcAft>
              <a:buClr>
                <a:schemeClr val="dk1"/>
              </a:buClr>
              <a:buSzPts val="1800"/>
              <a:buChar char="•"/>
              <a:defRPr/>
            </a:lvl3pPr>
            <a:lvl4pPr indent="-342900" lvl="3" marL="1828800" algn="l">
              <a:lnSpc>
                <a:spcPct val="90000"/>
              </a:lnSpc>
              <a:spcBef>
                <a:spcPts val="371"/>
              </a:spcBef>
              <a:spcAft>
                <a:spcPts val="0"/>
              </a:spcAft>
              <a:buClr>
                <a:schemeClr val="dk1"/>
              </a:buClr>
              <a:buSzPts val="1800"/>
              <a:buChar char="•"/>
              <a:defRPr/>
            </a:lvl4pPr>
            <a:lvl5pPr indent="-342900" lvl="4" marL="2286000" algn="l">
              <a:lnSpc>
                <a:spcPct val="90000"/>
              </a:lnSpc>
              <a:spcBef>
                <a:spcPts val="371"/>
              </a:spcBef>
              <a:spcAft>
                <a:spcPts val="0"/>
              </a:spcAft>
              <a:buClr>
                <a:schemeClr val="dk1"/>
              </a:buClr>
              <a:buSzPts val="1800"/>
              <a:buChar char="•"/>
              <a:defRPr/>
            </a:lvl5pPr>
            <a:lvl6pPr indent="-342900" lvl="5" marL="2743200" algn="l">
              <a:lnSpc>
                <a:spcPct val="90000"/>
              </a:lnSpc>
              <a:spcBef>
                <a:spcPts val="371"/>
              </a:spcBef>
              <a:spcAft>
                <a:spcPts val="0"/>
              </a:spcAft>
              <a:buClr>
                <a:schemeClr val="dk1"/>
              </a:buClr>
              <a:buSzPts val="1800"/>
              <a:buChar char="•"/>
              <a:defRPr/>
            </a:lvl6pPr>
            <a:lvl7pPr indent="-342900" lvl="6" marL="3200400" algn="l">
              <a:lnSpc>
                <a:spcPct val="90000"/>
              </a:lnSpc>
              <a:spcBef>
                <a:spcPts val="371"/>
              </a:spcBef>
              <a:spcAft>
                <a:spcPts val="0"/>
              </a:spcAft>
              <a:buClr>
                <a:schemeClr val="dk1"/>
              </a:buClr>
              <a:buSzPts val="1800"/>
              <a:buChar char="•"/>
              <a:defRPr/>
            </a:lvl7pPr>
            <a:lvl8pPr indent="-342900" lvl="7" marL="3657600" algn="l">
              <a:lnSpc>
                <a:spcPct val="90000"/>
              </a:lnSpc>
              <a:spcBef>
                <a:spcPts val="371"/>
              </a:spcBef>
              <a:spcAft>
                <a:spcPts val="0"/>
              </a:spcAft>
              <a:buClr>
                <a:schemeClr val="dk1"/>
              </a:buClr>
              <a:buSzPts val="1800"/>
              <a:buChar char="•"/>
              <a:defRPr/>
            </a:lvl8pPr>
            <a:lvl9pPr indent="-342900" lvl="8" marL="4114800" algn="l">
              <a:lnSpc>
                <a:spcPct val="90000"/>
              </a:lnSpc>
              <a:spcBef>
                <a:spcPts val="371"/>
              </a:spcBef>
              <a:spcAft>
                <a:spcPts val="0"/>
              </a:spcAft>
              <a:buClr>
                <a:schemeClr val="dk1"/>
              </a:buClr>
              <a:buSzPts val="1800"/>
              <a:buChar char="•"/>
              <a:defRPr/>
            </a:lvl9pPr>
          </a:lstStyle>
          <a:p/>
        </p:txBody>
      </p:sp>
      <p:sp>
        <p:nvSpPr>
          <p:cNvPr id="50" name="Google Shape;50;p29"/>
          <p:cNvSpPr txBox="1"/>
          <p:nvPr>
            <p:ph idx="10" type="dt"/>
          </p:nvPr>
        </p:nvSpPr>
        <p:spPr>
          <a:xfrm>
            <a:off x="622211" y="4768735"/>
            <a:ext cx="2036326" cy="27392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9"/>
          <p:cNvSpPr txBox="1"/>
          <p:nvPr>
            <p:ph idx="11" type="ftr"/>
          </p:nvPr>
        </p:nvSpPr>
        <p:spPr>
          <a:xfrm>
            <a:off x="2997925" y="4768735"/>
            <a:ext cx="3054489" cy="27392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9"/>
          <p:cNvSpPr txBox="1"/>
          <p:nvPr>
            <p:ph idx="12" type="sldNum"/>
          </p:nvPr>
        </p:nvSpPr>
        <p:spPr>
          <a:xfrm>
            <a:off x="6391801" y="4768735"/>
            <a:ext cx="2036326" cy="273928"/>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bg>
      <p:bgPr>
        <a:blipFill rotWithShape="1">
          <a:blip r:embed="rId2">
            <a:alphaModFix/>
          </a:blip>
          <a:tile algn="tl" flip="none" tx="0" sx="100000" ty="0" sy="100000"/>
        </a:blipFill>
      </p:bgPr>
    </p:bg>
    <p:spTree>
      <p:nvGrpSpPr>
        <p:cNvPr id="53" name="Shape 53"/>
        <p:cNvGrpSpPr/>
        <p:nvPr/>
      </p:nvGrpSpPr>
      <p:grpSpPr>
        <a:xfrm>
          <a:off x="0" y="0"/>
          <a:ext cx="0" cy="0"/>
          <a:chOff x="0" y="0"/>
          <a:chExt cx="0" cy="0"/>
        </a:xfrm>
      </p:grpSpPr>
      <p:sp>
        <p:nvSpPr>
          <p:cNvPr id="54" name="Google Shape;54;p30"/>
          <p:cNvSpPr txBox="1"/>
          <p:nvPr>
            <p:ph type="title"/>
          </p:nvPr>
        </p:nvSpPr>
        <p:spPr>
          <a:xfrm>
            <a:off x="622211" y="273929"/>
            <a:ext cx="7805917" cy="99447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0"/>
          <p:cNvSpPr txBox="1"/>
          <p:nvPr>
            <p:ph idx="10" type="dt"/>
          </p:nvPr>
        </p:nvSpPr>
        <p:spPr>
          <a:xfrm>
            <a:off x="622211" y="4768735"/>
            <a:ext cx="2036326" cy="27392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0"/>
          <p:cNvSpPr txBox="1"/>
          <p:nvPr>
            <p:ph idx="11" type="ftr"/>
          </p:nvPr>
        </p:nvSpPr>
        <p:spPr>
          <a:xfrm>
            <a:off x="2997925" y="4768735"/>
            <a:ext cx="3054489" cy="27392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0"/>
          <p:cNvSpPr txBox="1"/>
          <p:nvPr>
            <p:ph idx="12" type="sldNum"/>
          </p:nvPr>
        </p:nvSpPr>
        <p:spPr>
          <a:xfrm>
            <a:off x="6391801" y="4768735"/>
            <a:ext cx="2036326" cy="273928"/>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8" name="Shape 58"/>
        <p:cNvGrpSpPr/>
        <p:nvPr/>
      </p:nvGrpSpPr>
      <p:grpSpPr>
        <a:xfrm>
          <a:off x="0" y="0"/>
          <a:ext cx="0" cy="0"/>
          <a:chOff x="0" y="0"/>
          <a:chExt cx="0" cy="0"/>
        </a:xfrm>
      </p:grpSpPr>
      <p:sp>
        <p:nvSpPr>
          <p:cNvPr id="59" name="Google Shape;59;p32"/>
          <p:cNvSpPr txBox="1"/>
          <p:nvPr>
            <p:ph type="title"/>
          </p:nvPr>
        </p:nvSpPr>
        <p:spPr>
          <a:xfrm>
            <a:off x="623390" y="343006"/>
            <a:ext cx="2918969" cy="120052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375"/>
              <a:buFont typeface="Calibri"/>
              <a:buNone/>
              <a:defRPr sz="2375"/>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2"/>
          <p:cNvSpPr txBox="1"/>
          <p:nvPr>
            <p:ph idx="1" type="body"/>
          </p:nvPr>
        </p:nvSpPr>
        <p:spPr>
          <a:xfrm>
            <a:off x="3847572" y="740798"/>
            <a:ext cx="4581734" cy="3656347"/>
          </a:xfrm>
          <a:prstGeom prst="rect">
            <a:avLst/>
          </a:prstGeom>
          <a:noFill/>
          <a:ln>
            <a:noFill/>
          </a:ln>
        </p:spPr>
        <p:txBody>
          <a:bodyPr anchorCtr="0" anchor="t" bIns="45700" lIns="91425" spcFirstLastPara="1" rIns="91425" wrap="square" tIns="45700">
            <a:normAutofit/>
          </a:bodyPr>
          <a:lstStyle>
            <a:lvl1pPr indent="-379412" lvl="0" marL="457200" algn="l">
              <a:lnSpc>
                <a:spcPct val="90000"/>
              </a:lnSpc>
              <a:spcBef>
                <a:spcPts val="742"/>
              </a:spcBef>
              <a:spcAft>
                <a:spcPts val="0"/>
              </a:spcAft>
              <a:buClr>
                <a:schemeClr val="dk1"/>
              </a:buClr>
              <a:buSzPts val="2375"/>
              <a:buChar char="•"/>
              <a:defRPr sz="2375"/>
            </a:lvl1pPr>
            <a:lvl2pPr indent="-360553" lvl="1" marL="914400" algn="l">
              <a:lnSpc>
                <a:spcPct val="90000"/>
              </a:lnSpc>
              <a:spcBef>
                <a:spcPts val="371"/>
              </a:spcBef>
              <a:spcAft>
                <a:spcPts val="0"/>
              </a:spcAft>
              <a:buClr>
                <a:schemeClr val="dk1"/>
              </a:buClr>
              <a:buSzPts val="2078"/>
              <a:buChar char="•"/>
              <a:defRPr sz="2078"/>
            </a:lvl2pPr>
            <a:lvl3pPr indent="-341757" lvl="2" marL="1371600" algn="l">
              <a:lnSpc>
                <a:spcPct val="90000"/>
              </a:lnSpc>
              <a:spcBef>
                <a:spcPts val="371"/>
              </a:spcBef>
              <a:spcAft>
                <a:spcPts val="0"/>
              </a:spcAft>
              <a:buClr>
                <a:schemeClr val="dk1"/>
              </a:buClr>
              <a:buSzPts val="1782"/>
              <a:buChar char="•"/>
              <a:defRPr sz="1782"/>
            </a:lvl3pPr>
            <a:lvl4pPr indent="-322897" lvl="3" marL="1828800" algn="l">
              <a:lnSpc>
                <a:spcPct val="90000"/>
              </a:lnSpc>
              <a:spcBef>
                <a:spcPts val="371"/>
              </a:spcBef>
              <a:spcAft>
                <a:spcPts val="0"/>
              </a:spcAft>
              <a:buClr>
                <a:schemeClr val="dk1"/>
              </a:buClr>
              <a:buSzPts val="1485"/>
              <a:buChar char="•"/>
              <a:defRPr sz="1485"/>
            </a:lvl4pPr>
            <a:lvl5pPr indent="-322897" lvl="4" marL="2286000" algn="l">
              <a:lnSpc>
                <a:spcPct val="90000"/>
              </a:lnSpc>
              <a:spcBef>
                <a:spcPts val="371"/>
              </a:spcBef>
              <a:spcAft>
                <a:spcPts val="0"/>
              </a:spcAft>
              <a:buClr>
                <a:schemeClr val="dk1"/>
              </a:buClr>
              <a:buSzPts val="1485"/>
              <a:buChar char="•"/>
              <a:defRPr sz="1485"/>
            </a:lvl5pPr>
            <a:lvl6pPr indent="-322897" lvl="5" marL="2743200" algn="l">
              <a:lnSpc>
                <a:spcPct val="90000"/>
              </a:lnSpc>
              <a:spcBef>
                <a:spcPts val="371"/>
              </a:spcBef>
              <a:spcAft>
                <a:spcPts val="0"/>
              </a:spcAft>
              <a:buClr>
                <a:schemeClr val="dk1"/>
              </a:buClr>
              <a:buSzPts val="1485"/>
              <a:buChar char="•"/>
              <a:defRPr sz="1485"/>
            </a:lvl6pPr>
            <a:lvl7pPr indent="-322897" lvl="6" marL="3200400" algn="l">
              <a:lnSpc>
                <a:spcPct val="90000"/>
              </a:lnSpc>
              <a:spcBef>
                <a:spcPts val="371"/>
              </a:spcBef>
              <a:spcAft>
                <a:spcPts val="0"/>
              </a:spcAft>
              <a:buClr>
                <a:schemeClr val="dk1"/>
              </a:buClr>
              <a:buSzPts val="1485"/>
              <a:buChar char="•"/>
              <a:defRPr sz="1485"/>
            </a:lvl7pPr>
            <a:lvl8pPr indent="-322897" lvl="7" marL="3657600" algn="l">
              <a:lnSpc>
                <a:spcPct val="90000"/>
              </a:lnSpc>
              <a:spcBef>
                <a:spcPts val="371"/>
              </a:spcBef>
              <a:spcAft>
                <a:spcPts val="0"/>
              </a:spcAft>
              <a:buClr>
                <a:schemeClr val="dk1"/>
              </a:buClr>
              <a:buSzPts val="1485"/>
              <a:buChar char="•"/>
              <a:defRPr sz="1485"/>
            </a:lvl8pPr>
            <a:lvl9pPr indent="-322897" lvl="8" marL="4114800" algn="l">
              <a:lnSpc>
                <a:spcPct val="90000"/>
              </a:lnSpc>
              <a:spcBef>
                <a:spcPts val="371"/>
              </a:spcBef>
              <a:spcAft>
                <a:spcPts val="0"/>
              </a:spcAft>
              <a:buClr>
                <a:schemeClr val="dk1"/>
              </a:buClr>
              <a:buSzPts val="1485"/>
              <a:buChar char="•"/>
              <a:defRPr sz="1485"/>
            </a:lvl9pPr>
          </a:lstStyle>
          <a:p/>
        </p:txBody>
      </p:sp>
      <p:sp>
        <p:nvSpPr>
          <p:cNvPr id="61" name="Google Shape;61;p32"/>
          <p:cNvSpPr txBox="1"/>
          <p:nvPr>
            <p:ph idx="2" type="body"/>
          </p:nvPr>
        </p:nvSpPr>
        <p:spPr>
          <a:xfrm>
            <a:off x="623390" y="1543526"/>
            <a:ext cx="2918969" cy="285957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42"/>
              </a:spcBef>
              <a:spcAft>
                <a:spcPts val="0"/>
              </a:spcAft>
              <a:buClr>
                <a:schemeClr val="dk1"/>
              </a:buClr>
              <a:buSzPts val="1188"/>
              <a:buNone/>
              <a:defRPr sz="1188"/>
            </a:lvl1pPr>
            <a:lvl2pPr indent="-228600" lvl="1" marL="914400" algn="l">
              <a:lnSpc>
                <a:spcPct val="90000"/>
              </a:lnSpc>
              <a:spcBef>
                <a:spcPts val="371"/>
              </a:spcBef>
              <a:spcAft>
                <a:spcPts val="0"/>
              </a:spcAft>
              <a:buClr>
                <a:schemeClr val="dk1"/>
              </a:buClr>
              <a:buSzPts val="1039"/>
              <a:buNone/>
              <a:defRPr sz="1039"/>
            </a:lvl2pPr>
            <a:lvl3pPr indent="-228600" lvl="2" marL="1371600" algn="l">
              <a:lnSpc>
                <a:spcPct val="90000"/>
              </a:lnSpc>
              <a:spcBef>
                <a:spcPts val="371"/>
              </a:spcBef>
              <a:spcAft>
                <a:spcPts val="0"/>
              </a:spcAft>
              <a:buClr>
                <a:schemeClr val="dk1"/>
              </a:buClr>
              <a:buSzPts val="891"/>
              <a:buNone/>
              <a:defRPr sz="891"/>
            </a:lvl3pPr>
            <a:lvl4pPr indent="-228600" lvl="3" marL="1828800" algn="l">
              <a:lnSpc>
                <a:spcPct val="90000"/>
              </a:lnSpc>
              <a:spcBef>
                <a:spcPts val="371"/>
              </a:spcBef>
              <a:spcAft>
                <a:spcPts val="0"/>
              </a:spcAft>
              <a:buClr>
                <a:schemeClr val="dk1"/>
              </a:buClr>
              <a:buSzPts val="742"/>
              <a:buNone/>
              <a:defRPr sz="742"/>
            </a:lvl4pPr>
            <a:lvl5pPr indent="-228600" lvl="4" marL="2286000" algn="l">
              <a:lnSpc>
                <a:spcPct val="90000"/>
              </a:lnSpc>
              <a:spcBef>
                <a:spcPts val="371"/>
              </a:spcBef>
              <a:spcAft>
                <a:spcPts val="0"/>
              </a:spcAft>
              <a:buClr>
                <a:schemeClr val="dk1"/>
              </a:buClr>
              <a:buSzPts val="742"/>
              <a:buNone/>
              <a:defRPr sz="742"/>
            </a:lvl5pPr>
            <a:lvl6pPr indent="-228600" lvl="5" marL="2743200" algn="l">
              <a:lnSpc>
                <a:spcPct val="90000"/>
              </a:lnSpc>
              <a:spcBef>
                <a:spcPts val="371"/>
              </a:spcBef>
              <a:spcAft>
                <a:spcPts val="0"/>
              </a:spcAft>
              <a:buClr>
                <a:schemeClr val="dk1"/>
              </a:buClr>
              <a:buSzPts val="742"/>
              <a:buNone/>
              <a:defRPr sz="742"/>
            </a:lvl6pPr>
            <a:lvl7pPr indent="-228600" lvl="6" marL="3200400" algn="l">
              <a:lnSpc>
                <a:spcPct val="90000"/>
              </a:lnSpc>
              <a:spcBef>
                <a:spcPts val="371"/>
              </a:spcBef>
              <a:spcAft>
                <a:spcPts val="0"/>
              </a:spcAft>
              <a:buClr>
                <a:schemeClr val="dk1"/>
              </a:buClr>
              <a:buSzPts val="742"/>
              <a:buNone/>
              <a:defRPr sz="742"/>
            </a:lvl7pPr>
            <a:lvl8pPr indent="-228600" lvl="7" marL="3657600" algn="l">
              <a:lnSpc>
                <a:spcPct val="90000"/>
              </a:lnSpc>
              <a:spcBef>
                <a:spcPts val="371"/>
              </a:spcBef>
              <a:spcAft>
                <a:spcPts val="0"/>
              </a:spcAft>
              <a:buClr>
                <a:schemeClr val="dk1"/>
              </a:buClr>
              <a:buSzPts val="742"/>
              <a:buNone/>
              <a:defRPr sz="742"/>
            </a:lvl8pPr>
            <a:lvl9pPr indent="-228600" lvl="8" marL="4114800" algn="l">
              <a:lnSpc>
                <a:spcPct val="90000"/>
              </a:lnSpc>
              <a:spcBef>
                <a:spcPts val="371"/>
              </a:spcBef>
              <a:spcAft>
                <a:spcPts val="0"/>
              </a:spcAft>
              <a:buClr>
                <a:schemeClr val="dk1"/>
              </a:buClr>
              <a:buSzPts val="742"/>
              <a:buNone/>
              <a:defRPr sz="742"/>
            </a:lvl9pPr>
          </a:lstStyle>
          <a:p/>
        </p:txBody>
      </p:sp>
      <p:sp>
        <p:nvSpPr>
          <p:cNvPr id="62" name="Google Shape;62;p32"/>
          <p:cNvSpPr txBox="1"/>
          <p:nvPr>
            <p:ph idx="10" type="dt"/>
          </p:nvPr>
        </p:nvSpPr>
        <p:spPr>
          <a:xfrm>
            <a:off x="622211" y="4768735"/>
            <a:ext cx="2036326" cy="27392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2"/>
          <p:cNvSpPr txBox="1"/>
          <p:nvPr>
            <p:ph idx="11" type="ftr"/>
          </p:nvPr>
        </p:nvSpPr>
        <p:spPr>
          <a:xfrm>
            <a:off x="2997925" y="4768735"/>
            <a:ext cx="3054489" cy="27392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2"/>
          <p:cNvSpPr txBox="1"/>
          <p:nvPr>
            <p:ph idx="12" type="sldNum"/>
          </p:nvPr>
        </p:nvSpPr>
        <p:spPr>
          <a:xfrm>
            <a:off x="6391801" y="4768735"/>
            <a:ext cx="2036326" cy="273928"/>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5" name="Shape 65"/>
        <p:cNvGrpSpPr/>
        <p:nvPr/>
      </p:nvGrpSpPr>
      <p:grpSpPr>
        <a:xfrm>
          <a:off x="0" y="0"/>
          <a:ext cx="0" cy="0"/>
          <a:chOff x="0" y="0"/>
          <a:chExt cx="0" cy="0"/>
        </a:xfrm>
      </p:grpSpPr>
      <p:sp>
        <p:nvSpPr>
          <p:cNvPr id="66" name="Google Shape;66;p33"/>
          <p:cNvSpPr txBox="1"/>
          <p:nvPr>
            <p:ph type="title"/>
          </p:nvPr>
        </p:nvSpPr>
        <p:spPr>
          <a:xfrm>
            <a:off x="623390" y="343006"/>
            <a:ext cx="2918969" cy="120052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375"/>
              <a:buFont typeface="Calibri"/>
              <a:buNone/>
              <a:defRPr sz="2375"/>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3"/>
          <p:cNvSpPr/>
          <p:nvPr>
            <p:ph idx="2" type="pic"/>
          </p:nvPr>
        </p:nvSpPr>
        <p:spPr>
          <a:xfrm>
            <a:off x="3847572" y="740798"/>
            <a:ext cx="4581734" cy="3656347"/>
          </a:xfrm>
          <a:prstGeom prst="rect">
            <a:avLst/>
          </a:prstGeom>
          <a:noFill/>
          <a:ln>
            <a:noFill/>
          </a:ln>
        </p:spPr>
      </p:sp>
      <p:sp>
        <p:nvSpPr>
          <p:cNvPr id="68" name="Google Shape;68;p33"/>
          <p:cNvSpPr txBox="1"/>
          <p:nvPr>
            <p:ph idx="1" type="body"/>
          </p:nvPr>
        </p:nvSpPr>
        <p:spPr>
          <a:xfrm>
            <a:off x="623390" y="1543526"/>
            <a:ext cx="2918969" cy="285957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42"/>
              </a:spcBef>
              <a:spcAft>
                <a:spcPts val="0"/>
              </a:spcAft>
              <a:buClr>
                <a:schemeClr val="dk1"/>
              </a:buClr>
              <a:buSzPts val="1188"/>
              <a:buNone/>
              <a:defRPr sz="1188"/>
            </a:lvl1pPr>
            <a:lvl2pPr indent="-228600" lvl="1" marL="914400" algn="l">
              <a:lnSpc>
                <a:spcPct val="90000"/>
              </a:lnSpc>
              <a:spcBef>
                <a:spcPts val="371"/>
              </a:spcBef>
              <a:spcAft>
                <a:spcPts val="0"/>
              </a:spcAft>
              <a:buClr>
                <a:schemeClr val="dk1"/>
              </a:buClr>
              <a:buSzPts val="1039"/>
              <a:buNone/>
              <a:defRPr sz="1039"/>
            </a:lvl2pPr>
            <a:lvl3pPr indent="-228600" lvl="2" marL="1371600" algn="l">
              <a:lnSpc>
                <a:spcPct val="90000"/>
              </a:lnSpc>
              <a:spcBef>
                <a:spcPts val="371"/>
              </a:spcBef>
              <a:spcAft>
                <a:spcPts val="0"/>
              </a:spcAft>
              <a:buClr>
                <a:schemeClr val="dk1"/>
              </a:buClr>
              <a:buSzPts val="891"/>
              <a:buNone/>
              <a:defRPr sz="891"/>
            </a:lvl3pPr>
            <a:lvl4pPr indent="-228600" lvl="3" marL="1828800" algn="l">
              <a:lnSpc>
                <a:spcPct val="90000"/>
              </a:lnSpc>
              <a:spcBef>
                <a:spcPts val="371"/>
              </a:spcBef>
              <a:spcAft>
                <a:spcPts val="0"/>
              </a:spcAft>
              <a:buClr>
                <a:schemeClr val="dk1"/>
              </a:buClr>
              <a:buSzPts val="742"/>
              <a:buNone/>
              <a:defRPr sz="742"/>
            </a:lvl4pPr>
            <a:lvl5pPr indent="-228600" lvl="4" marL="2286000" algn="l">
              <a:lnSpc>
                <a:spcPct val="90000"/>
              </a:lnSpc>
              <a:spcBef>
                <a:spcPts val="371"/>
              </a:spcBef>
              <a:spcAft>
                <a:spcPts val="0"/>
              </a:spcAft>
              <a:buClr>
                <a:schemeClr val="dk1"/>
              </a:buClr>
              <a:buSzPts val="742"/>
              <a:buNone/>
              <a:defRPr sz="742"/>
            </a:lvl5pPr>
            <a:lvl6pPr indent="-228600" lvl="5" marL="2743200" algn="l">
              <a:lnSpc>
                <a:spcPct val="90000"/>
              </a:lnSpc>
              <a:spcBef>
                <a:spcPts val="371"/>
              </a:spcBef>
              <a:spcAft>
                <a:spcPts val="0"/>
              </a:spcAft>
              <a:buClr>
                <a:schemeClr val="dk1"/>
              </a:buClr>
              <a:buSzPts val="742"/>
              <a:buNone/>
              <a:defRPr sz="742"/>
            </a:lvl6pPr>
            <a:lvl7pPr indent="-228600" lvl="6" marL="3200400" algn="l">
              <a:lnSpc>
                <a:spcPct val="90000"/>
              </a:lnSpc>
              <a:spcBef>
                <a:spcPts val="371"/>
              </a:spcBef>
              <a:spcAft>
                <a:spcPts val="0"/>
              </a:spcAft>
              <a:buClr>
                <a:schemeClr val="dk1"/>
              </a:buClr>
              <a:buSzPts val="742"/>
              <a:buNone/>
              <a:defRPr sz="742"/>
            </a:lvl7pPr>
            <a:lvl8pPr indent="-228600" lvl="7" marL="3657600" algn="l">
              <a:lnSpc>
                <a:spcPct val="90000"/>
              </a:lnSpc>
              <a:spcBef>
                <a:spcPts val="371"/>
              </a:spcBef>
              <a:spcAft>
                <a:spcPts val="0"/>
              </a:spcAft>
              <a:buClr>
                <a:schemeClr val="dk1"/>
              </a:buClr>
              <a:buSzPts val="742"/>
              <a:buNone/>
              <a:defRPr sz="742"/>
            </a:lvl8pPr>
            <a:lvl9pPr indent="-228600" lvl="8" marL="4114800" algn="l">
              <a:lnSpc>
                <a:spcPct val="90000"/>
              </a:lnSpc>
              <a:spcBef>
                <a:spcPts val="371"/>
              </a:spcBef>
              <a:spcAft>
                <a:spcPts val="0"/>
              </a:spcAft>
              <a:buClr>
                <a:schemeClr val="dk1"/>
              </a:buClr>
              <a:buSzPts val="742"/>
              <a:buNone/>
              <a:defRPr sz="742"/>
            </a:lvl9pPr>
          </a:lstStyle>
          <a:p/>
        </p:txBody>
      </p:sp>
      <p:sp>
        <p:nvSpPr>
          <p:cNvPr id="69" name="Google Shape;69;p33"/>
          <p:cNvSpPr txBox="1"/>
          <p:nvPr>
            <p:ph idx="10" type="dt"/>
          </p:nvPr>
        </p:nvSpPr>
        <p:spPr>
          <a:xfrm>
            <a:off x="622211" y="4768735"/>
            <a:ext cx="2036326" cy="27392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3"/>
          <p:cNvSpPr txBox="1"/>
          <p:nvPr>
            <p:ph idx="11" type="ftr"/>
          </p:nvPr>
        </p:nvSpPr>
        <p:spPr>
          <a:xfrm>
            <a:off x="2997925" y="4768735"/>
            <a:ext cx="3054489" cy="27392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3"/>
          <p:cNvSpPr txBox="1"/>
          <p:nvPr>
            <p:ph idx="12" type="sldNum"/>
          </p:nvPr>
        </p:nvSpPr>
        <p:spPr>
          <a:xfrm>
            <a:off x="6391801" y="4768735"/>
            <a:ext cx="2036326" cy="273928"/>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4"/>
          <p:cNvSpPr txBox="1"/>
          <p:nvPr>
            <p:ph type="title"/>
          </p:nvPr>
        </p:nvSpPr>
        <p:spPr>
          <a:xfrm>
            <a:off x="622211" y="273929"/>
            <a:ext cx="7805917" cy="994479"/>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266"/>
              <a:buFont typeface="Calibri"/>
              <a:buNone/>
              <a:defRPr b="0" i="0" sz="3266"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4"/>
          <p:cNvSpPr txBox="1"/>
          <p:nvPr>
            <p:ph idx="1" type="body"/>
          </p:nvPr>
        </p:nvSpPr>
        <p:spPr>
          <a:xfrm>
            <a:off x="622211" y="1369642"/>
            <a:ext cx="7805917" cy="3264511"/>
          </a:xfrm>
          <a:prstGeom prst="rect">
            <a:avLst/>
          </a:prstGeom>
          <a:noFill/>
          <a:ln>
            <a:noFill/>
          </a:ln>
        </p:spPr>
        <p:txBody>
          <a:bodyPr anchorCtr="0" anchor="t" bIns="45700" lIns="91425" spcFirstLastPara="1" rIns="91425" wrap="square" tIns="45700">
            <a:normAutofit/>
          </a:bodyPr>
          <a:lstStyle>
            <a:lvl1pPr indent="-360553" lvl="0" marL="457200" marR="0" rtl="0" algn="l">
              <a:lnSpc>
                <a:spcPct val="90000"/>
              </a:lnSpc>
              <a:spcBef>
                <a:spcPts val="742"/>
              </a:spcBef>
              <a:spcAft>
                <a:spcPts val="0"/>
              </a:spcAft>
              <a:buClr>
                <a:schemeClr val="dk1"/>
              </a:buClr>
              <a:buSzPts val="2078"/>
              <a:buFont typeface="Arial"/>
              <a:buChar char="•"/>
              <a:defRPr b="0" i="0" sz="2078" u="none" cap="none" strike="noStrike">
                <a:solidFill>
                  <a:schemeClr val="dk1"/>
                </a:solidFill>
                <a:latin typeface="Calibri"/>
                <a:ea typeface="Calibri"/>
                <a:cs typeface="Calibri"/>
                <a:sym typeface="Calibri"/>
              </a:defRPr>
            </a:lvl1pPr>
            <a:lvl2pPr indent="-341757" lvl="1" marL="914400" marR="0" rtl="0" algn="l">
              <a:lnSpc>
                <a:spcPct val="90000"/>
              </a:lnSpc>
              <a:spcBef>
                <a:spcPts val="371"/>
              </a:spcBef>
              <a:spcAft>
                <a:spcPts val="0"/>
              </a:spcAft>
              <a:buClr>
                <a:schemeClr val="dk1"/>
              </a:buClr>
              <a:buSzPts val="1782"/>
              <a:buFont typeface="Arial"/>
              <a:buChar char="•"/>
              <a:defRPr b="0" i="0" sz="1782" u="none" cap="none" strike="noStrike">
                <a:solidFill>
                  <a:schemeClr val="dk1"/>
                </a:solidFill>
                <a:latin typeface="Calibri"/>
                <a:ea typeface="Calibri"/>
                <a:cs typeface="Calibri"/>
                <a:sym typeface="Calibri"/>
              </a:defRPr>
            </a:lvl2pPr>
            <a:lvl3pPr indent="-322897" lvl="2" marL="1371600" marR="0" rtl="0" algn="l">
              <a:lnSpc>
                <a:spcPct val="90000"/>
              </a:lnSpc>
              <a:spcBef>
                <a:spcPts val="371"/>
              </a:spcBef>
              <a:spcAft>
                <a:spcPts val="0"/>
              </a:spcAft>
              <a:buClr>
                <a:schemeClr val="dk1"/>
              </a:buClr>
              <a:buSzPts val="1485"/>
              <a:buFont typeface="Arial"/>
              <a:buChar char="•"/>
              <a:defRPr b="0" i="0" sz="1485" u="none" cap="none" strike="noStrike">
                <a:solidFill>
                  <a:schemeClr val="dk1"/>
                </a:solidFill>
                <a:latin typeface="Calibri"/>
                <a:ea typeface="Calibri"/>
                <a:cs typeface="Calibri"/>
                <a:sym typeface="Calibri"/>
              </a:defRPr>
            </a:lvl3pPr>
            <a:lvl4pPr indent="-313436" lvl="3" marL="1828800" marR="0" rtl="0" algn="l">
              <a:lnSpc>
                <a:spcPct val="90000"/>
              </a:lnSpc>
              <a:spcBef>
                <a:spcPts val="371"/>
              </a:spcBef>
              <a:spcAft>
                <a:spcPts val="0"/>
              </a:spcAft>
              <a:buClr>
                <a:schemeClr val="dk1"/>
              </a:buClr>
              <a:buSzPts val="1336"/>
              <a:buFont typeface="Arial"/>
              <a:buChar char="•"/>
              <a:defRPr b="0" i="0" sz="1336" u="none" cap="none" strike="noStrike">
                <a:solidFill>
                  <a:schemeClr val="dk1"/>
                </a:solidFill>
                <a:latin typeface="Calibri"/>
                <a:ea typeface="Calibri"/>
                <a:cs typeface="Calibri"/>
                <a:sym typeface="Calibri"/>
              </a:defRPr>
            </a:lvl4pPr>
            <a:lvl5pPr indent="-313435" lvl="4" marL="2286000" marR="0" rtl="0" algn="l">
              <a:lnSpc>
                <a:spcPct val="90000"/>
              </a:lnSpc>
              <a:spcBef>
                <a:spcPts val="371"/>
              </a:spcBef>
              <a:spcAft>
                <a:spcPts val="0"/>
              </a:spcAft>
              <a:buClr>
                <a:schemeClr val="dk1"/>
              </a:buClr>
              <a:buSzPts val="1336"/>
              <a:buFont typeface="Arial"/>
              <a:buChar char="•"/>
              <a:defRPr b="0" i="0" sz="1336" u="none" cap="none" strike="noStrike">
                <a:solidFill>
                  <a:schemeClr val="dk1"/>
                </a:solidFill>
                <a:latin typeface="Calibri"/>
                <a:ea typeface="Calibri"/>
                <a:cs typeface="Calibri"/>
                <a:sym typeface="Calibri"/>
              </a:defRPr>
            </a:lvl5pPr>
            <a:lvl6pPr indent="-313435" lvl="5" marL="2743200" marR="0" rtl="0" algn="l">
              <a:lnSpc>
                <a:spcPct val="90000"/>
              </a:lnSpc>
              <a:spcBef>
                <a:spcPts val="371"/>
              </a:spcBef>
              <a:spcAft>
                <a:spcPts val="0"/>
              </a:spcAft>
              <a:buClr>
                <a:schemeClr val="dk1"/>
              </a:buClr>
              <a:buSzPts val="1336"/>
              <a:buFont typeface="Arial"/>
              <a:buChar char="•"/>
              <a:defRPr b="0" i="0" sz="1336" u="none" cap="none" strike="noStrike">
                <a:solidFill>
                  <a:schemeClr val="dk1"/>
                </a:solidFill>
                <a:latin typeface="Calibri"/>
                <a:ea typeface="Calibri"/>
                <a:cs typeface="Calibri"/>
                <a:sym typeface="Calibri"/>
              </a:defRPr>
            </a:lvl6pPr>
            <a:lvl7pPr indent="-313435" lvl="6" marL="3200400" marR="0" rtl="0" algn="l">
              <a:lnSpc>
                <a:spcPct val="90000"/>
              </a:lnSpc>
              <a:spcBef>
                <a:spcPts val="371"/>
              </a:spcBef>
              <a:spcAft>
                <a:spcPts val="0"/>
              </a:spcAft>
              <a:buClr>
                <a:schemeClr val="dk1"/>
              </a:buClr>
              <a:buSzPts val="1336"/>
              <a:buFont typeface="Arial"/>
              <a:buChar char="•"/>
              <a:defRPr b="0" i="0" sz="1336" u="none" cap="none" strike="noStrike">
                <a:solidFill>
                  <a:schemeClr val="dk1"/>
                </a:solidFill>
                <a:latin typeface="Calibri"/>
                <a:ea typeface="Calibri"/>
                <a:cs typeface="Calibri"/>
                <a:sym typeface="Calibri"/>
              </a:defRPr>
            </a:lvl7pPr>
            <a:lvl8pPr indent="-313435" lvl="7" marL="3657600" marR="0" rtl="0" algn="l">
              <a:lnSpc>
                <a:spcPct val="90000"/>
              </a:lnSpc>
              <a:spcBef>
                <a:spcPts val="371"/>
              </a:spcBef>
              <a:spcAft>
                <a:spcPts val="0"/>
              </a:spcAft>
              <a:buClr>
                <a:schemeClr val="dk1"/>
              </a:buClr>
              <a:buSzPts val="1336"/>
              <a:buFont typeface="Arial"/>
              <a:buChar char="•"/>
              <a:defRPr b="0" i="0" sz="1336" u="none" cap="none" strike="noStrike">
                <a:solidFill>
                  <a:schemeClr val="dk1"/>
                </a:solidFill>
                <a:latin typeface="Calibri"/>
                <a:ea typeface="Calibri"/>
                <a:cs typeface="Calibri"/>
                <a:sym typeface="Calibri"/>
              </a:defRPr>
            </a:lvl8pPr>
            <a:lvl9pPr indent="-313435" lvl="8" marL="4114800" marR="0" rtl="0" algn="l">
              <a:lnSpc>
                <a:spcPct val="90000"/>
              </a:lnSpc>
              <a:spcBef>
                <a:spcPts val="371"/>
              </a:spcBef>
              <a:spcAft>
                <a:spcPts val="0"/>
              </a:spcAft>
              <a:buClr>
                <a:schemeClr val="dk1"/>
              </a:buClr>
              <a:buSzPts val="1336"/>
              <a:buFont typeface="Arial"/>
              <a:buChar char="•"/>
              <a:defRPr b="0" i="0" sz="1336" u="none" cap="none" strike="noStrike">
                <a:solidFill>
                  <a:schemeClr val="dk1"/>
                </a:solidFill>
                <a:latin typeface="Calibri"/>
                <a:ea typeface="Calibri"/>
                <a:cs typeface="Calibri"/>
                <a:sym typeface="Calibri"/>
              </a:defRPr>
            </a:lvl9pPr>
          </a:lstStyle>
          <a:p/>
        </p:txBody>
      </p:sp>
      <p:sp>
        <p:nvSpPr>
          <p:cNvPr id="12" name="Google Shape;12;p24"/>
          <p:cNvSpPr txBox="1"/>
          <p:nvPr>
            <p:ph idx="10" type="dt"/>
          </p:nvPr>
        </p:nvSpPr>
        <p:spPr>
          <a:xfrm>
            <a:off x="622211" y="4768735"/>
            <a:ext cx="2036326" cy="273928"/>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891"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4"/>
          <p:cNvSpPr txBox="1"/>
          <p:nvPr>
            <p:ph idx="11" type="ftr"/>
          </p:nvPr>
        </p:nvSpPr>
        <p:spPr>
          <a:xfrm>
            <a:off x="2997925" y="4768735"/>
            <a:ext cx="3054489" cy="273928"/>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891"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4"/>
          <p:cNvSpPr txBox="1"/>
          <p:nvPr>
            <p:ph idx="12" type="sldNum"/>
          </p:nvPr>
        </p:nvSpPr>
        <p:spPr>
          <a:xfrm>
            <a:off x="6391801" y="4768735"/>
            <a:ext cx="2036326" cy="273928"/>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891"/>
              <a:buFont typeface="Arial"/>
              <a:buNone/>
              <a:defRPr b="0" i="0" sz="891"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2.jpg"/><Relationship Id="rId6"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29.png"/><Relationship Id="rId5" Type="http://schemas.openxmlformats.org/officeDocument/2006/relationships/image" Target="../media/image11.png"/><Relationship Id="rId6"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0.png"/><Relationship Id="rId4" Type="http://schemas.openxmlformats.org/officeDocument/2006/relationships/image" Target="../media/image7.png"/><Relationship Id="rId5" Type="http://schemas.openxmlformats.org/officeDocument/2006/relationships/image" Target="../media/image11.png"/><Relationship Id="rId6"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2.jpg"/><Relationship Id="rId6"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observatorio.movilidadbogota.gov.co/" TargetMode="Externa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7.png"/><Relationship Id="rId4" Type="http://schemas.openxmlformats.org/officeDocument/2006/relationships/image" Target="../media/image15.png"/><Relationship Id="rId5" Type="http://schemas.openxmlformats.org/officeDocument/2006/relationships/image" Target="../media/image11.png"/><Relationship Id="rId6" Type="http://schemas.openxmlformats.org/officeDocument/2006/relationships/image" Target="../media/image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4.png"/><Relationship Id="rId4" Type="http://schemas.openxmlformats.org/officeDocument/2006/relationships/hyperlink" Target="https://supercade.bogota.gov.co/" TargetMode="External"/><Relationship Id="rId5" Type="http://schemas.openxmlformats.org/officeDocument/2006/relationships/hyperlink" Target="https://bogota.gov.co/sdq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11.png"/><Relationship Id="rId6" Type="http://schemas.openxmlformats.org/officeDocument/2006/relationships/image" Target="../media/image2.jpg"/><Relationship Id="rId7"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7.png"/><Relationship Id="rId4" Type="http://schemas.openxmlformats.org/officeDocument/2006/relationships/image" Target="../media/image11.png"/><Relationship Id="rId9" Type="http://schemas.openxmlformats.org/officeDocument/2006/relationships/image" Target="../media/image19.png"/><Relationship Id="rId5" Type="http://schemas.openxmlformats.org/officeDocument/2006/relationships/image" Target="../media/image2.jpg"/><Relationship Id="rId6" Type="http://schemas.openxmlformats.org/officeDocument/2006/relationships/image" Target="../media/image28.png"/><Relationship Id="rId7" Type="http://schemas.openxmlformats.org/officeDocument/2006/relationships/image" Target="../media/image26.png"/><Relationship Id="rId8"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2.jpg"/><Relationship Id="rId6"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5.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2.jpg"/><Relationship Id="rId6" Type="http://schemas.openxmlformats.org/officeDocument/2006/relationships/image" Target="../media/image23.png"/><Relationship Id="rId7"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2"/>
          <p:cNvPicPr preferRelativeResize="0"/>
          <p:nvPr/>
        </p:nvPicPr>
        <p:blipFill rotWithShape="1">
          <a:blip r:embed="rId3">
            <a:alphaModFix/>
          </a:blip>
          <a:srcRect b="0" l="0" r="0" t="0"/>
          <a:stretch/>
        </p:blipFill>
        <p:spPr>
          <a:xfrm>
            <a:off x="0" y="0"/>
            <a:ext cx="9050324" cy="5145075"/>
          </a:xfrm>
          <a:prstGeom prst="rect">
            <a:avLst/>
          </a:prstGeom>
          <a:noFill/>
          <a:ln>
            <a:noFill/>
          </a:ln>
        </p:spPr>
      </p:pic>
      <p:pic>
        <p:nvPicPr>
          <p:cNvPr id="90" name="Google Shape;90;p2"/>
          <p:cNvPicPr preferRelativeResize="0"/>
          <p:nvPr/>
        </p:nvPicPr>
        <p:blipFill rotWithShape="1">
          <a:blip r:embed="rId4">
            <a:alphaModFix/>
          </a:blip>
          <a:srcRect b="0" l="302" r="1905" t="0"/>
          <a:stretch/>
        </p:blipFill>
        <p:spPr>
          <a:xfrm>
            <a:off x="0" y="3257325"/>
            <a:ext cx="9050324" cy="1887750"/>
          </a:xfrm>
          <a:prstGeom prst="rect">
            <a:avLst/>
          </a:prstGeom>
          <a:noFill/>
          <a:ln>
            <a:noFill/>
          </a:ln>
        </p:spPr>
      </p:pic>
      <p:sp>
        <p:nvSpPr>
          <p:cNvPr id="91" name="Google Shape;91;p2"/>
          <p:cNvSpPr txBox="1"/>
          <p:nvPr/>
        </p:nvSpPr>
        <p:spPr>
          <a:xfrm>
            <a:off x="1246494" y="56168"/>
            <a:ext cx="6309300" cy="923400"/>
          </a:xfrm>
          <a:prstGeom prst="rect">
            <a:avLst/>
          </a:prstGeom>
          <a:solidFill>
            <a:srgbClr val="0B5394"/>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5100"/>
              <a:buFont typeface="Arial"/>
              <a:buNone/>
            </a:pPr>
            <a:r>
              <a:rPr b="1" i="0" lang="es-ES" sz="2400" u="none" cap="none" strike="noStrike">
                <a:solidFill>
                  <a:schemeClr val="lt1"/>
                </a:solidFill>
                <a:latin typeface="Century Gothic"/>
                <a:ea typeface="Century Gothic"/>
                <a:cs typeface="Century Gothic"/>
                <a:sym typeface="Century Gothic"/>
              </a:rPr>
              <a:t>INFORME RENDICIÓN DE CUENTAS LOCAL ANTONIO NARIÑO 2023</a:t>
            </a:r>
            <a:endParaRPr b="1" i="0" sz="2400" u="none" cap="none" strike="noStrike">
              <a:solidFill>
                <a:schemeClr val="lt1"/>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8"/>
          <p:cNvSpPr txBox="1"/>
          <p:nvPr/>
        </p:nvSpPr>
        <p:spPr>
          <a:xfrm>
            <a:off x="530574" y="180620"/>
            <a:ext cx="798124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ES" sz="2400" u="none" cap="none" strike="noStrike">
                <a:solidFill>
                  <a:srgbClr val="000000"/>
                </a:solidFill>
                <a:latin typeface="Calibri"/>
                <a:ea typeface="Calibri"/>
                <a:cs typeface="Calibri"/>
                <a:sym typeface="Calibri"/>
              </a:rPr>
              <a:t>7. Acciones de gestión en vía</a:t>
            </a:r>
            <a:endParaRPr/>
          </a:p>
        </p:txBody>
      </p:sp>
      <p:cxnSp>
        <p:nvCxnSpPr>
          <p:cNvPr id="205" name="Google Shape;205;p8"/>
          <p:cNvCxnSpPr/>
          <p:nvPr/>
        </p:nvCxnSpPr>
        <p:spPr>
          <a:xfrm>
            <a:off x="496711" y="697661"/>
            <a:ext cx="8100000" cy="0"/>
          </a:xfrm>
          <a:prstGeom prst="straightConnector1">
            <a:avLst/>
          </a:prstGeom>
          <a:noFill/>
          <a:ln cap="flat" cmpd="sng" w="25400">
            <a:solidFill>
              <a:srgbClr val="C00000"/>
            </a:solidFill>
            <a:prstDash val="solid"/>
            <a:round/>
            <a:headEnd len="sm" w="sm" type="none"/>
            <a:tailEnd len="sm" w="sm" type="none"/>
          </a:ln>
          <a:effectLst>
            <a:outerShdw blurRad="40000" rotWithShape="0" dir="5400000" dist="20000">
              <a:srgbClr val="000000">
                <a:alpha val="37647"/>
              </a:srgbClr>
            </a:outerShdw>
          </a:effectLst>
        </p:spPr>
      </p:cxnSp>
      <p:pic>
        <p:nvPicPr>
          <p:cNvPr id="206" name="Google Shape;206;p8"/>
          <p:cNvPicPr preferRelativeResize="0"/>
          <p:nvPr/>
        </p:nvPicPr>
        <p:blipFill rotWithShape="1">
          <a:blip r:embed="rId3">
            <a:alphaModFix/>
          </a:blip>
          <a:srcRect b="34191" l="27134" r="34373" t="0"/>
          <a:stretch/>
        </p:blipFill>
        <p:spPr>
          <a:xfrm>
            <a:off x="6959600" y="18942"/>
            <a:ext cx="1991155" cy="623343"/>
          </a:xfrm>
          <a:prstGeom prst="rect">
            <a:avLst/>
          </a:prstGeom>
          <a:noFill/>
          <a:ln>
            <a:noFill/>
          </a:ln>
        </p:spPr>
      </p:pic>
      <p:pic>
        <p:nvPicPr>
          <p:cNvPr id="207" name="Google Shape;207;p8"/>
          <p:cNvPicPr preferRelativeResize="0"/>
          <p:nvPr/>
        </p:nvPicPr>
        <p:blipFill rotWithShape="1">
          <a:blip r:embed="rId4">
            <a:alphaModFix/>
          </a:blip>
          <a:srcRect b="23351" l="51515" r="12935" t="23847"/>
          <a:stretch/>
        </p:blipFill>
        <p:spPr>
          <a:xfrm>
            <a:off x="4297634" y="1035734"/>
            <a:ext cx="4477943" cy="3739465"/>
          </a:xfrm>
          <a:prstGeom prst="rect">
            <a:avLst/>
          </a:prstGeom>
          <a:noFill/>
          <a:ln>
            <a:noFill/>
          </a:ln>
        </p:spPr>
      </p:pic>
      <p:sp>
        <p:nvSpPr>
          <p:cNvPr id="208" name="Google Shape;208;p8"/>
          <p:cNvSpPr/>
          <p:nvPr/>
        </p:nvSpPr>
        <p:spPr>
          <a:xfrm>
            <a:off x="368574" y="1035734"/>
            <a:ext cx="324000" cy="324000"/>
          </a:xfrm>
          <a:prstGeom prst="ellipse">
            <a:avLst/>
          </a:prstGeom>
          <a:solidFill>
            <a:schemeClr val="lt1"/>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s-ES" sz="1600" u="none" cap="none" strike="noStrike">
                <a:solidFill>
                  <a:schemeClr val="dk1"/>
                </a:solidFill>
                <a:latin typeface="Arial"/>
                <a:ea typeface="Arial"/>
                <a:cs typeface="Arial"/>
                <a:sym typeface="Arial"/>
              </a:rPr>
              <a:t>1</a:t>
            </a:r>
            <a:endParaRPr/>
          </a:p>
        </p:txBody>
      </p:sp>
      <p:sp>
        <p:nvSpPr>
          <p:cNvPr id="209" name="Google Shape;209;p8"/>
          <p:cNvSpPr/>
          <p:nvPr/>
        </p:nvSpPr>
        <p:spPr>
          <a:xfrm>
            <a:off x="778933" y="1035734"/>
            <a:ext cx="3420533" cy="770483"/>
          </a:xfrm>
          <a:prstGeom prst="roundRect">
            <a:avLst>
              <a:gd fmla="val 16667" name="adj"/>
            </a:avLst>
          </a:prstGeom>
          <a:gradFill>
            <a:gsLst>
              <a:gs pos="0">
                <a:srgbClr val="A8D08C"/>
              </a:gs>
              <a:gs pos="50000">
                <a:srgbClr val="5B9634"/>
              </a:gs>
              <a:gs pos="100000">
                <a:srgbClr val="6EB43F"/>
              </a:gs>
            </a:gsLst>
            <a:path path="circle">
              <a:fillToRect b="100%" r="100%"/>
            </a:path>
            <a:tileRect l="-100%" t="-100%"/>
          </a:gradFill>
          <a:ln cap="flat" cmpd="sng" w="25400">
            <a:solidFill>
              <a:srgbClr val="517E3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1" lang="es-ES" sz="1500" u="none" cap="none" strike="noStrike">
                <a:solidFill>
                  <a:srgbClr val="171C3B"/>
                </a:solidFill>
                <a:latin typeface="Arial"/>
                <a:ea typeface="Arial"/>
                <a:cs typeface="Arial"/>
                <a:sym typeface="Arial"/>
              </a:rPr>
              <a:t>Gestión Futuro PILOTO LOCAL Clínica Compensar Barrio Ciudad Jardín Sur</a:t>
            </a:r>
            <a:endParaRPr b="0" i="0" sz="1500" u="none" cap="none" strike="noStrike">
              <a:solidFill>
                <a:schemeClr val="lt1"/>
              </a:solidFill>
              <a:latin typeface="Arial"/>
              <a:ea typeface="Arial"/>
              <a:cs typeface="Arial"/>
              <a:sym typeface="Arial"/>
            </a:endParaRPr>
          </a:p>
        </p:txBody>
      </p:sp>
      <p:sp>
        <p:nvSpPr>
          <p:cNvPr id="210" name="Google Shape;210;p8"/>
          <p:cNvSpPr/>
          <p:nvPr/>
        </p:nvSpPr>
        <p:spPr>
          <a:xfrm>
            <a:off x="368574" y="2061766"/>
            <a:ext cx="3830892" cy="1021556"/>
          </a:xfrm>
          <a:prstGeom prst="roundRect">
            <a:avLst>
              <a:gd fmla="val 16667" name="adj"/>
            </a:avLst>
          </a:prstGeom>
          <a:noFill/>
          <a:ln cap="flat" cmpd="sng" w="25400">
            <a:solidFill>
              <a:srgbClr val="C00000"/>
            </a:solidFill>
            <a:prstDash val="solid"/>
            <a:round/>
            <a:headEnd len="sm" w="sm" type="none"/>
            <a:tailEnd len="sm" w="sm" type="none"/>
          </a:ln>
        </p:spPr>
        <p:txBody>
          <a:bodyPr anchorCtr="0" anchor="ctr" bIns="0" lIns="0" spcFirstLastPara="1" rIns="0" wrap="square" tIns="0">
            <a:spAutoFit/>
          </a:bodyPr>
          <a:lstStyle/>
          <a:p>
            <a:pPr indent="0" lvl="0" marL="0" marR="0" rtl="0" algn="just">
              <a:lnSpc>
                <a:spcPct val="100000"/>
              </a:lnSpc>
              <a:spcBef>
                <a:spcPts val="0"/>
              </a:spcBef>
              <a:spcAft>
                <a:spcPts val="0"/>
              </a:spcAft>
              <a:buClr>
                <a:srgbClr val="000000"/>
              </a:buClr>
              <a:buSzPts val="2000"/>
              <a:buFont typeface="Helvetica Neue"/>
              <a:buNone/>
            </a:pPr>
            <a:r>
              <a:rPr b="0" i="0" lang="es-ES" sz="1200" u="none" cap="none" strike="noStrike">
                <a:solidFill>
                  <a:schemeClr val="dk1"/>
                </a:solidFill>
                <a:latin typeface="Arial"/>
                <a:ea typeface="Arial"/>
                <a:cs typeface="Arial"/>
                <a:sym typeface="Arial"/>
              </a:rPr>
              <a:t>Objetivo 1: Mejorar las condiciones de Movilidad y Seguridad Vial de los propietarios, residentes, del barrio Ciudad Jardín Sur, vecinos del Centro Médico Compensar ubicado en la Av. 1 Mayo con Carrera 10 Bis.</a:t>
            </a:r>
            <a:endParaRPr b="0" i="0" sz="1200" u="none" cap="none" strike="noStrike">
              <a:solidFill>
                <a:schemeClr val="dk1"/>
              </a:solidFill>
              <a:latin typeface="Arial"/>
              <a:ea typeface="Arial"/>
              <a:cs typeface="Arial"/>
              <a:sym typeface="Arial"/>
            </a:endParaRPr>
          </a:p>
        </p:txBody>
      </p:sp>
      <p:sp>
        <p:nvSpPr>
          <p:cNvPr id="211" name="Google Shape;211;p8"/>
          <p:cNvSpPr/>
          <p:nvPr/>
        </p:nvSpPr>
        <p:spPr>
          <a:xfrm>
            <a:off x="368574" y="3221558"/>
            <a:ext cx="3830892" cy="1225868"/>
          </a:xfrm>
          <a:prstGeom prst="roundRect">
            <a:avLst>
              <a:gd fmla="val 16667" name="adj"/>
            </a:avLst>
          </a:prstGeom>
          <a:noFill/>
          <a:ln cap="flat" cmpd="sng" w="25400">
            <a:solidFill>
              <a:srgbClr val="C00000"/>
            </a:solidFill>
            <a:prstDash val="solid"/>
            <a:round/>
            <a:headEnd len="sm" w="sm" type="none"/>
            <a:tailEnd len="sm" w="sm" type="none"/>
          </a:ln>
        </p:spPr>
        <p:txBody>
          <a:bodyPr anchorCtr="0" anchor="ctr" bIns="0" lIns="0" spcFirstLastPara="1" rIns="0" wrap="square" tIns="0">
            <a:spAutoFit/>
          </a:bodyPr>
          <a:lstStyle/>
          <a:p>
            <a:pPr indent="0" lvl="0" marL="0" marR="0" rtl="0" algn="just">
              <a:lnSpc>
                <a:spcPct val="100000"/>
              </a:lnSpc>
              <a:spcBef>
                <a:spcPts val="0"/>
              </a:spcBef>
              <a:spcAft>
                <a:spcPts val="0"/>
              </a:spcAft>
              <a:buClr>
                <a:srgbClr val="000000"/>
              </a:buClr>
              <a:buSzPts val="2000"/>
              <a:buFont typeface="Helvetica Neue"/>
              <a:buNone/>
            </a:pPr>
            <a:r>
              <a:rPr b="0" i="0" lang="es-ES" sz="1200" u="none" cap="none" strike="noStrike">
                <a:solidFill>
                  <a:schemeClr val="dk1"/>
                </a:solidFill>
                <a:latin typeface="Arial"/>
                <a:ea typeface="Arial"/>
                <a:cs typeface="Arial"/>
                <a:sym typeface="Arial"/>
              </a:rPr>
              <a:t>Objetivo 2: Disminuir el número de conflictos entre los conductores que invaden el Espacio Público de la KR 10 Bis, realizando el Estacionamiento Irregular en Vía, que son usuarios de la Clínica Compensar, con los propietarios de las viviendas, ubicadas sobre este segmento vial.</a:t>
            </a:r>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9"/>
          <p:cNvSpPr txBox="1"/>
          <p:nvPr/>
        </p:nvSpPr>
        <p:spPr>
          <a:xfrm>
            <a:off x="530574" y="180620"/>
            <a:ext cx="798124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ES" sz="2400" u="none" cap="none" strike="noStrike">
                <a:solidFill>
                  <a:srgbClr val="000000"/>
                </a:solidFill>
                <a:latin typeface="Calibri"/>
                <a:ea typeface="Calibri"/>
                <a:cs typeface="Calibri"/>
                <a:sym typeface="Calibri"/>
              </a:rPr>
              <a:t>8. Planes de Manejo de Tránsito - PMT</a:t>
            </a:r>
            <a:endParaRPr/>
          </a:p>
        </p:txBody>
      </p:sp>
      <p:cxnSp>
        <p:nvCxnSpPr>
          <p:cNvPr id="217" name="Google Shape;217;p9"/>
          <p:cNvCxnSpPr/>
          <p:nvPr/>
        </p:nvCxnSpPr>
        <p:spPr>
          <a:xfrm>
            <a:off x="496711" y="697661"/>
            <a:ext cx="8100000" cy="0"/>
          </a:xfrm>
          <a:prstGeom prst="straightConnector1">
            <a:avLst/>
          </a:prstGeom>
          <a:noFill/>
          <a:ln cap="flat" cmpd="sng" w="25400">
            <a:solidFill>
              <a:srgbClr val="C00000"/>
            </a:solidFill>
            <a:prstDash val="solid"/>
            <a:round/>
            <a:headEnd len="sm" w="sm" type="none"/>
            <a:tailEnd len="sm" w="sm" type="none"/>
          </a:ln>
          <a:effectLst>
            <a:outerShdw blurRad="40000" rotWithShape="0" dir="5400000" dist="20000">
              <a:srgbClr val="000000">
                <a:alpha val="37647"/>
              </a:srgbClr>
            </a:outerShdw>
          </a:effectLst>
        </p:spPr>
      </p:cxnSp>
      <p:sp>
        <p:nvSpPr>
          <p:cNvPr id="218" name="Google Shape;218;p9"/>
          <p:cNvSpPr txBox="1"/>
          <p:nvPr/>
        </p:nvSpPr>
        <p:spPr>
          <a:xfrm>
            <a:off x="496711" y="844875"/>
            <a:ext cx="8100000" cy="78483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s-ES" sz="1500" u="none" cap="none" strike="noStrike">
                <a:solidFill>
                  <a:srgbClr val="000000"/>
                </a:solidFill>
                <a:latin typeface="Arial"/>
                <a:ea typeface="Arial"/>
                <a:cs typeface="Arial"/>
                <a:sym typeface="Arial"/>
              </a:rPr>
              <a:t>En Antonio Nariño durante 2022 se atendieron 869 solicitudes de PMT que equivalen al 1% del total de PMT atendidos en Bogotá. Sobre los PMT locales, 73% son PMT para obras de infraestructura y 27% son PMT para obras de infraestructura de servicios públicos.</a:t>
            </a:r>
            <a:endParaRPr/>
          </a:p>
        </p:txBody>
      </p:sp>
      <p:pic>
        <p:nvPicPr>
          <p:cNvPr id="219" name="Google Shape;219;p9"/>
          <p:cNvPicPr preferRelativeResize="0"/>
          <p:nvPr/>
        </p:nvPicPr>
        <p:blipFill rotWithShape="1">
          <a:blip r:embed="rId3">
            <a:alphaModFix/>
          </a:blip>
          <a:srcRect b="34191" l="27134" r="34373" t="0"/>
          <a:stretch/>
        </p:blipFill>
        <p:spPr>
          <a:xfrm>
            <a:off x="6959600" y="18942"/>
            <a:ext cx="1991155" cy="623343"/>
          </a:xfrm>
          <a:prstGeom prst="rect">
            <a:avLst/>
          </a:prstGeom>
          <a:noFill/>
          <a:ln>
            <a:noFill/>
          </a:ln>
        </p:spPr>
      </p:pic>
      <p:grpSp>
        <p:nvGrpSpPr>
          <p:cNvPr id="220" name="Google Shape;220;p9"/>
          <p:cNvGrpSpPr/>
          <p:nvPr/>
        </p:nvGrpSpPr>
        <p:grpSpPr>
          <a:xfrm>
            <a:off x="1558150" y="4731997"/>
            <a:ext cx="5926093" cy="286272"/>
            <a:chOff x="1998707" y="4750597"/>
            <a:chExt cx="5926093" cy="286272"/>
          </a:xfrm>
        </p:grpSpPr>
        <p:pic>
          <p:nvPicPr>
            <p:cNvPr id="221" name="Google Shape;221;p9"/>
            <p:cNvPicPr preferRelativeResize="0"/>
            <p:nvPr/>
          </p:nvPicPr>
          <p:blipFill rotWithShape="1">
            <a:blip r:embed="rId3">
              <a:alphaModFix/>
            </a:blip>
            <a:srcRect b="17771" l="302" r="77151" t="51942"/>
            <a:stretch/>
          </p:blipFill>
          <p:spPr>
            <a:xfrm>
              <a:off x="7051631" y="4750597"/>
              <a:ext cx="873169" cy="286272"/>
            </a:xfrm>
            <a:prstGeom prst="rect">
              <a:avLst/>
            </a:prstGeom>
            <a:noFill/>
            <a:ln>
              <a:noFill/>
            </a:ln>
          </p:spPr>
        </p:pic>
        <p:grpSp>
          <p:nvGrpSpPr>
            <p:cNvPr id="222" name="Google Shape;222;p9"/>
            <p:cNvGrpSpPr/>
            <p:nvPr/>
          </p:nvGrpSpPr>
          <p:grpSpPr>
            <a:xfrm>
              <a:off x="1998707" y="4750597"/>
              <a:ext cx="5052924" cy="286272"/>
              <a:chOff x="1998707" y="4750597"/>
              <a:chExt cx="5052924" cy="286272"/>
            </a:xfrm>
          </p:grpSpPr>
          <p:pic>
            <p:nvPicPr>
              <p:cNvPr id="223" name="Google Shape;223;p9"/>
              <p:cNvPicPr preferRelativeResize="0"/>
              <p:nvPr/>
            </p:nvPicPr>
            <p:blipFill rotWithShape="1">
              <a:blip r:embed="rId4">
                <a:alphaModFix/>
              </a:blip>
              <a:srcRect b="3021" l="23301" r="1905" t="71165"/>
              <a:stretch/>
            </p:blipFill>
            <p:spPr>
              <a:xfrm>
                <a:off x="1998707" y="4753456"/>
                <a:ext cx="5052924" cy="277523"/>
              </a:xfrm>
              <a:prstGeom prst="rect">
                <a:avLst/>
              </a:prstGeom>
              <a:noFill/>
              <a:ln>
                <a:noFill/>
              </a:ln>
            </p:spPr>
          </p:pic>
          <p:sp>
            <p:nvSpPr>
              <p:cNvPr id="224" name="Google Shape;224;p9"/>
              <p:cNvSpPr/>
              <p:nvPr/>
            </p:nvSpPr>
            <p:spPr>
              <a:xfrm>
                <a:off x="6840020" y="4958034"/>
                <a:ext cx="102742" cy="78835"/>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pic>
            <p:nvPicPr>
              <p:cNvPr descr="Logotipo, nombre de la empresa&#10;&#10;Descripción generada automáticamente" id="225" name="Google Shape;225;p9"/>
              <p:cNvPicPr preferRelativeResize="0"/>
              <p:nvPr/>
            </p:nvPicPr>
            <p:blipFill rotWithShape="1">
              <a:blip r:embed="rId5">
                <a:alphaModFix/>
              </a:blip>
              <a:srcRect b="1950" l="11166" r="10968" t="4197"/>
              <a:stretch/>
            </p:blipFill>
            <p:spPr>
              <a:xfrm>
                <a:off x="6386513" y="4750597"/>
                <a:ext cx="538162" cy="250030"/>
              </a:xfrm>
              <a:prstGeom prst="rect">
                <a:avLst/>
              </a:prstGeom>
              <a:noFill/>
              <a:ln>
                <a:noFill/>
              </a:ln>
            </p:spPr>
          </p:pic>
        </p:grpSp>
      </p:grpSp>
      <p:pic>
        <p:nvPicPr>
          <p:cNvPr id="226" name="Google Shape;226;p9"/>
          <p:cNvPicPr preferRelativeResize="0"/>
          <p:nvPr/>
        </p:nvPicPr>
        <p:blipFill rotWithShape="1">
          <a:blip r:embed="rId6">
            <a:alphaModFix/>
          </a:blip>
          <a:srcRect b="23572" l="32555" r="17305" t="37824"/>
          <a:stretch/>
        </p:blipFill>
        <p:spPr>
          <a:xfrm>
            <a:off x="1139409" y="1629705"/>
            <a:ext cx="6763575" cy="2927698"/>
          </a:xfrm>
          <a:prstGeom prst="rect">
            <a:avLst/>
          </a:prstGeom>
          <a:noFill/>
          <a:ln>
            <a:noFill/>
          </a:ln>
        </p:spPr>
      </p:pic>
      <p:sp>
        <p:nvSpPr>
          <p:cNvPr id="227" name="Google Shape;227;p9"/>
          <p:cNvSpPr/>
          <p:nvPr/>
        </p:nvSpPr>
        <p:spPr>
          <a:xfrm>
            <a:off x="5723467" y="4308306"/>
            <a:ext cx="2314222" cy="28627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3"/>
          <p:cNvSpPr txBox="1"/>
          <p:nvPr/>
        </p:nvSpPr>
        <p:spPr>
          <a:xfrm>
            <a:off x="530574" y="180620"/>
            <a:ext cx="798124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ES" sz="2400" u="none" cap="none" strike="noStrike">
                <a:solidFill>
                  <a:srgbClr val="000000"/>
                </a:solidFill>
                <a:latin typeface="Calibri"/>
                <a:ea typeface="Calibri"/>
                <a:cs typeface="Calibri"/>
                <a:sym typeface="Calibri"/>
              </a:rPr>
              <a:t>9. Infraestructura</a:t>
            </a:r>
            <a:endParaRPr/>
          </a:p>
        </p:txBody>
      </p:sp>
      <p:cxnSp>
        <p:nvCxnSpPr>
          <p:cNvPr id="233" name="Google Shape;233;p13"/>
          <p:cNvCxnSpPr/>
          <p:nvPr/>
        </p:nvCxnSpPr>
        <p:spPr>
          <a:xfrm>
            <a:off x="496711" y="697661"/>
            <a:ext cx="8100000" cy="0"/>
          </a:xfrm>
          <a:prstGeom prst="straightConnector1">
            <a:avLst/>
          </a:prstGeom>
          <a:noFill/>
          <a:ln cap="flat" cmpd="sng" w="25400">
            <a:solidFill>
              <a:srgbClr val="C00000"/>
            </a:solidFill>
            <a:prstDash val="solid"/>
            <a:round/>
            <a:headEnd len="sm" w="sm" type="none"/>
            <a:tailEnd len="sm" w="sm" type="none"/>
          </a:ln>
          <a:effectLst>
            <a:outerShdw blurRad="40000" rotWithShape="0" dir="5400000" dist="20000">
              <a:srgbClr val="000000">
                <a:alpha val="37647"/>
              </a:srgbClr>
            </a:outerShdw>
          </a:effectLst>
        </p:spPr>
      </p:cxnSp>
      <p:sp>
        <p:nvSpPr>
          <p:cNvPr id="234" name="Google Shape;234;p13"/>
          <p:cNvSpPr txBox="1"/>
          <p:nvPr/>
        </p:nvSpPr>
        <p:spPr>
          <a:xfrm>
            <a:off x="496711" y="844875"/>
            <a:ext cx="8100000" cy="1015663"/>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s-ES" sz="1500" u="none" cap="none" strike="noStrike">
                <a:solidFill>
                  <a:srgbClr val="000000"/>
                </a:solidFill>
                <a:latin typeface="Arial"/>
                <a:ea typeface="Arial"/>
                <a:cs typeface="Arial"/>
                <a:sym typeface="Arial"/>
              </a:rPr>
              <a:t>Se busca formalizar infraestructura y accesibilidad, y fortalecer los procesos relacionados con el diseño geométrico, la estructuración del componente de estacionamientos, estudios de tránsito (ET) y auditorías en seguridad vial. En Antonio Nariño se muestran los ET radicados en 2022.</a:t>
            </a:r>
            <a:endParaRPr/>
          </a:p>
        </p:txBody>
      </p:sp>
      <p:pic>
        <p:nvPicPr>
          <p:cNvPr id="235" name="Google Shape;235;p13"/>
          <p:cNvPicPr preferRelativeResize="0"/>
          <p:nvPr/>
        </p:nvPicPr>
        <p:blipFill rotWithShape="1">
          <a:blip r:embed="rId3">
            <a:alphaModFix/>
          </a:blip>
          <a:srcRect b="34191" l="27134" r="34373" t="0"/>
          <a:stretch/>
        </p:blipFill>
        <p:spPr>
          <a:xfrm>
            <a:off x="6959600" y="18942"/>
            <a:ext cx="1991155" cy="623343"/>
          </a:xfrm>
          <a:prstGeom prst="rect">
            <a:avLst/>
          </a:prstGeom>
          <a:noFill/>
          <a:ln>
            <a:noFill/>
          </a:ln>
        </p:spPr>
      </p:pic>
      <p:pic>
        <p:nvPicPr>
          <p:cNvPr id="236" name="Google Shape;236;p13"/>
          <p:cNvPicPr preferRelativeResize="0"/>
          <p:nvPr/>
        </p:nvPicPr>
        <p:blipFill rotWithShape="1">
          <a:blip r:embed="rId4">
            <a:alphaModFix/>
          </a:blip>
          <a:srcRect b="27788" l="29562" r="15181" t="41373"/>
          <a:stretch/>
        </p:blipFill>
        <p:spPr>
          <a:xfrm>
            <a:off x="599569" y="1839236"/>
            <a:ext cx="7843256" cy="2460977"/>
          </a:xfrm>
          <a:prstGeom prst="rect">
            <a:avLst/>
          </a:prstGeom>
          <a:noFill/>
          <a:ln>
            <a:noFill/>
          </a:ln>
        </p:spPr>
      </p:pic>
      <p:grpSp>
        <p:nvGrpSpPr>
          <p:cNvPr id="237" name="Google Shape;237;p13"/>
          <p:cNvGrpSpPr/>
          <p:nvPr/>
        </p:nvGrpSpPr>
        <p:grpSpPr>
          <a:xfrm>
            <a:off x="1558150" y="4731997"/>
            <a:ext cx="5926093" cy="286272"/>
            <a:chOff x="1998707" y="4750597"/>
            <a:chExt cx="5926093" cy="286272"/>
          </a:xfrm>
        </p:grpSpPr>
        <p:pic>
          <p:nvPicPr>
            <p:cNvPr id="238" name="Google Shape;238;p13"/>
            <p:cNvPicPr preferRelativeResize="0"/>
            <p:nvPr/>
          </p:nvPicPr>
          <p:blipFill rotWithShape="1">
            <a:blip r:embed="rId3">
              <a:alphaModFix/>
            </a:blip>
            <a:srcRect b="17771" l="302" r="77151" t="51942"/>
            <a:stretch/>
          </p:blipFill>
          <p:spPr>
            <a:xfrm>
              <a:off x="7051631" y="4750597"/>
              <a:ext cx="873169" cy="286272"/>
            </a:xfrm>
            <a:prstGeom prst="rect">
              <a:avLst/>
            </a:prstGeom>
            <a:noFill/>
            <a:ln>
              <a:noFill/>
            </a:ln>
          </p:spPr>
        </p:pic>
        <p:grpSp>
          <p:nvGrpSpPr>
            <p:cNvPr id="239" name="Google Shape;239;p13"/>
            <p:cNvGrpSpPr/>
            <p:nvPr/>
          </p:nvGrpSpPr>
          <p:grpSpPr>
            <a:xfrm>
              <a:off x="1998707" y="4750597"/>
              <a:ext cx="5052924" cy="286272"/>
              <a:chOff x="1998707" y="4750597"/>
              <a:chExt cx="5052924" cy="286272"/>
            </a:xfrm>
          </p:grpSpPr>
          <p:pic>
            <p:nvPicPr>
              <p:cNvPr id="240" name="Google Shape;240;p13"/>
              <p:cNvPicPr preferRelativeResize="0"/>
              <p:nvPr/>
            </p:nvPicPr>
            <p:blipFill rotWithShape="1">
              <a:blip r:embed="rId5">
                <a:alphaModFix/>
              </a:blip>
              <a:srcRect b="3021" l="23301" r="1905" t="71165"/>
              <a:stretch/>
            </p:blipFill>
            <p:spPr>
              <a:xfrm>
                <a:off x="1998707" y="4753456"/>
                <a:ext cx="5052924" cy="277523"/>
              </a:xfrm>
              <a:prstGeom prst="rect">
                <a:avLst/>
              </a:prstGeom>
              <a:noFill/>
              <a:ln>
                <a:noFill/>
              </a:ln>
            </p:spPr>
          </p:pic>
          <p:sp>
            <p:nvSpPr>
              <p:cNvPr id="241" name="Google Shape;241;p13"/>
              <p:cNvSpPr/>
              <p:nvPr/>
            </p:nvSpPr>
            <p:spPr>
              <a:xfrm>
                <a:off x="6840020" y="4958034"/>
                <a:ext cx="102742" cy="78835"/>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pic>
            <p:nvPicPr>
              <p:cNvPr descr="Logotipo, nombre de la empresa&#10;&#10;Descripción generada automáticamente" id="242" name="Google Shape;242;p13"/>
              <p:cNvPicPr preferRelativeResize="0"/>
              <p:nvPr/>
            </p:nvPicPr>
            <p:blipFill rotWithShape="1">
              <a:blip r:embed="rId6">
                <a:alphaModFix/>
              </a:blip>
              <a:srcRect b="1950" l="11166" r="10968" t="4197"/>
              <a:stretch/>
            </p:blipFill>
            <p:spPr>
              <a:xfrm>
                <a:off x="6386513" y="4750597"/>
                <a:ext cx="538162" cy="250030"/>
              </a:xfrm>
              <a:prstGeom prst="rect">
                <a:avLst/>
              </a:prstGeom>
              <a:noFill/>
              <a:ln>
                <a:noFill/>
              </a:ln>
            </p:spPr>
          </p:pic>
        </p:gr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14"/>
          <p:cNvSpPr txBox="1"/>
          <p:nvPr/>
        </p:nvSpPr>
        <p:spPr>
          <a:xfrm>
            <a:off x="530574" y="180620"/>
            <a:ext cx="798124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ES" sz="2400" u="none" cap="none" strike="noStrike">
                <a:solidFill>
                  <a:srgbClr val="000000"/>
                </a:solidFill>
                <a:latin typeface="Calibri"/>
                <a:ea typeface="Calibri"/>
                <a:cs typeface="Calibri"/>
                <a:sym typeface="Calibri"/>
              </a:rPr>
              <a:t>10. Transporte privado</a:t>
            </a:r>
            <a:endParaRPr/>
          </a:p>
        </p:txBody>
      </p:sp>
      <p:cxnSp>
        <p:nvCxnSpPr>
          <p:cNvPr id="248" name="Google Shape;248;p14"/>
          <p:cNvCxnSpPr/>
          <p:nvPr/>
        </p:nvCxnSpPr>
        <p:spPr>
          <a:xfrm>
            <a:off x="496711" y="697661"/>
            <a:ext cx="8100000" cy="0"/>
          </a:xfrm>
          <a:prstGeom prst="straightConnector1">
            <a:avLst/>
          </a:prstGeom>
          <a:noFill/>
          <a:ln cap="flat" cmpd="sng" w="25400">
            <a:solidFill>
              <a:srgbClr val="C00000"/>
            </a:solidFill>
            <a:prstDash val="solid"/>
            <a:round/>
            <a:headEnd len="sm" w="sm" type="none"/>
            <a:tailEnd len="sm" w="sm" type="none"/>
          </a:ln>
          <a:effectLst>
            <a:outerShdw blurRad="40000" rotWithShape="0" dir="5400000" dist="20000">
              <a:srgbClr val="000000">
                <a:alpha val="37647"/>
              </a:srgbClr>
            </a:outerShdw>
          </a:effectLst>
        </p:spPr>
      </p:cxnSp>
      <p:pic>
        <p:nvPicPr>
          <p:cNvPr id="249" name="Google Shape;249;p14"/>
          <p:cNvPicPr preferRelativeResize="0"/>
          <p:nvPr/>
        </p:nvPicPr>
        <p:blipFill rotWithShape="1">
          <a:blip r:embed="rId3">
            <a:alphaModFix/>
          </a:blip>
          <a:srcRect b="34191" l="27134" r="34373" t="0"/>
          <a:stretch/>
        </p:blipFill>
        <p:spPr>
          <a:xfrm>
            <a:off x="6959600" y="18942"/>
            <a:ext cx="1991155" cy="623343"/>
          </a:xfrm>
          <a:prstGeom prst="rect">
            <a:avLst/>
          </a:prstGeom>
          <a:noFill/>
          <a:ln>
            <a:noFill/>
          </a:ln>
        </p:spPr>
      </p:pic>
      <p:sp>
        <p:nvSpPr>
          <p:cNvPr id="250" name="Google Shape;250;p14"/>
          <p:cNvSpPr txBox="1"/>
          <p:nvPr/>
        </p:nvSpPr>
        <p:spPr>
          <a:xfrm>
            <a:off x="496711" y="844875"/>
            <a:ext cx="8100000" cy="78483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s-ES" sz="1500" u="none" cap="none" strike="noStrike">
                <a:solidFill>
                  <a:srgbClr val="000000"/>
                </a:solidFill>
                <a:latin typeface="Arial"/>
                <a:ea typeface="Arial"/>
                <a:cs typeface="Arial"/>
                <a:sym typeface="Arial"/>
              </a:rPr>
              <a:t>En 2022 la SDM avanza con la ejecución del contrato interadministrativo 2021-2470 con la TTSA para la implementación, administración, operación, explotación y control de la operación pública del estacionamiento en vía en las áreas y/o segmentos viales autorizados.</a:t>
            </a:r>
            <a:endParaRPr/>
          </a:p>
        </p:txBody>
      </p:sp>
      <p:sp>
        <p:nvSpPr>
          <p:cNvPr id="251" name="Google Shape;251;p14"/>
          <p:cNvSpPr txBox="1"/>
          <p:nvPr/>
        </p:nvSpPr>
        <p:spPr>
          <a:xfrm>
            <a:off x="406399" y="2572544"/>
            <a:ext cx="3307645" cy="7848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s-ES" sz="1500" u="none" cap="none" strike="noStrike">
                <a:solidFill>
                  <a:srgbClr val="C00000"/>
                </a:solidFill>
                <a:latin typeface="Arial"/>
                <a:ea typeface="Arial"/>
                <a:cs typeface="Arial"/>
                <a:sym typeface="Arial"/>
              </a:rPr>
              <a:t>No existe actividad registrada y/o información disponible para esta localidad de ZPP en 2022</a:t>
            </a:r>
            <a:endParaRPr/>
          </a:p>
        </p:txBody>
      </p:sp>
      <p:pic>
        <p:nvPicPr>
          <p:cNvPr descr="Imagen que contiene Aplicación&#10;&#10;Descripción generada automáticamente" id="252" name="Google Shape;252;p14"/>
          <p:cNvPicPr preferRelativeResize="0"/>
          <p:nvPr/>
        </p:nvPicPr>
        <p:blipFill rotWithShape="1">
          <a:blip r:embed="rId4">
            <a:alphaModFix/>
          </a:blip>
          <a:srcRect b="0" l="0" r="0" t="0"/>
          <a:stretch/>
        </p:blipFill>
        <p:spPr>
          <a:xfrm>
            <a:off x="3810066" y="1629703"/>
            <a:ext cx="4743561" cy="333475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15"/>
          <p:cNvSpPr txBox="1"/>
          <p:nvPr/>
        </p:nvSpPr>
        <p:spPr>
          <a:xfrm>
            <a:off x="530574" y="180620"/>
            <a:ext cx="798124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ES" sz="2400" u="none" cap="none" strike="noStrike">
                <a:solidFill>
                  <a:srgbClr val="000000"/>
                </a:solidFill>
                <a:latin typeface="Calibri"/>
                <a:ea typeface="Calibri"/>
                <a:cs typeface="Calibri"/>
                <a:sym typeface="Calibri"/>
              </a:rPr>
              <a:t>11. Bicicleta y Peatón</a:t>
            </a:r>
            <a:endParaRPr/>
          </a:p>
        </p:txBody>
      </p:sp>
      <p:cxnSp>
        <p:nvCxnSpPr>
          <p:cNvPr id="258" name="Google Shape;258;p15"/>
          <p:cNvCxnSpPr/>
          <p:nvPr/>
        </p:nvCxnSpPr>
        <p:spPr>
          <a:xfrm>
            <a:off x="496711" y="697661"/>
            <a:ext cx="8100000" cy="0"/>
          </a:xfrm>
          <a:prstGeom prst="straightConnector1">
            <a:avLst/>
          </a:prstGeom>
          <a:noFill/>
          <a:ln cap="flat" cmpd="sng" w="25400">
            <a:solidFill>
              <a:srgbClr val="C00000"/>
            </a:solidFill>
            <a:prstDash val="solid"/>
            <a:round/>
            <a:headEnd len="sm" w="sm" type="none"/>
            <a:tailEnd len="sm" w="sm" type="none"/>
          </a:ln>
          <a:effectLst>
            <a:outerShdw blurRad="40000" rotWithShape="0" dir="5400000" dist="20000">
              <a:srgbClr val="000000">
                <a:alpha val="37647"/>
              </a:srgbClr>
            </a:outerShdw>
          </a:effectLst>
        </p:spPr>
      </p:cxnSp>
      <p:sp>
        <p:nvSpPr>
          <p:cNvPr id="259" name="Google Shape;259;p15"/>
          <p:cNvSpPr txBox="1"/>
          <p:nvPr/>
        </p:nvSpPr>
        <p:spPr>
          <a:xfrm>
            <a:off x="496711" y="844875"/>
            <a:ext cx="8100000" cy="1015663"/>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s-ES" sz="1500" u="none" cap="none" strike="noStrike">
                <a:solidFill>
                  <a:srgbClr val="000000"/>
                </a:solidFill>
                <a:latin typeface="Arial"/>
                <a:ea typeface="Arial"/>
                <a:cs typeface="Arial"/>
                <a:sym typeface="Arial"/>
              </a:rPr>
              <a:t>En 2022 se inició la formulación de la Política Pública del Peatón, según lo establecido en el Decreto Distrital 836 de 2022, se completó la fase preparatoria y se dio paso a la fase de agenda pública, y se está construyendo el diagnóstico partiendo del proceso de participación ciudadana.</a:t>
            </a:r>
            <a:endParaRPr/>
          </a:p>
        </p:txBody>
      </p:sp>
      <p:pic>
        <p:nvPicPr>
          <p:cNvPr id="260" name="Google Shape;260;p15"/>
          <p:cNvPicPr preferRelativeResize="0"/>
          <p:nvPr/>
        </p:nvPicPr>
        <p:blipFill rotWithShape="1">
          <a:blip r:embed="rId3">
            <a:alphaModFix/>
          </a:blip>
          <a:srcRect b="7109" l="65666" r="6804" t="30829"/>
          <a:stretch/>
        </p:blipFill>
        <p:spPr>
          <a:xfrm>
            <a:off x="7179734" y="3065711"/>
            <a:ext cx="1128888" cy="1482860"/>
          </a:xfrm>
          <a:prstGeom prst="rect">
            <a:avLst/>
          </a:prstGeom>
          <a:noFill/>
          <a:ln>
            <a:noFill/>
          </a:ln>
        </p:spPr>
      </p:pic>
      <p:sp>
        <p:nvSpPr>
          <p:cNvPr id="261" name="Google Shape;261;p15"/>
          <p:cNvSpPr txBox="1"/>
          <p:nvPr/>
        </p:nvSpPr>
        <p:spPr>
          <a:xfrm>
            <a:off x="496710" y="1975168"/>
            <a:ext cx="3589868" cy="216982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accent1"/>
              </a:buClr>
              <a:buSzPts val="2500"/>
              <a:buFont typeface="Century Gothic"/>
              <a:buNone/>
            </a:pPr>
            <a:r>
              <a:rPr b="1" i="0" lang="es-ES" sz="1500" u="none" cap="none" strike="noStrike">
                <a:solidFill>
                  <a:srgbClr val="3F3F3F"/>
                </a:solidFill>
                <a:latin typeface="Arial"/>
                <a:ea typeface="Arial"/>
                <a:cs typeface="Arial"/>
                <a:sym typeface="Arial"/>
              </a:rPr>
              <a:t>ACCIONES CLAVE</a:t>
            </a:r>
            <a:endParaRPr/>
          </a:p>
          <a:p>
            <a:pPr indent="-387350" lvl="0" marL="457200" marR="0" rtl="0" algn="just">
              <a:lnSpc>
                <a:spcPct val="100000"/>
              </a:lnSpc>
              <a:spcBef>
                <a:spcPts val="0"/>
              </a:spcBef>
              <a:spcAft>
                <a:spcPts val="0"/>
              </a:spcAft>
              <a:buClr>
                <a:srgbClr val="C00000"/>
              </a:buClr>
              <a:buSzPts val="2500"/>
              <a:buFont typeface="Century Gothic"/>
              <a:buChar char="●"/>
            </a:pPr>
            <a:r>
              <a:rPr b="0" i="0" lang="es-ES" sz="1500" u="none" cap="none" strike="noStrike">
                <a:solidFill>
                  <a:srgbClr val="000000"/>
                </a:solidFill>
                <a:latin typeface="Arial"/>
                <a:ea typeface="Arial"/>
                <a:cs typeface="Arial"/>
                <a:sym typeface="Arial"/>
              </a:rPr>
              <a:t>45 jornadas de registro bici, con un total de 1.338 bicicletas registradas</a:t>
            </a:r>
            <a:endParaRPr/>
          </a:p>
          <a:p>
            <a:pPr indent="-387350" lvl="0" marL="457200" marR="0" rtl="0" algn="just">
              <a:lnSpc>
                <a:spcPct val="100000"/>
              </a:lnSpc>
              <a:spcBef>
                <a:spcPts val="0"/>
              </a:spcBef>
              <a:spcAft>
                <a:spcPts val="0"/>
              </a:spcAft>
              <a:buClr>
                <a:srgbClr val="C00000"/>
              </a:buClr>
              <a:buSzPts val="2500"/>
              <a:buFont typeface="Century Gothic"/>
              <a:buChar char="●"/>
            </a:pPr>
            <a:r>
              <a:rPr b="0" i="0" lang="es-ES" sz="1500" u="none" cap="none" strike="noStrike">
                <a:solidFill>
                  <a:srgbClr val="000000"/>
                </a:solidFill>
                <a:latin typeface="Arial"/>
                <a:ea typeface="Arial"/>
                <a:cs typeface="Arial"/>
                <a:sym typeface="Arial"/>
              </a:rPr>
              <a:t>5 Km de ciclorrutas, equivalente al 0,01% de la red del Distrito</a:t>
            </a:r>
            <a:endParaRPr/>
          </a:p>
          <a:p>
            <a:pPr indent="-387350" lvl="0" marL="457200" marR="0" rtl="0" algn="just">
              <a:lnSpc>
                <a:spcPct val="100000"/>
              </a:lnSpc>
              <a:spcBef>
                <a:spcPts val="0"/>
              </a:spcBef>
              <a:spcAft>
                <a:spcPts val="0"/>
              </a:spcAft>
              <a:buClr>
                <a:srgbClr val="C00000"/>
              </a:buClr>
              <a:buSzPts val="2500"/>
              <a:buFont typeface="Century Gothic"/>
              <a:buChar char="●"/>
            </a:pPr>
            <a:r>
              <a:rPr b="0" i="0" lang="es-ES" sz="1500" u="none" cap="none" strike="noStrike">
                <a:solidFill>
                  <a:srgbClr val="000000"/>
                </a:solidFill>
                <a:latin typeface="Arial"/>
                <a:ea typeface="Arial"/>
                <a:cs typeface="Arial"/>
                <a:sym typeface="Arial"/>
              </a:rPr>
              <a:t>2 IED con ciclo parqueaderos, con un total de 20 cupos</a:t>
            </a:r>
            <a:endParaRPr/>
          </a:p>
          <a:p>
            <a:pPr indent="-387350" lvl="0" marL="457200" marR="0" rtl="0" algn="just">
              <a:lnSpc>
                <a:spcPct val="100000"/>
              </a:lnSpc>
              <a:spcBef>
                <a:spcPts val="0"/>
              </a:spcBef>
              <a:spcAft>
                <a:spcPts val="0"/>
              </a:spcAft>
              <a:buClr>
                <a:srgbClr val="C00000"/>
              </a:buClr>
              <a:buSzPts val="2500"/>
              <a:buFont typeface="Century Gothic"/>
              <a:buChar char="●"/>
            </a:pPr>
            <a:r>
              <a:rPr b="0" i="0" lang="es-ES" sz="1500" u="none" cap="none" strike="noStrike">
                <a:solidFill>
                  <a:srgbClr val="000000"/>
                </a:solidFill>
                <a:latin typeface="Arial"/>
                <a:ea typeface="Arial"/>
                <a:cs typeface="Arial"/>
                <a:sym typeface="Arial"/>
              </a:rPr>
              <a:t>5 ciclotalleres en la localidad</a:t>
            </a:r>
            <a:endParaRPr/>
          </a:p>
        </p:txBody>
      </p:sp>
      <p:pic>
        <p:nvPicPr>
          <p:cNvPr id="262" name="Google Shape;262;p15"/>
          <p:cNvPicPr preferRelativeResize="0"/>
          <p:nvPr/>
        </p:nvPicPr>
        <p:blipFill rotWithShape="1">
          <a:blip r:embed="rId4">
            <a:alphaModFix/>
          </a:blip>
          <a:srcRect b="34191" l="27134" r="34373" t="0"/>
          <a:stretch/>
        </p:blipFill>
        <p:spPr>
          <a:xfrm>
            <a:off x="6959600" y="18942"/>
            <a:ext cx="1991155" cy="623343"/>
          </a:xfrm>
          <a:prstGeom prst="rect">
            <a:avLst/>
          </a:prstGeom>
          <a:noFill/>
          <a:ln>
            <a:noFill/>
          </a:ln>
        </p:spPr>
      </p:pic>
      <p:grpSp>
        <p:nvGrpSpPr>
          <p:cNvPr id="263" name="Google Shape;263;p15"/>
          <p:cNvGrpSpPr/>
          <p:nvPr/>
        </p:nvGrpSpPr>
        <p:grpSpPr>
          <a:xfrm>
            <a:off x="1558150" y="4731997"/>
            <a:ext cx="5926093" cy="286272"/>
            <a:chOff x="1998707" y="4750597"/>
            <a:chExt cx="5926093" cy="286272"/>
          </a:xfrm>
        </p:grpSpPr>
        <p:pic>
          <p:nvPicPr>
            <p:cNvPr id="264" name="Google Shape;264;p15"/>
            <p:cNvPicPr preferRelativeResize="0"/>
            <p:nvPr/>
          </p:nvPicPr>
          <p:blipFill rotWithShape="1">
            <a:blip r:embed="rId4">
              <a:alphaModFix/>
            </a:blip>
            <a:srcRect b="17771" l="302" r="77151" t="51942"/>
            <a:stretch/>
          </p:blipFill>
          <p:spPr>
            <a:xfrm>
              <a:off x="7051631" y="4750597"/>
              <a:ext cx="873169" cy="286272"/>
            </a:xfrm>
            <a:prstGeom prst="rect">
              <a:avLst/>
            </a:prstGeom>
            <a:noFill/>
            <a:ln>
              <a:noFill/>
            </a:ln>
          </p:spPr>
        </p:pic>
        <p:grpSp>
          <p:nvGrpSpPr>
            <p:cNvPr id="265" name="Google Shape;265;p15"/>
            <p:cNvGrpSpPr/>
            <p:nvPr/>
          </p:nvGrpSpPr>
          <p:grpSpPr>
            <a:xfrm>
              <a:off x="1998707" y="4750597"/>
              <a:ext cx="5052924" cy="286272"/>
              <a:chOff x="1998707" y="4750597"/>
              <a:chExt cx="5052924" cy="286272"/>
            </a:xfrm>
          </p:grpSpPr>
          <p:pic>
            <p:nvPicPr>
              <p:cNvPr id="266" name="Google Shape;266;p15"/>
              <p:cNvPicPr preferRelativeResize="0"/>
              <p:nvPr/>
            </p:nvPicPr>
            <p:blipFill rotWithShape="1">
              <a:blip r:embed="rId5">
                <a:alphaModFix/>
              </a:blip>
              <a:srcRect b="3021" l="23301" r="1905" t="71165"/>
              <a:stretch/>
            </p:blipFill>
            <p:spPr>
              <a:xfrm>
                <a:off x="1998707" y="4753456"/>
                <a:ext cx="5052924" cy="277523"/>
              </a:xfrm>
              <a:prstGeom prst="rect">
                <a:avLst/>
              </a:prstGeom>
              <a:noFill/>
              <a:ln>
                <a:noFill/>
              </a:ln>
            </p:spPr>
          </p:pic>
          <p:sp>
            <p:nvSpPr>
              <p:cNvPr id="267" name="Google Shape;267;p15"/>
              <p:cNvSpPr/>
              <p:nvPr/>
            </p:nvSpPr>
            <p:spPr>
              <a:xfrm>
                <a:off x="6840020" y="4958034"/>
                <a:ext cx="102742" cy="78835"/>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pic>
            <p:nvPicPr>
              <p:cNvPr descr="Logotipo, nombre de la empresa&#10;&#10;Descripción generada automáticamente" id="268" name="Google Shape;268;p15"/>
              <p:cNvPicPr preferRelativeResize="0"/>
              <p:nvPr/>
            </p:nvPicPr>
            <p:blipFill rotWithShape="1">
              <a:blip r:embed="rId6">
                <a:alphaModFix/>
              </a:blip>
              <a:srcRect b="1950" l="11166" r="10968" t="4197"/>
              <a:stretch/>
            </p:blipFill>
            <p:spPr>
              <a:xfrm>
                <a:off x="6386513" y="4750597"/>
                <a:ext cx="538162" cy="250030"/>
              </a:xfrm>
              <a:prstGeom prst="rect">
                <a:avLst/>
              </a:prstGeom>
              <a:noFill/>
              <a:ln>
                <a:noFill/>
              </a:ln>
            </p:spPr>
          </p:pic>
        </p:gr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16"/>
          <p:cNvSpPr txBox="1"/>
          <p:nvPr/>
        </p:nvSpPr>
        <p:spPr>
          <a:xfrm>
            <a:off x="530574" y="180620"/>
            <a:ext cx="798124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ES" sz="2400" u="none" cap="none" strike="noStrike">
                <a:solidFill>
                  <a:srgbClr val="000000"/>
                </a:solidFill>
                <a:latin typeface="Calibri"/>
                <a:ea typeface="Calibri"/>
                <a:cs typeface="Calibri"/>
                <a:sym typeface="Calibri"/>
              </a:rPr>
              <a:t>12. Gestión social</a:t>
            </a:r>
            <a:endParaRPr/>
          </a:p>
        </p:txBody>
      </p:sp>
      <p:cxnSp>
        <p:nvCxnSpPr>
          <p:cNvPr id="274" name="Google Shape;274;p16"/>
          <p:cNvCxnSpPr/>
          <p:nvPr/>
        </p:nvCxnSpPr>
        <p:spPr>
          <a:xfrm>
            <a:off x="496711" y="697661"/>
            <a:ext cx="8100000" cy="0"/>
          </a:xfrm>
          <a:prstGeom prst="straightConnector1">
            <a:avLst/>
          </a:prstGeom>
          <a:noFill/>
          <a:ln cap="flat" cmpd="sng" w="25400">
            <a:solidFill>
              <a:srgbClr val="C00000"/>
            </a:solidFill>
            <a:prstDash val="solid"/>
            <a:round/>
            <a:headEnd len="sm" w="sm" type="none"/>
            <a:tailEnd len="sm" w="sm" type="none"/>
          </a:ln>
          <a:effectLst>
            <a:outerShdw blurRad="40000" rotWithShape="0" dir="5400000" dist="20000">
              <a:srgbClr val="000000">
                <a:alpha val="37647"/>
              </a:srgbClr>
            </a:outerShdw>
          </a:effectLst>
        </p:spPr>
      </p:cxnSp>
      <p:sp>
        <p:nvSpPr>
          <p:cNvPr id="275" name="Google Shape;275;p16"/>
          <p:cNvSpPr txBox="1"/>
          <p:nvPr/>
        </p:nvSpPr>
        <p:spPr>
          <a:xfrm>
            <a:off x="496711" y="844875"/>
            <a:ext cx="8100000" cy="78483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s-ES" sz="1500" u="none" cap="none" strike="noStrike">
                <a:solidFill>
                  <a:srgbClr val="000000"/>
                </a:solidFill>
                <a:latin typeface="Arial"/>
                <a:ea typeface="Arial"/>
                <a:cs typeface="Arial"/>
                <a:sym typeface="Arial"/>
              </a:rPr>
              <a:t>La Oficina de Gestión Social mediante sus Centros Locales de Movilidad-CLM, promueve la participación activa e incidente de la ciudadanía en los territorios a partir de diversos escenarios de participación. En 2022 se realizaron las siguientes acciones en la localidad:</a:t>
            </a:r>
            <a:endParaRPr/>
          </a:p>
        </p:txBody>
      </p:sp>
      <p:graphicFrame>
        <p:nvGraphicFramePr>
          <p:cNvPr id="276" name="Google Shape;276;p16"/>
          <p:cNvGraphicFramePr/>
          <p:nvPr/>
        </p:nvGraphicFramePr>
        <p:xfrm>
          <a:off x="636232" y="1694795"/>
          <a:ext cx="3000000" cy="3000000"/>
        </p:xfrm>
        <a:graphic>
          <a:graphicData uri="http://schemas.openxmlformats.org/drawingml/2006/table">
            <a:tbl>
              <a:tblPr bandRow="1" firstCol="1" firstRow="1">
                <a:noFill/>
                <a:tableStyleId>{1CDAC062-E94F-4FB6-9634-BBB2582C507E}</a:tableStyleId>
              </a:tblPr>
              <a:tblGrid>
                <a:gridCol w="1285825"/>
                <a:gridCol w="5350925"/>
                <a:gridCol w="564450"/>
                <a:gridCol w="619775"/>
              </a:tblGrid>
              <a:tr h="423225">
                <a:tc>
                  <a:txBody>
                    <a:bodyPr/>
                    <a:lstStyle/>
                    <a:p>
                      <a:pPr indent="0" lvl="0" marL="0" marR="0" rtl="0" algn="ctr">
                        <a:lnSpc>
                          <a:spcPct val="115000"/>
                        </a:lnSpc>
                        <a:spcBef>
                          <a:spcPts val="0"/>
                        </a:spcBef>
                        <a:spcAft>
                          <a:spcPts val="0"/>
                        </a:spcAft>
                        <a:buNone/>
                      </a:pPr>
                      <a:r>
                        <a:rPr b="1" lang="es-ES" sz="1200" u="none" cap="none" strike="noStrike"/>
                        <a:t>EJE ESTRATÉGICO</a:t>
                      </a:r>
                      <a:endParaRPr b="1" sz="12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None/>
                      </a:pPr>
                      <a:r>
                        <a:rPr b="1" lang="es-ES" sz="1200" u="none" cap="none" strike="noStrike"/>
                        <a:t>ACCIÓN GENERADORA</a:t>
                      </a:r>
                      <a:endParaRPr b="1" sz="12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None/>
                      </a:pPr>
                      <a:r>
                        <a:rPr b="1" lang="es-ES" sz="1200" u="none" cap="none" strike="noStrike"/>
                        <a:t># ACT.</a:t>
                      </a:r>
                      <a:endParaRPr b="1" sz="12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None/>
                      </a:pPr>
                      <a:r>
                        <a:rPr b="1" lang="es-ES" sz="1200" u="none" cap="none" strike="noStrike"/>
                        <a:t># PART.</a:t>
                      </a:r>
                      <a:endParaRPr b="1" sz="1200" u="none" cap="none" strike="noStrike">
                        <a:latin typeface="Arial"/>
                        <a:ea typeface="Arial"/>
                        <a:cs typeface="Arial"/>
                        <a:sym typeface="Arial"/>
                      </a:endParaRPr>
                    </a:p>
                  </a:txBody>
                  <a:tcPr marT="0" marB="0" marR="68575" marL="68575" anchor="ctr"/>
                </a:tc>
              </a:tr>
              <a:tr h="568425">
                <a:tc>
                  <a:txBody>
                    <a:bodyPr/>
                    <a:lstStyle/>
                    <a:p>
                      <a:pPr indent="0" lvl="0" marL="0" marR="0" rtl="0" algn="ctr">
                        <a:lnSpc>
                          <a:spcPct val="115000"/>
                        </a:lnSpc>
                        <a:spcBef>
                          <a:spcPts val="0"/>
                        </a:spcBef>
                        <a:spcAft>
                          <a:spcPts val="0"/>
                        </a:spcAft>
                        <a:buNone/>
                      </a:pPr>
                      <a:r>
                        <a:rPr b="0" lang="es-ES" sz="1200" u="none" cap="none" strike="noStrike"/>
                        <a:t>EJE 1</a:t>
                      </a:r>
                      <a:endParaRPr b="0" sz="12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None/>
                      </a:pPr>
                      <a:r>
                        <a:rPr b="0" lang="es-ES" sz="1200" u="none" cap="none" strike="noStrike"/>
                        <a:t>Jornadas de divulgación / jornadas de información / jornadas de socialización / procesos de formación / acciones de cualificación institucional</a:t>
                      </a:r>
                      <a:endParaRPr b="0" sz="12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None/>
                      </a:pPr>
                      <a:r>
                        <a:rPr b="0" lang="es-ES" sz="1200" u="none" cap="none" strike="noStrike"/>
                        <a:t>XX</a:t>
                      </a:r>
                      <a:endParaRPr b="0" sz="12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None/>
                      </a:pPr>
                      <a:r>
                        <a:rPr b="0" lang="es-ES" sz="1200" u="none" cap="none" strike="noStrike"/>
                        <a:t>XX</a:t>
                      </a:r>
                      <a:endParaRPr b="0" sz="1200" u="none" cap="none" strike="noStrike">
                        <a:latin typeface="Arial"/>
                        <a:ea typeface="Arial"/>
                        <a:cs typeface="Arial"/>
                        <a:sym typeface="Arial"/>
                      </a:endParaRPr>
                    </a:p>
                  </a:txBody>
                  <a:tcPr marT="0" marB="0" marR="68575" marL="68575" anchor="ctr"/>
                </a:tc>
              </a:tr>
              <a:tr h="610350">
                <a:tc>
                  <a:txBody>
                    <a:bodyPr/>
                    <a:lstStyle/>
                    <a:p>
                      <a:pPr indent="0" lvl="0" marL="0" marR="0" rtl="0" algn="ctr">
                        <a:lnSpc>
                          <a:spcPct val="115000"/>
                        </a:lnSpc>
                        <a:spcBef>
                          <a:spcPts val="0"/>
                        </a:spcBef>
                        <a:spcAft>
                          <a:spcPts val="0"/>
                        </a:spcAft>
                        <a:buNone/>
                      </a:pPr>
                      <a:r>
                        <a:rPr b="0" lang="es-ES" sz="1200" u="none" cap="none" strike="noStrike"/>
                        <a:t>EJE 2</a:t>
                      </a:r>
                      <a:endParaRPr b="0" sz="12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None/>
                      </a:pPr>
                      <a:r>
                        <a:rPr b="0" lang="es-ES" sz="1200" u="none" cap="none" strike="noStrike"/>
                        <a:t>Acciones de reconocimiento territorial / protocolos de conflictos en vía / gestión de requerimientos de impactos negativos / caracterización territorial o socioeconómica</a:t>
                      </a:r>
                      <a:endParaRPr b="0" sz="12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None/>
                      </a:pPr>
                      <a:r>
                        <a:rPr b="0" lang="es-ES" sz="1200" u="none" cap="none" strike="noStrike"/>
                        <a:t>XX</a:t>
                      </a:r>
                      <a:endParaRPr b="0" sz="12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None/>
                      </a:pPr>
                      <a:r>
                        <a:rPr b="0" lang="es-ES" sz="1200" u="none" cap="none" strike="noStrike"/>
                        <a:t>XX</a:t>
                      </a:r>
                      <a:endParaRPr b="0" sz="1200" u="none" cap="none" strike="noStrike">
                        <a:latin typeface="Arial"/>
                        <a:ea typeface="Arial"/>
                        <a:cs typeface="Arial"/>
                        <a:sym typeface="Arial"/>
                      </a:endParaRPr>
                    </a:p>
                  </a:txBody>
                  <a:tcPr marT="0" marB="0" marR="68575" marL="68575" anchor="ctr"/>
                </a:tc>
              </a:tr>
              <a:tr h="610350">
                <a:tc>
                  <a:txBody>
                    <a:bodyPr/>
                    <a:lstStyle/>
                    <a:p>
                      <a:pPr indent="0" lvl="0" marL="0" marR="0" rtl="0" algn="ctr">
                        <a:lnSpc>
                          <a:spcPct val="115000"/>
                        </a:lnSpc>
                        <a:spcBef>
                          <a:spcPts val="0"/>
                        </a:spcBef>
                        <a:spcAft>
                          <a:spcPts val="0"/>
                        </a:spcAft>
                        <a:buNone/>
                      </a:pPr>
                      <a:r>
                        <a:rPr b="0" lang="es-ES" sz="1200" u="none" cap="none" strike="noStrike"/>
                        <a:t>EJE 3</a:t>
                      </a:r>
                      <a:endParaRPr b="0" sz="12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None/>
                      </a:pPr>
                      <a:r>
                        <a:rPr b="0" lang="es-ES" sz="1200" u="none" cap="none" strike="noStrike"/>
                        <a:t>Escenarios de coordinación institucional / escenarios de diálogo y participación ciudadana / reuniones para el control social de proyectos / registro bici / atención local</a:t>
                      </a:r>
                      <a:endParaRPr b="0" sz="12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None/>
                      </a:pPr>
                      <a:r>
                        <a:rPr b="0" lang="es-ES" sz="1200" u="none" cap="none" strike="noStrike"/>
                        <a:t>XX</a:t>
                      </a:r>
                      <a:endParaRPr b="0" sz="12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None/>
                      </a:pPr>
                      <a:r>
                        <a:rPr b="0" lang="es-ES" sz="1200" u="none" cap="none" strike="noStrike"/>
                        <a:t>XX</a:t>
                      </a:r>
                      <a:endParaRPr b="0" sz="1200" u="none" cap="none" strike="noStrike">
                        <a:latin typeface="Arial"/>
                        <a:ea typeface="Arial"/>
                        <a:cs typeface="Arial"/>
                        <a:sym typeface="Arial"/>
                      </a:endParaRPr>
                    </a:p>
                  </a:txBody>
                  <a:tcPr marT="0" marB="0" marR="68575" marL="68575" anchor="ctr"/>
                </a:tc>
              </a:tr>
              <a:tr h="423225">
                <a:tc>
                  <a:txBody>
                    <a:bodyPr/>
                    <a:lstStyle/>
                    <a:p>
                      <a:pPr indent="0" lvl="0" marL="0" marR="0" rtl="0" algn="ctr">
                        <a:lnSpc>
                          <a:spcPct val="115000"/>
                        </a:lnSpc>
                        <a:spcBef>
                          <a:spcPts val="0"/>
                        </a:spcBef>
                        <a:spcAft>
                          <a:spcPts val="0"/>
                        </a:spcAft>
                        <a:buNone/>
                      </a:pPr>
                      <a:r>
                        <a:rPr b="0" lang="es-ES" sz="1200" u="none" cap="none" strike="noStrike"/>
                        <a:t>EJE 4</a:t>
                      </a:r>
                      <a:endParaRPr b="0" sz="12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None/>
                      </a:pPr>
                      <a:r>
                        <a:rPr b="0" lang="es-ES" sz="1200" u="none" cap="none" strike="noStrike"/>
                        <a:t>Rendición de cuentas / audiencias públicas y diálogos ciudadanos / gestión del seguimiento y control ciudadano</a:t>
                      </a:r>
                      <a:endParaRPr b="0" sz="12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None/>
                      </a:pPr>
                      <a:r>
                        <a:rPr b="0" lang="es-ES" sz="1200" u="none" cap="none" strike="noStrike"/>
                        <a:t>XX</a:t>
                      </a:r>
                      <a:endParaRPr b="0" sz="12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None/>
                      </a:pPr>
                      <a:r>
                        <a:rPr b="0" lang="es-ES" sz="1200" u="none" cap="none" strike="noStrike"/>
                        <a:t>XX</a:t>
                      </a:r>
                      <a:endParaRPr b="0" sz="1200" u="none" cap="none" strike="noStrike">
                        <a:latin typeface="Arial"/>
                        <a:ea typeface="Arial"/>
                        <a:cs typeface="Arial"/>
                        <a:sym typeface="Arial"/>
                      </a:endParaRPr>
                    </a:p>
                  </a:txBody>
                  <a:tcPr marT="0" marB="0" marR="68575" marL="68575" anchor="ctr"/>
                </a:tc>
              </a:tr>
              <a:tr h="568425">
                <a:tc>
                  <a:txBody>
                    <a:bodyPr/>
                    <a:lstStyle/>
                    <a:p>
                      <a:pPr indent="0" lvl="0" marL="0" marR="0" rtl="0" algn="ctr">
                        <a:lnSpc>
                          <a:spcPct val="115000"/>
                        </a:lnSpc>
                        <a:spcBef>
                          <a:spcPts val="0"/>
                        </a:spcBef>
                        <a:spcAft>
                          <a:spcPts val="0"/>
                        </a:spcAft>
                        <a:buNone/>
                      </a:pPr>
                      <a:r>
                        <a:rPr b="0" lang="es-ES" sz="1200" u="none" cap="none" strike="noStrike"/>
                        <a:t>EJE 5</a:t>
                      </a:r>
                      <a:endParaRPr b="0" sz="12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Clr>
                          <a:schemeClr val="dk1"/>
                        </a:buClr>
                        <a:buSzPts val="1200"/>
                        <a:buFont typeface="Arial"/>
                        <a:buNone/>
                      </a:pPr>
                      <a:r>
                        <a:rPr b="0" lang="es-ES" sz="1200" u="none" cap="none" strike="noStrike">
                          <a:solidFill>
                            <a:schemeClr val="dk1"/>
                          </a:solidFill>
                        </a:rPr>
                        <a:t>Estrategias con enfoques diferenciales / reuniones interinstitucionales / instancias de participación / gestión de información interinstitucional</a:t>
                      </a:r>
                      <a:endParaRPr b="0" sz="1200" u="none" cap="none" strike="noStrike">
                        <a:solidFill>
                          <a:schemeClr val="dk1"/>
                        </a:solidFill>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None/>
                      </a:pPr>
                      <a:r>
                        <a:rPr b="0" lang="es-ES" sz="1200" u="none" cap="none" strike="noStrike"/>
                        <a:t>XX</a:t>
                      </a:r>
                      <a:endParaRPr b="0" sz="12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None/>
                      </a:pPr>
                      <a:r>
                        <a:rPr b="0" lang="es-ES" sz="1200" u="none" cap="none" strike="noStrike"/>
                        <a:t>XX</a:t>
                      </a:r>
                      <a:endParaRPr b="0" sz="1200" u="none" cap="none" strike="noStrike">
                        <a:latin typeface="Arial"/>
                        <a:ea typeface="Arial"/>
                        <a:cs typeface="Arial"/>
                        <a:sym typeface="Arial"/>
                      </a:endParaRPr>
                    </a:p>
                  </a:txBody>
                  <a:tcPr marT="0" marB="0" marR="68575" marL="68575" anchor="ctr"/>
                </a:tc>
              </a:tr>
            </a:tbl>
          </a:graphicData>
        </a:graphic>
      </p:graphicFrame>
      <p:pic>
        <p:nvPicPr>
          <p:cNvPr id="277" name="Google Shape;277;p16"/>
          <p:cNvPicPr preferRelativeResize="0"/>
          <p:nvPr/>
        </p:nvPicPr>
        <p:blipFill rotWithShape="1">
          <a:blip r:embed="rId3">
            <a:alphaModFix/>
          </a:blip>
          <a:srcRect b="34191" l="27134" r="34373" t="0"/>
          <a:stretch/>
        </p:blipFill>
        <p:spPr>
          <a:xfrm>
            <a:off x="6959600" y="18942"/>
            <a:ext cx="1991155" cy="62334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17"/>
          <p:cNvSpPr txBox="1"/>
          <p:nvPr/>
        </p:nvSpPr>
        <p:spPr>
          <a:xfrm>
            <a:off x="530574" y="180620"/>
            <a:ext cx="798124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ES" sz="2400" u="none" cap="none" strike="noStrike">
                <a:solidFill>
                  <a:srgbClr val="000000"/>
                </a:solidFill>
                <a:latin typeface="Calibri"/>
                <a:ea typeface="Calibri"/>
                <a:cs typeface="Calibri"/>
                <a:sym typeface="Calibri"/>
              </a:rPr>
              <a:t>13. Acciones pedagógicas en seg. vial y cultura ciudadana</a:t>
            </a:r>
            <a:endParaRPr/>
          </a:p>
        </p:txBody>
      </p:sp>
      <p:cxnSp>
        <p:nvCxnSpPr>
          <p:cNvPr id="283" name="Google Shape;283;p17"/>
          <p:cNvCxnSpPr/>
          <p:nvPr/>
        </p:nvCxnSpPr>
        <p:spPr>
          <a:xfrm>
            <a:off x="496711" y="697661"/>
            <a:ext cx="8100000" cy="0"/>
          </a:xfrm>
          <a:prstGeom prst="straightConnector1">
            <a:avLst/>
          </a:prstGeom>
          <a:noFill/>
          <a:ln cap="flat" cmpd="sng" w="25400">
            <a:solidFill>
              <a:srgbClr val="C00000"/>
            </a:solidFill>
            <a:prstDash val="solid"/>
            <a:round/>
            <a:headEnd len="sm" w="sm" type="none"/>
            <a:tailEnd len="sm" w="sm" type="none"/>
          </a:ln>
          <a:effectLst>
            <a:outerShdw blurRad="40000" rotWithShape="0" dir="5400000" dist="20000">
              <a:srgbClr val="000000">
                <a:alpha val="37647"/>
              </a:srgbClr>
            </a:outerShdw>
          </a:effectLst>
        </p:spPr>
      </p:cxnSp>
      <p:sp>
        <p:nvSpPr>
          <p:cNvPr id="284" name="Google Shape;284;p17"/>
          <p:cNvSpPr txBox="1"/>
          <p:nvPr/>
        </p:nvSpPr>
        <p:spPr>
          <a:xfrm>
            <a:off x="496711" y="844875"/>
            <a:ext cx="8100000" cy="78483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s-ES" sz="1500" u="none" cap="none" strike="noStrike">
                <a:solidFill>
                  <a:srgbClr val="000000"/>
                </a:solidFill>
                <a:latin typeface="Arial"/>
                <a:ea typeface="Arial"/>
                <a:cs typeface="Arial"/>
                <a:sym typeface="Arial"/>
              </a:rPr>
              <a:t>En el año 2022, en la localidad de Antonio Nariño se desarrollaron 24 acciones pedagógicas en educación vial en las cuales participaron 1.881 personas, de las cuales 468 se identifican de género femenino, 1.176 de género masculino y 237 no registraron información de género.</a:t>
            </a:r>
            <a:endParaRPr/>
          </a:p>
        </p:txBody>
      </p:sp>
      <p:grpSp>
        <p:nvGrpSpPr>
          <p:cNvPr id="285" name="Google Shape;285;p17"/>
          <p:cNvGrpSpPr/>
          <p:nvPr/>
        </p:nvGrpSpPr>
        <p:grpSpPr>
          <a:xfrm>
            <a:off x="1558150" y="4731997"/>
            <a:ext cx="5926093" cy="286272"/>
            <a:chOff x="1998707" y="4750597"/>
            <a:chExt cx="5926093" cy="286272"/>
          </a:xfrm>
        </p:grpSpPr>
        <p:pic>
          <p:nvPicPr>
            <p:cNvPr id="286" name="Google Shape;286;p17"/>
            <p:cNvPicPr preferRelativeResize="0"/>
            <p:nvPr/>
          </p:nvPicPr>
          <p:blipFill rotWithShape="1">
            <a:blip r:embed="rId3">
              <a:alphaModFix/>
            </a:blip>
            <a:srcRect b="17771" l="302" r="77151" t="51942"/>
            <a:stretch/>
          </p:blipFill>
          <p:spPr>
            <a:xfrm>
              <a:off x="7051631" y="4750597"/>
              <a:ext cx="873169" cy="286272"/>
            </a:xfrm>
            <a:prstGeom prst="rect">
              <a:avLst/>
            </a:prstGeom>
            <a:noFill/>
            <a:ln>
              <a:noFill/>
            </a:ln>
          </p:spPr>
        </p:pic>
        <p:grpSp>
          <p:nvGrpSpPr>
            <p:cNvPr id="287" name="Google Shape;287;p17"/>
            <p:cNvGrpSpPr/>
            <p:nvPr/>
          </p:nvGrpSpPr>
          <p:grpSpPr>
            <a:xfrm>
              <a:off x="1998707" y="4750597"/>
              <a:ext cx="5052924" cy="286272"/>
              <a:chOff x="1998707" y="4750597"/>
              <a:chExt cx="5052924" cy="286272"/>
            </a:xfrm>
          </p:grpSpPr>
          <p:pic>
            <p:nvPicPr>
              <p:cNvPr id="288" name="Google Shape;288;p17"/>
              <p:cNvPicPr preferRelativeResize="0"/>
              <p:nvPr/>
            </p:nvPicPr>
            <p:blipFill rotWithShape="1">
              <a:blip r:embed="rId4">
                <a:alphaModFix/>
              </a:blip>
              <a:srcRect b="3021" l="23301" r="1905" t="71165"/>
              <a:stretch/>
            </p:blipFill>
            <p:spPr>
              <a:xfrm>
                <a:off x="1998707" y="4753456"/>
                <a:ext cx="5052924" cy="277523"/>
              </a:xfrm>
              <a:prstGeom prst="rect">
                <a:avLst/>
              </a:prstGeom>
              <a:noFill/>
              <a:ln>
                <a:noFill/>
              </a:ln>
            </p:spPr>
          </p:pic>
          <p:sp>
            <p:nvSpPr>
              <p:cNvPr id="289" name="Google Shape;289;p17"/>
              <p:cNvSpPr/>
              <p:nvPr/>
            </p:nvSpPr>
            <p:spPr>
              <a:xfrm>
                <a:off x="6840020" y="4958034"/>
                <a:ext cx="102742" cy="78835"/>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pic>
            <p:nvPicPr>
              <p:cNvPr descr="Logotipo, nombre de la empresa&#10;&#10;Descripción generada automáticamente" id="290" name="Google Shape;290;p17"/>
              <p:cNvPicPr preferRelativeResize="0"/>
              <p:nvPr/>
            </p:nvPicPr>
            <p:blipFill rotWithShape="1">
              <a:blip r:embed="rId5">
                <a:alphaModFix/>
              </a:blip>
              <a:srcRect b="1950" l="11166" r="10968" t="4197"/>
              <a:stretch/>
            </p:blipFill>
            <p:spPr>
              <a:xfrm>
                <a:off x="6386513" y="4750597"/>
                <a:ext cx="538162" cy="250030"/>
              </a:xfrm>
              <a:prstGeom prst="rect">
                <a:avLst/>
              </a:prstGeom>
              <a:noFill/>
              <a:ln>
                <a:noFill/>
              </a:ln>
            </p:spPr>
          </p:pic>
        </p:grpSp>
      </p:grpSp>
      <p:pic>
        <p:nvPicPr>
          <p:cNvPr id="291" name="Google Shape;291;p17"/>
          <p:cNvPicPr preferRelativeResize="0"/>
          <p:nvPr/>
        </p:nvPicPr>
        <p:blipFill rotWithShape="1">
          <a:blip r:embed="rId6">
            <a:alphaModFix/>
          </a:blip>
          <a:srcRect b="19801" l="29034" r="13933" t="32578"/>
          <a:stretch/>
        </p:blipFill>
        <p:spPr>
          <a:xfrm>
            <a:off x="1341040" y="1686555"/>
            <a:ext cx="6360314" cy="29857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18"/>
          <p:cNvSpPr txBox="1"/>
          <p:nvPr/>
        </p:nvSpPr>
        <p:spPr>
          <a:xfrm>
            <a:off x="530574" y="180620"/>
            <a:ext cx="798124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ES" sz="2400" u="none" cap="none" strike="noStrike">
                <a:solidFill>
                  <a:srgbClr val="000000"/>
                </a:solidFill>
                <a:latin typeface="Calibri"/>
                <a:ea typeface="Calibri"/>
                <a:cs typeface="Calibri"/>
                <a:sym typeface="Calibri"/>
              </a:rPr>
              <a:t>14. Observatorio de Movilidad de Bogotá</a:t>
            </a:r>
            <a:endParaRPr/>
          </a:p>
        </p:txBody>
      </p:sp>
      <p:cxnSp>
        <p:nvCxnSpPr>
          <p:cNvPr id="297" name="Google Shape;297;p18"/>
          <p:cNvCxnSpPr/>
          <p:nvPr/>
        </p:nvCxnSpPr>
        <p:spPr>
          <a:xfrm>
            <a:off x="496711" y="697661"/>
            <a:ext cx="8100000" cy="0"/>
          </a:xfrm>
          <a:prstGeom prst="straightConnector1">
            <a:avLst/>
          </a:prstGeom>
          <a:noFill/>
          <a:ln cap="flat" cmpd="sng" w="25400">
            <a:solidFill>
              <a:srgbClr val="C00000"/>
            </a:solidFill>
            <a:prstDash val="solid"/>
            <a:round/>
            <a:headEnd len="sm" w="sm" type="none"/>
            <a:tailEnd len="sm" w="sm" type="none"/>
          </a:ln>
          <a:effectLst>
            <a:outerShdw blurRad="40000" rotWithShape="0" dir="5400000" dist="20000">
              <a:srgbClr val="000000">
                <a:alpha val="37647"/>
              </a:srgbClr>
            </a:outerShdw>
          </a:effectLst>
        </p:spPr>
      </p:cxnSp>
      <p:sp>
        <p:nvSpPr>
          <p:cNvPr id="298" name="Google Shape;298;p18"/>
          <p:cNvSpPr txBox="1"/>
          <p:nvPr/>
        </p:nvSpPr>
        <p:spPr>
          <a:xfrm>
            <a:off x="496711" y="844875"/>
            <a:ext cx="8100000" cy="1015663"/>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s-ES" sz="1500" u="none" cap="none" strike="noStrike">
                <a:solidFill>
                  <a:srgbClr val="000000"/>
                </a:solidFill>
                <a:latin typeface="Arial"/>
                <a:ea typeface="Arial"/>
                <a:cs typeface="Arial"/>
                <a:sym typeface="Arial"/>
              </a:rPr>
              <a:t>El Observatorio de Movilidad de Bogotá D.C. es un espacio web con información abierta que le permite a los ciudadanos interactuar y consultar reportes, análisis, indicadores y estadísticas sobre el comportamiento de la movilidad en la ciudad. Se puede acceder a información oficial, detallada, confiable, oportuna, sencilla y de fácil acceso.</a:t>
            </a:r>
            <a:endParaRPr/>
          </a:p>
        </p:txBody>
      </p:sp>
      <p:sp>
        <p:nvSpPr>
          <p:cNvPr id="299" name="Google Shape;299;p18"/>
          <p:cNvSpPr txBox="1"/>
          <p:nvPr/>
        </p:nvSpPr>
        <p:spPr>
          <a:xfrm>
            <a:off x="530574" y="4718363"/>
            <a:ext cx="8100000" cy="26161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s-ES" sz="1100" u="none" cap="none" strike="noStrike">
                <a:solidFill>
                  <a:srgbClr val="000000"/>
                </a:solidFill>
                <a:latin typeface="Arial"/>
                <a:ea typeface="Arial"/>
                <a:cs typeface="Arial"/>
                <a:sym typeface="Arial"/>
              </a:rPr>
              <a:t>Consúltalo en: </a:t>
            </a:r>
            <a:r>
              <a:rPr b="0" i="0" lang="es-ES" sz="1100" u="sng" cap="none" strike="noStrike">
                <a:solidFill>
                  <a:srgbClr val="000000"/>
                </a:solidFill>
                <a:latin typeface="Arial"/>
                <a:ea typeface="Arial"/>
                <a:cs typeface="Arial"/>
                <a:sym typeface="Arial"/>
                <a:hlinkClick r:id="rId3">
                  <a:extLst>
                    <a:ext uri="{A12FA001-AC4F-418D-AE19-62706E023703}">
                      <ahyp:hlinkClr val="tx"/>
                    </a:ext>
                  </a:extLst>
                </a:hlinkClick>
              </a:rPr>
              <a:t>https://observatorio.movilidadbogota.gov.co/</a:t>
            </a:r>
            <a:r>
              <a:rPr b="0" i="0" lang="es-ES" sz="1100" u="none" cap="none" strike="noStrike">
                <a:solidFill>
                  <a:srgbClr val="000000"/>
                </a:solidFill>
                <a:latin typeface="Arial"/>
                <a:ea typeface="Arial"/>
                <a:cs typeface="Arial"/>
                <a:sym typeface="Arial"/>
              </a:rPr>
              <a:t> </a:t>
            </a:r>
            <a:endParaRPr/>
          </a:p>
        </p:txBody>
      </p:sp>
      <p:pic>
        <p:nvPicPr>
          <p:cNvPr id="300" name="Google Shape;300;p18"/>
          <p:cNvPicPr preferRelativeResize="0"/>
          <p:nvPr/>
        </p:nvPicPr>
        <p:blipFill rotWithShape="1">
          <a:blip r:embed="rId4">
            <a:alphaModFix/>
          </a:blip>
          <a:srcRect b="8608" l="3537" r="4638" t="13835"/>
          <a:stretch/>
        </p:blipFill>
        <p:spPr>
          <a:xfrm>
            <a:off x="1594711" y="1914796"/>
            <a:ext cx="5904000" cy="280356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19"/>
          <p:cNvSpPr txBox="1"/>
          <p:nvPr/>
        </p:nvSpPr>
        <p:spPr>
          <a:xfrm>
            <a:off x="530574" y="180620"/>
            <a:ext cx="798124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ES" sz="2400" u="none" cap="none" strike="noStrike">
                <a:solidFill>
                  <a:srgbClr val="000000"/>
                </a:solidFill>
                <a:latin typeface="Calibri"/>
                <a:ea typeface="Calibri"/>
                <a:cs typeface="Calibri"/>
                <a:sym typeface="Calibri"/>
              </a:rPr>
              <a:t>15. Centro de Gestión del Tránsito - CGT</a:t>
            </a:r>
            <a:endParaRPr/>
          </a:p>
        </p:txBody>
      </p:sp>
      <p:cxnSp>
        <p:nvCxnSpPr>
          <p:cNvPr id="306" name="Google Shape;306;p19"/>
          <p:cNvCxnSpPr/>
          <p:nvPr/>
        </p:nvCxnSpPr>
        <p:spPr>
          <a:xfrm>
            <a:off x="496711" y="697661"/>
            <a:ext cx="8100000" cy="0"/>
          </a:xfrm>
          <a:prstGeom prst="straightConnector1">
            <a:avLst/>
          </a:prstGeom>
          <a:noFill/>
          <a:ln cap="flat" cmpd="sng" w="25400">
            <a:solidFill>
              <a:srgbClr val="C00000"/>
            </a:solidFill>
            <a:prstDash val="solid"/>
            <a:round/>
            <a:headEnd len="sm" w="sm" type="none"/>
            <a:tailEnd len="sm" w="sm" type="none"/>
          </a:ln>
          <a:effectLst>
            <a:outerShdw blurRad="40000" rotWithShape="0" dir="5400000" dist="20000">
              <a:srgbClr val="000000">
                <a:alpha val="37647"/>
              </a:srgbClr>
            </a:outerShdw>
          </a:effectLst>
        </p:spPr>
      </p:cxnSp>
      <p:sp>
        <p:nvSpPr>
          <p:cNvPr id="307" name="Google Shape;307;p19"/>
          <p:cNvSpPr txBox="1"/>
          <p:nvPr/>
        </p:nvSpPr>
        <p:spPr>
          <a:xfrm>
            <a:off x="496711" y="844875"/>
            <a:ext cx="8100000" cy="78483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s-ES" sz="1500" u="none" cap="none" strike="noStrike">
                <a:solidFill>
                  <a:srgbClr val="000000"/>
                </a:solidFill>
                <a:latin typeface="Arial"/>
                <a:ea typeface="Arial"/>
                <a:cs typeface="Arial"/>
                <a:sym typeface="Arial"/>
              </a:rPr>
              <a:t>El CGT cuenta con la visual de más de 200 Cámaras de monitoreo sobre la red vial de Bogotá, procurando las mejores condiciones de transitabilidad y gestionando los incidentes para su pronta atención con las demás Entidades de Emergencia del Distrito.</a:t>
            </a:r>
            <a:endParaRPr/>
          </a:p>
        </p:txBody>
      </p:sp>
      <p:pic>
        <p:nvPicPr>
          <p:cNvPr id="308" name="Google Shape;308;p19"/>
          <p:cNvPicPr preferRelativeResize="0"/>
          <p:nvPr/>
        </p:nvPicPr>
        <p:blipFill rotWithShape="1">
          <a:blip r:embed="rId3">
            <a:alphaModFix/>
          </a:blip>
          <a:srcRect b="34191" l="27134" r="34373" t="0"/>
          <a:stretch/>
        </p:blipFill>
        <p:spPr>
          <a:xfrm>
            <a:off x="6959600" y="18942"/>
            <a:ext cx="1991155" cy="623343"/>
          </a:xfrm>
          <a:prstGeom prst="rect">
            <a:avLst/>
          </a:prstGeom>
          <a:noFill/>
          <a:ln>
            <a:noFill/>
          </a:ln>
        </p:spPr>
      </p:pic>
      <p:pic>
        <p:nvPicPr>
          <p:cNvPr id="309" name="Google Shape;309;p19"/>
          <p:cNvPicPr preferRelativeResize="0"/>
          <p:nvPr/>
        </p:nvPicPr>
        <p:blipFill rotWithShape="1">
          <a:blip r:embed="rId4">
            <a:alphaModFix/>
          </a:blip>
          <a:srcRect b="54413" l="54135" r="9692" t="26509"/>
          <a:stretch/>
        </p:blipFill>
        <p:spPr>
          <a:xfrm>
            <a:off x="538517" y="2412092"/>
            <a:ext cx="4503328" cy="1335344"/>
          </a:xfrm>
          <a:prstGeom prst="rect">
            <a:avLst/>
          </a:prstGeom>
          <a:noFill/>
          <a:ln>
            <a:noFill/>
          </a:ln>
        </p:spPr>
      </p:pic>
      <p:pic>
        <p:nvPicPr>
          <p:cNvPr id="310" name="Google Shape;310;p19"/>
          <p:cNvPicPr preferRelativeResize="0"/>
          <p:nvPr/>
        </p:nvPicPr>
        <p:blipFill rotWithShape="1">
          <a:blip r:embed="rId4">
            <a:alphaModFix/>
          </a:blip>
          <a:srcRect b="18026" l="70185" r="9692" t="48064"/>
          <a:stretch/>
        </p:blipFill>
        <p:spPr>
          <a:xfrm>
            <a:off x="5508977" y="1698693"/>
            <a:ext cx="3002844" cy="2845024"/>
          </a:xfrm>
          <a:prstGeom prst="rect">
            <a:avLst/>
          </a:prstGeom>
          <a:noFill/>
          <a:ln>
            <a:noFill/>
          </a:ln>
        </p:spPr>
      </p:pic>
      <p:grpSp>
        <p:nvGrpSpPr>
          <p:cNvPr id="311" name="Google Shape;311;p19"/>
          <p:cNvGrpSpPr/>
          <p:nvPr/>
        </p:nvGrpSpPr>
        <p:grpSpPr>
          <a:xfrm>
            <a:off x="1558150" y="4731997"/>
            <a:ext cx="5926093" cy="286272"/>
            <a:chOff x="1998707" y="4750597"/>
            <a:chExt cx="5926093" cy="286272"/>
          </a:xfrm>
        </p:grpSpPr>
        <p:pic>
          <p:nvPicPr>
            <p:cNvPr id="312" name="Google Shape;312;p19"/>
            <p:cNvPicPr preferRelativeResize="0"/>
            <p:nvPr/>
          </p:nvPicPr>
          <p:blipFill rotWithShape="1">
            <a:blip r:embed="rId3">
              <a:alphaModFix/>
            </a:blip>
            <a:srcRect b="17771" l="302" r="77151" t="51942"/>
            <a:stretch/>
          </p:blipFill>
          <p:spPr>
            <a:xfrm>
              <a:off x="7051631" y="4750597"/>
              <a:ext cx="873169" cy="286272"/>
            </a:xfrm>
            <a:prstGeom prst="rect">
              <a:avLst/>
            </a:prstGeom>
            <a:noFill/>
            <a:ln>
              <a:noFill/>
            </a:ln>
          </p:spPr>
        </p:pic>
        <p:grpSp>
          <p:nvGrpSpPr>
            <p:cNvPr id="313" name="Google Shape;313;p19"/>
            <p:cNvGrpSpPr/>
            <p:nvPr/>
          </p:nvGrpSpPr>
          <p:grpSpPr>
            <a:xfrm>
              <a:off x="1998707" y="4750597"/>
              <a:ext cx="5052924" cy="286272"/>
              <a:chOff x="1998707" y="4750597"/>
              <a:chExt cx="5052924" cy="286272"/>
            </a:xfrm>
          </p:grpSpPr>
          <p:pic>
            <p:nvPicPr>
              <p:cNvPr id="314" name="Google Shape;314;p19"/>
              <p:cNvPicPr preferRelativeResize="0"/>
              <p:nvPr/>
            </p:nvPicPr>
            <p:blipFill rotWithShape="1">
              <a:blip r:embed="rId5">
                <a:alphaModFix/>
              </a:blip>
              <a:srcRect b="3021" l="23301" r="1905" t="71165"/>
              <a:stretch/>
            </p:blipFill>
            <p:spPr>
              <a:xfrm>
                <a:off x="1998707" y="4753456"/>
                <a:ext cx="5052924" cy="277523"/>
              </a:xfrm>
              <a:prstGeom prst="rect">
                <a:avLst/>
              </a:prstGeom>
              <a:noFill/>
              <a:ln>
                <a:noFill/>
              </a:ln>
            </p:spPr>
          </p:pic>
          <p:sp>
            <p:nvSpPr>
              <p:cNvPr id="315" name="Google Shape;315;p19"/>
              <p:cNvSpPr/>
              <p:nvPr/>
            </p:nvSpPr>
            <p:spPr>
              <a:xfrm>
                <a:off x="6840020" y="4958034"/>
                <a:ext cx="102742" cy="78835"/>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pic>
            <p:nvPicPr>
              <p:cNvPr descr="Logotipo, nombre de la empresa&#10;&#10;Descripción generada automáticamente" id="316" name="Google Shape;316;p19"/>
              <p:cNvPicPr preferRelativeResize="0"/>
              <p:nvPr/>
            </p:nvPicPr>
            <p:blipFill rotWithShape="1">
              <a:blip r:embed="rId6">
                <a:alphaModFix/>
              </a:blip>
              <a:srcRect b="1950" l="11166" r="10968" t="4197"/>
              <a:stretch/>
            </p:blipFill>
            <p:spPr>
              <a:xfrm>
                <a:off x="6386513" y="4750597"/>
                <a:ext cx="538162" cy="250030"/>
              </a:xfrm>
              <a:prstGeom prst="rect">
                <a:avLst/>
              </a:prstGeom>
              <a:noFill/>
              <a:ln>
                <a:noFill/>
              </a:ln>
            </p:spPr>
          </p:pic>
        </p:gr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20"/>
          <p:cNvSpPr txBox="1"/>
          <p:nvPr/>
        </p:nvSpPr>
        <p:spPr>
          <a:xfrm>
            <a:off x="530574" y="180620"/>
            <a:ext cx="798124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ES" sz="2400" u="none" cap="none" strike="noStrike">
                <a:solidFill>
                  <a:srgbClr val="000000"/>
                </a:solidFill>
                <a:latin typeface="Calibri"/>
                <a:ea typeface="Calibri"/>
                <a:cs typeface="Calibri"/>
                <a:sym typeface="Calibri"/>
              </a:rPr>
              <a:t>16. Transparencia</a:t>
            </a:r>
            <a:endParaRPr/>
          </a:p>
        </p:txBody>
      </p:sp>
      <p:cxnSp>
        <p:nvCxnSpPr>
          <p:cNvPr id="322" name="Google Shape;322;p20"/>
          <p:cNvCxnSpPr/>
          <p:nvPr/>
        </p:nvCxnSpPr>
        <p:spPr>
          <a:xfrm>
            <a:off x="496711" y="697661"/>
            <a:ext cx="8100000" cy="0"/>
          </a:xfrm>
          <a:prstGeom prst="straightConnector1">
            <a:avLst/>
          </a:prstGeom>
          <a:noFill/>
          <a:ln cap="flat" cmpd="sng" w="25400">
            <a:solidFill>
              <a:srgbClr val="C00000"/>
            </a:solidFill>
            <a:prstDash val="solid"/>
            <a:round/>
            <a:headEnd len="sm" w="sm" type="none"/>
            <a:tailEnd len="sm" w="sm" type="none"/>
          </a:ln>
          <a:effectLst>
            <a:outerShdw blurRad="40000" rotWithShape="0" dir="5400000" dist="20000">
              <a:srgbClr val="000000">
                <a:alpha val="37647"/>
              </a:srgbClr>
            </a:outerShdw>
          </a:effectLst>
        </p:spPr>
      </p:cxnSp>
      <p:sp>
        <p:nvSpPr>
          <p:cNvPr id="323" name="Google Shape;323;p20"/>
          <p:cNvSpPr txBox="1"/>
          <p:nvPr/>
        </p:nvSpPr>
        <p:spPr>
          <a:xfrm>
            <a:off x="496711" y="844875"/>
            <a:ext cx="8100000" cy="78483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s-ES" sz="1500" u="none" cap="none" strike="noStrike">
                <a:solidFill>
                  <a:srgbClr val="000000"/>
                </a:solidFill>
                <a:latin typeface="Arial"/>
                <a:ea typeface="Arial"/>
                <a:cs typeface="Arial"/>
                <a:sym typeface="Arial"/>
              </a:rPr>
              <a:t>Para la Secretaría Distrital de Movilidad es fundamental la generación de mecanismos de confianza entre la ciudadanía y la Entidad, para consolidar la eficiencia del valor público y los elementos de consolidación de un gobierno abierto y una gestión pública efectiva.</a:t>
            </a:r>
            <a:endParaRPr/>
          </a:p>
        </p:txBody>
      </p:sp>
      <p:pic>
        <p:nvPicPr>
          <p:cNvPr descr="Interfaz de usuario gráfica, Texto&#10;&#10;Descripción generada automáticamente" id="324" name="Google Shape;324;p20"/>
          <p:cNvPicPr preferRelativeResize="0"/>
          <p:nvPr/>
        </p:nvPicPr>
        <p:blipFill rotWithShape="1">
          <a:blip r:embed="rId3">
            <a:alphaModFix/>
          </a:blip>
          <a:srcRect b="9754" l="22263" r="23999" t="27100"/>
          <a:stretch/>
        </p:blipFill>
        <p:spPr>
          <a:xfrm>
            <a:off x="101598" y="1867229"/>
            <a:ext cx="4030133" cy="2811643"/>
          </a:xfrm>
          <a:prstGeom prst="rect">
            <a:avLst/>
          </a:prstGeom>
          <a:noFill/>
          <a:ln>
            <a:noFill/>
          </a:ln>
        </p:spPr>
      </p:pic>
      <p:sp>
        <p:nvSpPr>
          <p:cNvPr id="325" name="Google Shape;325;p20"/>
          <p:cNvSpPr txBox="1"/>
          <p:nvPr/>
        </p:nvSpPr>
        <p:spPr>
          <a:xfrm>
            <a:off x="4196752" y="1564850"/>
            <a:ext cx="4806000" cy="358559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s-ES" sz="1050" u="none" cap="none" strike="noStrike">
                <a:solidFill>
                  <a:srgbClr val="000000"/>
                </a:solidFill>
                <a:latin typeface="Arial"/>
                <a:ea typeface="Arial"/>
                <a:cs typeface="Arial"/>
                <a:sym typeface="Arial"/>
              </a:rPr>
              <a:t>Canal telefónico:</a:t>
            </a:r>
            <a:endParaRPr b="0" i="0" sz="1050" u="none" cap="none" strike="noStrike">
              <a:solidFill>
                <a:srgbClr val="000000"/>
              </a:solidFill>
              <a:latin typeface="Arial"/>
              <a:ea typeface="Arial"/>
              <a:cs typeface="Arial"/>
              <a:sym typeface="Arial"/>
            </a:endParaRPr>
          </a:p>
          <a:p>
            <a:pPr indent="-252413" lvl="0" marL="271463" marR="0" rtl="0" algn="just">
              <a:lnSpc>
                <a:spcPct val="100000"/>
              </a:lnSpc>
              <a:spcBef>
                <a:spcPts val="100"/>
              </a:spcBef>
              <a:spcAft>
                <a:spcPts val="0"/>
              </a:spcAft>
              <a:buClr>
                <a:srgbClr val="000000"/>
              </a:buClr>
              <a:buSzPts val="1000"/>
              <a:buFont typeface="Arial"/>
              <a:buAutoNum type="arabicPeriod"/>
            </a:pPr>
            <a:r>
              <a:rPr b="0" i="0" lang="es-ES" sz="1000" u="none" cap="none" strike="noStrike">
                <a:solidFill>
                  <a:srgbClr val="000000"/>
                </a:solidFill>
                <a:latin typeface="Arial"/>
                <a:ea typeface="Arial"/>
                <a:cs typeface="Arial"/>
                <a:sym typeface="Arial"/>
              </a:rPr>
              <a:t>Centro de Contacto de Movilidad PBX: (601) 364-94-00 opción 2 ✔ Línea 195 </a:t>
            </a:r>
            <a:endParaRPr b="0" i="0" sz="1000" u="none" cap="none" strike="noStrike">
              <a:solidFill>
                <a:srgbClr val="000000"/>
              </a:solidFill>
              <a:latin typeface="Arial"/>
              <a:ea typeface="Arial"/>
              <a:cs typeface="Arial"/>
              <a:sym typeface="Arial"/>
            </a:endParaRPr>
          </a:p>
          <a:p>
            <a:pPr indent="0" lvl="0" marL="0" marR="0" rtl="0" algn="just">
              <a:lnSpc>
                <a:spcPct val="100000"/>
              </a:lnSpc>
              <a:spcBef>
                <a:spcPts val="600"/>
              </a:spcBef>
              <a:spcAft>
                <a:spcPts val="0"/>
              </a:spcAft>
              <a:buNone/>
            </a:pPr>
            <a:r>
              <a:rPr b="0" i="0" lang="es-ES" sz="1050" u="none" cap="none" strike="noStrike">
                <a:solidFill>
                  <a:srgbClr val="000000"/>
                </a:solidFill>
                <a:latin typeface="Arial"/>
                <a:ea typeface="Arial"/>
                <a:cs typeface="Arial"/>
                <a:sym typeface="Arial"/>
              </a:rPr>
              <a:t>Canal Virtual: </a:t>
            </a:r>
            <a:endParaRPr b="0" i="0" sz="1050" u="none" cap="none" strike="noStrike">
              <a:solidFill>
                <a:srgbClr val="000000"/>
              </a:solidFill>
              <a:latin typeface="Arial"/>
              <a:ea typeface="Arial"/>
              <a:cs typeface="Arial"/>
              <a:sym typeface="Arial"/>
            </a:endParaRPr>
          </a:p>
          <a:p>
            <a:pPr indent="-252413" lvl="0" marL="252413" marR="0" rtl="0" algn="just">
              <a:lnSpc>
                <a:spcPct val="100000"/>
              </a:lnSpc>
              <a:spcBef>
                <a:spcPts val="100"/>
              </a:spcBef>
              <a:spcAft>
                <a:spcPts val="0"/>
              </a:spcAft>
              <a:buClr>
                <a:srgbClr val="000000"/>
              </a:buClr>
              <a:buSzPts val="1000"/>
              <a:buFont typeface="Arial"/>
              <a:buAutoNum type="arabicPeriod"/>
            </a:pPr>
            <a:r>
              <a:rPr b="0" i="0" lang="es-ES" sz="1000" u="none" cap="none" strike="noStrike">
                <a:solidFill>
                  <a:srgbClr val="000000"/>
                </a:solidFill>
                <a:latin typeface="Arial"/>
                <a:ea typeface="Arial"/>
                <a:cs typeface="Arial"/>
                <a:sym typeface="Arial"/>
              </a:rPr>
              <a:t>Página Secretaría Distrital de Movilidad: </a:t>
            </a:r>
            <a:r>
              <a:rPr b="0" i="0" lang="es-ES" sz="1000" u="sng" cap="none" strike="noStrike">
                <a:solidFill>
                  <a:srgbClr val="0000FF"/>
                </a:solidFill>
                <a:latin typeface="Arial"/>
                <a:ea typeface="Arial"/>
                <a:cs typeface="Arial"/>
                <a:sym typeface="Arial"/>
              </a:rPr>
              <a:t>https://www.movilidadbogota.gov.co/web/sdqs </a:t>
            </a:r>
            <a:endParaRPr b="0" i="0" sz="1000" u="sng" cap="none" strike="noStrike">
              <a:solidFill>
                <a:srgbClr val="0000FF"/>
              </a:solidFill>
              <a:latin typeface="Arial"/>
              <a:ea typeface="Arial"/>
              <a:cs typeface="Arial"/>
              <a:sym typeface="Arial"/>
            </a:endParaRPr>
          </a:p>
          <a:p>
            <a:pPr indent="-252413" lvl="0" marL="252413" marR="0" rtl="0" algn="just">
              <a:lnSpc>
                <a:spcPct val="100000"/>
              </a:lnSpc>
              <a:spcBef>
                <a:spcPts val="100"/>
              </a:spcBef>
              <a:spcAft>
                <a:spcPts val="0"/>
              </a:spcAft>
              <a:buClr>
                <a:srgbClr val="000000"/>
              </a:buClr>
              <a:buSzPts val="1000"/>
              <a:buFont typeface="Arial"/>
              <a:buAutoNum type="arabicPeriod"/>
            </a:pPr>
            <a:r>
              <a:rPr b="0" i="0" lang="es-ES" sz="1000" u="none" cap="none" strike="noStrike">
                <a:solidFill>
                  <a:srgbClr val="000000"/>
                </a:solidFill>
                <a:latin typeface="Arial"/>
                <a:ea typeface="Arial"/>
                <a:cs typeface="Arial"/>
                <a:sym typeface="Arial"/>
              </a:rPr>
              <a:t>Correo Institucional: Bogotá te escucha </a:t>
            </a:r>
            <a:endParaRPr b="0" i="0" sz="1000" u="none" cap="none" strike="noStrike">
              <a:solidFill>
                <a:srgbClr val="000000"/>
              </a:solidFill>
              <a:latin typeface="Arial"/>
              <a:ea typeface="Arial"/>
              <a:cs typeface="Arial"/>
              <a:sym typeface="Arial"/>
            </a:endParaRPr>
          </a:p>
          <a:p>
            <a:pPr indent="-252413" lvl="0" marL="252413" marR="0" rtl="0" algn="just">
              <a:lnSpc>
                <a:spcPct val="100000"/>
              </a:lnSpc>
              <a:spcBef>
                <a:spcPts val="100"/>
              </a:spcBef>
              <a:spcAft>
                <a:spcPts val="0"/>
              </a:spcAft>
              <a:buClr>
                <a:srgbClr val="000000"/>
              </a:buClr>
              <a:buSzPts val="1000"/>
              <a:buFont typeface="Arial"/>
              <a:buAutoNum type="arabicPeriod"/>
            </a:pPr>
            <a:r>
              <a:rPr b="0" i="0" lang="es-ES" sz="1000" u="none" cap="none" strike="noStrike">
                <a:solidFill>
                  <a:srgbClr val="000000"/>
                </a:solidFill>
                <a:latin typeface="Arial"/>
                <a:ea typeface="Arial"/>
                <a:cs typeface="Arial"/>
                <a:sym typeface="Arial"/>
              </a:rPr>
              <a:t>SuperCADE Virtual: </a:t>
            </a:r>
            <a:r>
              <a:rPr b="0" i="0" lang="es-ES" sz="1000" u="sng" cap="none" strike="noStrike">
                <a:solidFill>
                  <a:srgbClr val="0000FF"/>
                </a:solidFill>
                <a:latin typeface="Arial"/>
                <a:ea typeface="Arial"/>
                <a:cs typeface="Arial"/>
                <a:sym typeface="Arial"/>
                <a:hlinkClick r:id="rId4">
                  <a:extLst>
                    <a:ext uri="{A12FA001-AC4F-418D-AE19-62706E023703}">
                      <ahyp:hlinkClr val="tx"/>
                    </a:ext>
                  </a:extLst>
                </a:hlinkClick>
              </a:rPr>
              <a:t>https://supercade.bogota.gov.co/</a:t>
            </a:r>
            <a:endParaRPr b="0" i="0" sz="1000" u="none" cap="none" strike="noStrike">
              <a:solidFill>
                <a:srgbClr val="000000"/>
              </a:solidFill>
              <a:latin typeface="Arial"/>
              <a:ea typeface="Arial"/>
              <a:cs typeface="Arial"/>
              <a:sym typeface="Arial"/>
            </a:endParaRPr>
          </a:p>
          <a:p>
            <a:pPr indent="-252413" lvl="0" marL="252413" marR="0" rtl="0" algn="just">
              <a:lnSpc>
                <a:spcPct val="100000"/>
              </a:lnSpc>
              <a:spcBef>
                <a:spcPts val="100"/>
              </a:spcBef>
              <a:spcAft>
                <a:spcPts val="0"/>
              </a:spcAft>
              <a:buClr>
                <a:srgbClr val="000000"/>
              </a:buClr>
              <a:buSzPts val="1000"/>
              <a:buFont typeface="Arial"/>
              <a:buAutoNum type="arabicPeriod"/>
            </a:pPr>
            <a:r>
              <a:rPr b="0" i="0" lang="es-ES" sz="1000" u="none" cap="none" strike="noStrike">
                <a:solidFill>
                  <a:srgbClr val="000000"/>
                </a:solidFill>
                <a:latin typeface="Arial"/>
                <a:ea typeface="Arial"/>
                <a:cs typeface="Arial"/>
                <a:sym typeface="Arial"/>
              </a:rPr>
              <a:t>Correo para otras peticiones y trámites: contactociudadano@movilidadbogota.gov.co </a:t>
            </a:r>
            <a:endParaRPr b="0" i="0" sz="1000" u="none" cap="none" strike="noStrike">
              <a:solidFill>
                <a:srgbClr val="000000"/>
              </a:solidFill>
              <a:latin typeface="Arial"/>
              <a:ea typeface="Arial"/>
              <a:cs typeface="Arial"/>
              <a:sym typeface="Arial"/>
            </a:endParaRPr>
          </a:p>
          <a:p>
            <a:pPr indent="-252413" lvl="0" marL="252413" marR="0" rtl="0" algn="just">
              <a:lnSpc>
                <a:spcPct val="100000"/>
              </a:lnSpc>
              <a:spcBef>
                <a:spcPts val="100"/>
              </a:spcBef>
              <a:spcAft>
                <a:spcPts val="0"/>
              </a:spcAft>
              <a:buClr>
                <a:srgbClr val="000000"/>
              </a:buClr>
              <a:buSzPts val="1000"/>
              <a:buFont typeface="Arial"/>
              <a:buAutoNum type="arabicPeriod"/>
            </a:pPr>
            <a:r>
              <a:rPr b="0" i="0" lang="es-ES" sz="1000" u="none" cap="none" strike="noStrike">
                <a:solidFill>
                  <a:srgbClr val="000000"/>
                </a:solidFill>
                <a:latin typeface="Arial"/>
                <a:ea typeface="Arial"/>
                <a:cs typeface="Arial"/>
                <a:sym typeface="Arial"/>
              </a:rPr>
              <a:t>Bogotá Te Escucha </a:t>
            </a:r>
            <a:r>
              <a:rPr b="0" i="0" lang="es-ES" sz="1000" u="sng" cap="none" strike="noStrike">
                <a:solidFill>
                  <a:srgbClr val="000000"/>
                </a:solidFill>
                <a:latin typeface="Arial"/>
                <a:ea typeface="Arial"/>
                <a:cs typeface="Arial"/>
                <a:sym typeface="Arial"/>
                <a:hlinkClick r:id="rId5">
                  <a:extLst>
                    <a:ext uri="{A12FA001-AC4F-418D-AE19-62706E023703}">
                      <ahyp:hlinkClr val="tx"/>
                    </a:ext>
                  </a:extLst>
                </a:hlinkClick>
              </a:rPr>
              <a:t>https://bogota.gov.co/sdqs/</a:t>
            </a:r>
            <a:endParaRPr b="0" i="0" sz="1000" u="none" cap="none" strike="noStrike">
              <a:solidFill>
                <a:srgbClr val="000000"/>
              </a:solidFill>
              <a:latin typeface="Arial"/>
              <a:ea typeface="Arial"/>
              <a:cs typeface="Arial"/>
              <a:sym typeface="Arial"/>
            </a:endParaRPr>
          </a:p>
          <a:p>
            <a:pPr indent="0" lvl="0" marL="0" marR="0" rtl="0" algn="just">
              <a:lnSpc>
                <a:spcPct val="100000"/>
              </a:lnSpc>
              <a:spcBef>
                <a:spcPts val="600"/>
              </a:spcBef>
              <a:spcAft>
                <a:spcPts val="0"/>
              </a:spcAft>
              <a:buNone/>
            </a:pPr>
            <a:r>
              <a:rPr b="0" i="0" lang="es-ES" sz="1050" u="none" cap="none" strike="noStrike">
                <a:solidFill>
                  <a:srgbClr val="000000"/>
                </a:solidFill>
                <a:latin typeface="Arial"/>
                <a:ea typeface="Arial"/>
                <a:cs typeface="Arial"/>
                <a:sym typeface="Arial"/>
              </a:rPr>
              <a:t>Redes Sociales:</a:t>
            </a:r>
            <a:r>
              <a:rPr b="0" i="0" lang="es-ES" sz="1000" u="none" cap="none" strike="noStrike">
                <a:solidFill>
                  <a:srgbClr val="000000"/>
                </a:solidFill>
                <a:latin typeface="Arial"/>
                <a:ea typeface="Arial"/>
                <a:cs typeface="Arial"/>
                <a:sym typeface="Arial"/>
              </a:rPr>
              <a:t> </a:t>
            </a:r>
            <a:endParaRPr b="0" i="0" sz="1000" u="none" cap="none" strike="noStrike">
              <a:solidFill>
                <a:srgbClr val="000000"/>
              </a:solidFill>
              <a:latin typeface="Arial"/>
              <a:ea typeface="Arial"/>
              <a:cs typeface="Arial"/>
              <a:sym typeface="Arial"/>
            </a:endParaRPr>
          </a:p>
          <a:p>
            <a:pPr indent="-252413" lvl="0" marL="271463" marR="0" rtl="0" algn="just">
              <a:lnSpc>
                <a:spcPct val="100000"/>
              </a:lnSpc>
              <a:spcBef>
                <a:spcPts val="100"/>
              </a:spcBef>
              <a:spcAft>
                <a:spcPts val="0"/>
              </a:spcAft>
              <a:buClr>
                <a:srgbClr val="000000"/>
              </a:buClr>
              <a:buSzPts val="1000"/>
              <a:buFont typeface="Arial"/>
              <a:buAutoNum type="arabicPeriod"/>
            </a:pPr>
            <a:r>
              <a:rPr b="0" i="0" lang="es-ES" sz="1000" u="none" cap="none" strike="noStrike">
                <a:solidFill>
                  <a:srgbClr val="000000"/>
                </a:solidFill>
                <a:latin typeface="Arial"/>
                <a:ea typeface="Arial"/>
                <a:cs typeface="Arial"/>
                <a:sym typeface="Arial"/>
              </a:rPr>
              <a:t>Facebook: </a:t>
            </a:r>
            <a:r>
              <a:rPr b="0" i="0" lang="es-ES" sz="1000" u="sng" cap="none" strike="noStrike">
                <a:solidFill>
                  <a:srgbClr val="0000FF"/>
                </a:solidFill>
                <a:latin typeface="Arial"/>
                <a:ea typeface="Arial"/>
                <a:cs typeface="Arial"/>
                <a:sym typeface="Arial"/>
              </a:rPr>
              <a:t>https://www.facebook.com /secretaríamovilidadbogota </a:t>
            </a:r>
            <a:endParaRPr b="0" i="0" sz="1000" u="sng" cap="none" strike="noStrike">
              <a:solidFill>
                <a:srgbClr val="0000FF"/>
              </a:solidFill>
              <a:latin typeface="Arial"/>
              <a:ea typeface="Arial"/>
              <a:cs typeface="Arial"/>
              <a:sym typeface="Arial"/>
            </a:endParaRPr>
          </a:p>
          <a:p>
            <a:pPr indent="-252413" lvl="0" marL="271463" marR="0" rtl="0" algn="just">
              <a:lnSpc>
                <a:spcPct val="100000"/>
              </a:lnSpc>
              <a:spcBef>
                <a:spcPts val="100"/>
              </a:spcBef>
              <a:spcAft>
                <a:spcPts val="0"/>
              </a:spcAft>
              <a:buClr>
                <a:srgbClr val="000000"/>
              </a:buClr>
              <a:buSzPts val="1000"/>
              <a:buFont typeface="Arial"/>
              <a:buAutoNum type="arabicPeriod"/>
            </a:pPr>
            <a:r>
              <a:rPr b="0" i="0" lang="es-ES" sz="1000" u="none" cap="none" strike="noStrike">
                <a:solidFill>
                  <a:srgbClr val="000000"/>
                </a:solidFill>
                <a:latin typeface="Arial"/>
                <a:ea typeface="Arial"/>
                <a:cs typeface="Arial"/>
                <a:sym typeface="Arial"/>
              </a:rPr>
              <a:t>Twitter: </a:t>
            </a:r>
            <a:r>
              <a:rPr b="0" i="0" lang="es-ES" sz="1000" u="sng" cap="none" strike="noStrike">
                <a:solidFill>
                  <a:srgbClr val="0000FF"/>
                </a:solidFill>
                <a:latin typeface="Arial"/>
                <a:ea typeface="Arial"/>
                <a:cs typeface="Arial"/>
                <a:sym typeface="Arial"/>
              </a:rPr>
              <a:t>https://twitter.com/ SectorMovilidad </a:t>
            </a:r>
            <a:endParaRPr b="0" i="0" sz="1000" u="sng" cap="none" strike="noStrike">
              <a:solidFill>
                <a:srgbClr val="0000FF"/>
              </a:solidFill>
              <a:latin typeface="Arial"/>
              <a:ea typeface="Arial"/>
              <a:cs typeface="Arial"/>
              <a:sym typeface="Arial"/>
            </a:endParaRPr>
          </a:p>
          <a:p>
            <a:pPr indent="-252413" lvl="0" marL="271463" marR="0" rtl="0" algn="just">
              <a:lnSpc>
                <a:spcPct val="100000"/>
              </a:lnSpc>
              <a:spcBef>
                <a:spcPts val="100"/>
              </a:spcBef>
              <a:spcAft>
                <a:spcPts val="0"/>
              </a:spcAft>
              <a:buClr>
                <a:srgbClr val="000000"/>
              </a:buClr>
              <a:buSzPts val="1000"/>
              <a:buFont typeface="Arial"/>
              <a:buAutoNum type="arabicPeriod"/>
            </a:pPr>
            <a:r>
              <a:rPr b="0" i="0" lang="es-ES" sz="1000" u="none" cap="none" strike="noStrike">
                <a:solidFill>
                  <a:srgbClr val="000000"/>
                </a:solidFill>
                <a:latin typeface="Arial"/>
                <a:ea typeface="Arial"/>
                <a:cs typeface="Arial"/>
                <a:sym typeface="Arial"/>
              </a:rPr>
              <a:t>Instagram: </a:t>
            </a:r>
            <a:r>
              <a:rPr b="0" i="0" lang="es-ES" sz="1000" u="sng" cap="none" strike="noStrike">
                <a:solidFill>
                  <a:srgbClr val="0000FF"/>
                </a:solidFill>
                <a:latin typeface="Arial"/>
                <a:ea typeface="Arial"/>
                <a:cs typeface="Arial"/>
                <a:sym typeface="Arial"/>
              </a:rPr>
              <a:t>https://www.instagram.com/ sectormovilidad/ </a:t>
            </a:r>
            <a:endParaRPr b="0" i="0" sz="1000" u="sng" cap="none" strike="noStrike">
              <a:solidFill>
                <a:srgbClr val="0000FF"/>
              </a:solidFill>
              <a:latin typeface="Arial"/>
              <a:ea typeface="Arial"/>
              <a:cs typeface="Arial"/>
              <a:sym typeface="Arial"/>
            </a:endParaRPr>
          </a:p>
          <a:p>
            <a:pPr indent="0" lvl="0" marL="0" marR="0" rtl="0" algn="just">
              <a:lnSpc>
                <a:spcPct val="100000"/>
              </a:lnSpc>
              <a:spcBef>
                <a:spcPts val="600"/>
              </a:spcBef>
              <a:spcAft>
                <a:spcPts val="0"/>
              </a:spcAft>
              <a:buNone/>
            </a:pPr>
            <a:r>
              <a:rPr b="0" i="0" lang="es-ES" sz="1050" u="none" cap="none" strike="noStrike">
                <a:solidFill>
                  <a:srgbClr val="000000"/>
                </a:solidFill>
                <a:latin typeface="Arial"/>
                <a:ea typeface="Arial"/>
                <a:cs typeface="Arial"/>
                <a:sym typeface="Arial"/>
              </a:rPr>
              <a:t>Canal Presencial:</a:t>
            </a:r>
            <a:r>
              <a:rPr b="0" i="0" lang="es-ES" sz="1000" u="none" cap="none" strike="noStrike">
                <a:solidFill>
                  <a:srgbClr val="000000"/>
                </a:solidFill>
                <a:latin typeface="Arial"/>
                <a:ea typeface="Arial"/>
                <a:cs typeface="Arial"/>
                <a:sym typeface="Arial"/>
              </a:rPr>
              <a:t> </a:t>
            </a:r>
            <a:endParaRPr b="0" i="0" sz="1000" u="none" cap="none" strike="noStrike">
              <a:solidFill>
                <a:srgbClr val="000000"/>
              </a:solidFill>
              <a:latin typeface="Arial"/>
              <a:ea typeface="Arial"/>
              <a:cs typeface="Arial"/>
              <a:sym typeface="Arial"/>
            </a:endParaRPr>
          </a:p>
          <a:p>
            <a:pPr indent="-252413" lvl="0" marL="271463" marR="0" rtl="0" algn="just">
              <a:lnSpc>
                <a:spcPct val="100000"/>
              </a:lnSpc>
              <a:spcBef>
                <a:spcPts val="100"/>
              </a:spcBef>
              <a:spcAft>
                <a:spcPts val="0"/>
              </a:spcAft>
              <a:buClr>
                <a:srgbClr val="000000"/>
              </a:buClr>
              <a:buSzPts val="1000"/>
              <a:buFont typeface="Arial"/>
              <a:buAutoNum type="arabicPeriod"/>
            </a:pPr>
            <a:r>
              <a:rPr b="0" i="0" lang="es-ES" sz="1000" u="none" cap="none" strike="noStrike">
                <a:solidFill>
                  <a:srgbClr val="000000"/>
                </a:solidFill>
                <a:latin typeface="Arial"/>
                <a:ea typeface="Arial"/>
                <a:cs typeface="Arial"/>
                <a:sym typeface="Arial"/>
              </a:rPr>
              <a:t>Ventanillas de radicación de la sede de Calle 13 y Paloquemao </a:t>
            </a:r>
            <a:endParaRPr b="0" i="0" sz="1000" u="none" cap="none" strike="noStrike">
              <a:solidFill>
                <a:srgbClr val="000000"/>
              </a:solidFill>
              <a:latin typeface="Arial"/>
              <a:ea typeface="Arial"/>
              <a:cs typeface="Arial"/>
              <a:sym typeface="Arial"/>
            </a:endParaRPr>
          </a:p>
          <a:p>
            <a:pPr indent="-252413" lvl="0" marL="271463" marR="0" rtl="0" algn="just">
              <a:lnSpc>
                <a:spcPct val="100000"/>
              </a:lnSpc>
              <a:spcBef>
                <a:spcPts val="100"/>
              </a:spcBef>
              <a:spcAft>
                <a:spcPts val="0"/>
              </a:spcAft>
              <a:buClr>
                <a:srgbClr val="000000"/>
              </a:buClr>
              <a:buSzPts val="1000"/>
              <a:buFont typeface="Arial"/>
              <a:buAutoNum type="arabicPeriod"/>
            </a:pPr>
            <a:r>
              <a:rPr b="0" i="0" lang="es-ES" sz="1000" u="none" cap="none" strike="noStrike">
                <a:solidFill>
                  <a:srgbClr val="000000"/>
                </a:solidFill>
                <a:latin typeface="Arial"/>
                <a:ea typeface="Arial"/>
                <a:cs typeface="Arial"/>
                <a:sym typeface="Arial"/>
              </a:rPr>
              <a:t>En los Centros Locales de Movilidad, los cuales se encuentran ubicados en todas las Alcaldías Locales. </a:t>
            </a:r>
            <a:endParaRPr b="0" i="0" sz="1000" u="none" cap="none" strike="noStrike">
              <a:solidFill>
                <a:srgbClr val="000000"/>
              </a:solidFill>
              <a:latin typeface="Arial"/>
              <a:ea typeface="Arial"/>
              <a:cs typeface="Arial"/>
              <a:sym typeface="Arial"/>
            </a:endParaRPr>
          </a:p>
          <a:p>
            <a:pPr indent="-252413" lvl="0" marL="271463" marR="0" rtl="0" algn="just">
              <a:lnSpc>
                <a:spcPct val="100000"/>
              </a:lnSpc>
              <a:spcBef>
                <a:spcPts val="100"/>
              </a:spcBef>
              <a:spcAft>
                <a:spcPts val="0"/>
              </a:spcAft>
              <a:buClr>
                <a:srgbClr val="000000"/>
              </a:buClr>
              <a:buSzPts val="1000"/>
              <a:buFont typeface="Arial"/>
              <a:buAutoNum type="arabicPeriod"/>
            </a:pPr>
            <a:r>
              <a:rPr b="0" i="0" lang="es-ES" sz="1000" u="none" cap="none" strike="noStrike">
                <a:solidFill>
                  <a:srgbClr val="000000"/>
                </a:solidFill>
                <a:latin typeface="Arial"/>
                <a:ea typeface="Arial"/>
                <a:cs typeface="Arial"/>
                <a:sym typeface="Arial"/>
              </a:rPr>
              <a:t>RED CADE de Movilidad, ubicados en los SuperCADE de 20 de Julio, Américas, Suba, Bosa y Fontibón.</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
          <p:cNvSpPr txBox="1"/>
          <p:nvPr/>
        </p:nvSpPr>
        <p:spPr>
          <a:xfrm>
            <a:off x="530574" y="180620"/>
            <a:ext cx="7981247"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s-ES" sz="2400" u="none" cap="none" strike="noStrike">
                <a:solidFill>
                  <a:srgbClr val="000000"/>
                </a:solidFill>
                <a:latin typeface="Calibri"/>
                <a:ea typeface="Calibri"/>
                <a:cs typeface="Calibri"/>
                <a:sym typeface="Calibri"/>
              </a:rPr>
              <a:t>¿Qué es la rendición de cuentas?</a:t>
            </a:r>
            <a:endParaRPr/>
          </a:p>
        </p:txBody>
      </p:sp>
      <p:cxnSp>
        <p:nvCxnSpPr>
          <p:cNvPr id="97" name="Google Shape;97;p1"/>
          <p:cNvCxnSpPr/>
          <p:nvPr/>
        </p:nvCxnSpPr>
        <p:spPr>
          <a:xfrm>
            <a:off x="496711" y="697661"/>
            <a:ext cx="8100000" cy="0"/>
          </a:xfrm>
          <a:prstGeom prst="straightConnector1">
            <a:avLst/>
          </a:prstGeom>
          <a:noFill/>
          <a:ln cap="flat" cmpd="sng" w="25400">
            <a:solidFill>
              <a:srgbClr val="C00000"/>
            </a:solidFill>
            <a:prstDash val="solid"/>
            <a:round/>
            <a:headEnd len="sm" w="sm" type="none"/>
            <a:tailEnd len="sm" w="sm" type="none"/>
          </a:ln>
          <a:effectLst>
            <a:outerShdw blurRad="40000" rotWithShape="0" dir="5400000" dist="20000">
              <a:srgbClr val="000000">
                <a:alpha val="37647"/>
              </a:srgbClr>
            </a:outerShdw>
          </a:effectLst>
        </p:spPr>
      </p:cxnSp>
      <p:pic>
        <p:nvPicPr>
          <p:cNvPr id="98" name="Google Shape;98;p1"/>
          <p:cNvPicPr preferRelativeResize="0"/>
          <p:nvPr/>
        </p:nvPicPr>
        <p:blipFill rotWithShape="1">
          <a:blip r:embed="rId3">
            <a:alphaModFix/>
          </a:blip>
          <a:srcRect b="0" l="0" r="0" t="0"/>
          <a:stretch/>
        </p:blipFill>
        <p:spPr>
          <a:xfrm>
            <a:off x="3972524" y="1697536"/>
            <a:ext cx="4852035" cy="3374339"/>
          </a:xfrm>
          <a:prstGeom prst="rect">
            <a:avLst/>
          </a:prstGeom>
          <a:noFill/>
          <a:ln>
            <a:noFill/>
          </a:ln>
        </p:spPr>
      </p:pic>
      <p:sp>
        <p:nvSpPr>
          <p:cNvPr id="99" name="Google Shape;99;p1"/>
          <p:cNvSpPr txBox="1"/>
          <p:nvPr/>
        </p:nvSpPr>
        <p:spPr>
          <a:xfrm>
            <a:off x="496711" y="844875"/>
            <a:ext cx="8100000" cy="78483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s-ES" sz="1500" u="none" cap="none" strike="noStrike">
                <a:solidFill>
                  <a:srgbClr val="000000"/>
                </a:solidFill>
                <a:latin typeface="Arial"/>
                <a:ea typeface="Arial"/>
                <a:cs typeface="Arial"/>
                <a:sym typeface="Arial"/>
              </a:rPr>
              <a:t>“La rendición de cuentas es un proceso que busca la transparencia de la gestión de la Administración Pública, y la adopción de los principios de Buen Gobierno, eficiencia, eficacia y transparencia en todas las actuaciones del servidor público”. (Ley 1757 de 2015 art. 48).</a:t>
            </a:r>
            <a:endParaRPr/>
          </a:p>
        </p:txBody>
      </p:sp>
      <p:pic>
        <p:nvPicPr>
          <p:cNvPr id="100" name="Google Shape;100;p1"/>
          <p:cNvPicPr preferRelativeResize="0"/>
          <p:nvPr/>
        </p:nvPicPr>
        <p:blipFill rotWithShape="1">
          <a:blip r:embed="rId4">
            <a:alphaModFix/>
          </a:blip>
          <a:srcRect b="34191" l="27134" r="34373" t="0"/>
          <a:stretch/>
        </p:blipFill>
        <p:spPr>
          <a:xfrm>
            <a:off x="7707290" y="4673599"/>
            <a:ext cx="954421" cy="398275"/>
          </a:xfrm>
          <a:prstGeom prst="rect">
            <a:avLst/>
          </a:prstGeom>
          <a:noFill/>
          <a:ln>
            <a:noFill/>
          </a:ln>
        </p:spPr>
      </p:pic>
      <p:grpSp>
        <p:nvGrpSpPr>
          <p:cNvPr id="101" name="Google Shape;101;p1"/>
          <p:cNvGrpSpPr/>
          <p:nvPr/>
        </p:nvGrpSpPr>
        <p:grpSpPr>
          <a:xfrm>
            <a:off x="225779" y="4774313"/>
            <a:ext cx="5052924" cy="286272"/>
            <a:chOff x="1998707" y="4750597"/>
            <a:chExt cx="5052924" cy="286272"/>
          </a:xfrm>
        </p:grpSpPr>
        <p:pic>
          <p:nvPicPr>
            <p:cNvPr id="102" name="Google Shape;102;p1"/>
            <p:cNvPicPr preferRelativeResize="0"/>
            <p:nvPr/>
          </p:nvPicPr>
          <p:blipFill rotWithShape="1">
            <a:blip r:embed="rId5">
              <a:alphaModFix/>
            </a:blip>
            <a:srcRect b="3021" l="23301" r="1905" t="71165"/>
            <a:stretch/>
          </p:blipFill>
          <p:spPr>
            <a:xfrm>
              <a:off x="1998707" y="4753456"/>
              <a:ext cx="5052924" cy="277523"/>
            </a:xfrm>
            <a:prstGeom prst="rect">
              <a:avLst/>
            </a:prstGeom>
            <a:noFill/>
            <a:ln>
              <a:noFill/>
            </a:ln>
          </p:spPr>
        </p:pic>
        <p:sp>
          <p:nvSpPr>
            <p:cNvPr id="103" name="Google Shape;103;p1"/>
            <p:cNvSpPr/>
            <p:nvPr/>
          </p:nvSpPr>
          <p:spPr>
            <a:xfrm>
              <a:off x="6840020" y="4958034"/>
              <a:ext cx="102742" cy="78835"/>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pic>
          <p:nvPicPr>
            <p:cNvPr descr="Logotipo, nombre de la empresa&#10;&#10;Descripción generada automáticamente" id="104" name="Google Shape;104;p1"/>
            <p:cNvPicPr preferRelativeResize="0"/>
            <p:nvPr/>
          </p:nvPicPr>
          <p:blipFill rotWithShape="1">
            <a:blip r:embed="rId6">
              <a:alphaModFix/>
            </a:blip>
            <a:srcRect b="1950" l="11166" r="10968" t="4197"/>
            <a:stretch/>
          </p:blipFill>
          <p:spPr>
            <a:xfrm>
              <a:off x="6386513" y="4750597"/>
              <a:ext cx="538162" cy="250030"/>
            </a:xfrm>
            <a:prstGeom prst="rect">
              <a:avLst/>
            </a:prstGeom>
            <a:noFill/>
            <a:ln>
              <a:noFill/>
            </a:ln>
          </p:spPr>
        </p:pic>
      </p:grpSp>
      <p:pic>
        <p:nvPicPr>
          <p:cNvPr id="105" name="Google Shape;105;p1"/>
          <p:cNvPicPr preferRelativeResize="0"/>
          <p:nvPr/>
        </p:nvPicPr>
        <p:blipFill rotWithShape="1">
          <a:blip r:embed="rId7">
            <a:alphaModFix/>
          </a:blip>
          <a:srcRect b="0" l="0" r="0" t="0"/>
          <a:stretch/>
        </p:blipFill>
        <p:spPr>
          <a:xfrm>
            <a:off x="1098739" y="1776918"/>
            <a:ext cx="2630219" cy="262566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21"/>
          <p:cNvSpPr txBox="1"/>
          <p:nvPr/>
        </p:nvSpPr>
        <p:spPr>
          <a:xfrm>
            <a:off x="530574" y="180620"/>
            <a:ext cx="798124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s-ES" sz="2400" u="none" cap="none" strike="noStrike">
                <a:solidFill>
                  <a:srgbClr val="000000"/>
                </a:solidFill>
                <a:latin typeface="Calibri"/>
                <a:ea typeface="Calibri"/>
                <a:cs typeface="Calibri"/>
                <a:sym typeface="Calibri"/>
              </a:rPr>
              <a:t> Caracterización TALENTO HUMANO SDM</a:t>
            </a:r>
            <a:endParaRPr b="1" i="0" sz="2400" u="none" cap="none" strike="noStrike">
              <a:solidFill>
                <a:srgbClr val="000000"/>
              </a:solidFill>
              <a:latin typeface="Calibri"/>
              <a:ea typeface="Calibri"/>
              <a:cs typeface="Calibri"/>
              <a:sym typeface="Calibri"/>
            </a:endParaRPr>
          </a:p>
        </p:txBody>
      </p:sp>
      <p:cxnSp>
        <p:nvCxnSpPr>
          <p:cNvPr id="331" name="Google Shape;331;p21"/>
          <p:cNvCxnSpPr/>
          <p:nvPr/>
        </p:nvCxnSpPr>
        <p:spPr>
          <a:xfrm>
            <a:off x="496711" y="697661"/>
            <a:ext cx="8100000" cy="0"/>
          </a:xfrm>
          <a:prstGeom prst="straightConnector1">
            <a:avLst/>
          </a:prstGeom>
          <a:noFill/>
          <a:ln cap="flat" cmpd="sng" w="25400">
            <a:solidFill>
              <a:srgbClr val="C00000"/>
            </a:solidFill>
            <a:prstDash val="solid"/>
            <a:round/>
            <a:headEnd len="sm" w="sm" type="none"/>
            <a:tailEnd len="sm" w="sm" type="none"/>
          </a:ln>
          <a:effectLst>
            <a:outerShdw blurRad="40000" rotWithShape="0" dir="5400000" dist="20000">
              <a:srgbClr val="000000">
                <a:alpha val="37647"/>
              </a:srgbClr>
            </a:outerShdw>
          </a:effectLst>
        </p:spPr>
      </p:cxnSp>
      <p:pic>
        <p:nvPicPr>
          <p:cNvPr id="332" name="Google Shape;332;p21"/>
          <p:cNvPicPr preferRelativeResize="0"/>
          <p:nvPr/>
        </p:nvPicPr>
        <p:blipFill rotWithShape="1">
          <a:blip r:embed="rId3">
            <a:alphaModFix/>
          </a:blip>
          <a:srcRect b="34191" l="27134" r="34373" t="0"/>
          <a:stretch/>
        </p:blipFill>
        <p:spPr>
          <a:xfrm>
            <a:off x="6959600" y="18942"/>
            <a:ext cx="1991155" cy="623343"/>
          </a:xfrm>
          <a:prstGeom prst="rect">
            <a:avLst/>
          </a:prstGeom>
          <a:noFill/>
          <a:ln>
            <a:noFill/>
          </a:ln>
        </p:spPr>
      </p:pic>
      <p:grpSp>
        <p:nvGrpSpPr>
          <p:cNvPr id="333" name="Google Shape;333;p21"/>
          <p:cNvGrpSpPr/>
          <p:nvPr/>
        </p:nvGrpSpPr>
        <p:grpSpPr>
          <a:xfrm>
            <a:off x="1558150" y="4731997"/>
            <a:ext cx="5926093" cy="286272"/>
            <a:chOff x="1998707" y="4750597"/>
            <a:chExt cx="5926093" cy="286272"/>
          </a:xfrm>
        </p:grpSpPr>
        <p:pic>
          <p:nvPicPr>
            <p:cNvPr id="334" name="Google Shape;334;p21"/>
            <p:cNvPicPr preferRelativeResize="0"/>
            <p:nvPr/>
          </p:nvPicPr>
          <p:blipFill rotWithShape="1">
            <a:blip r:embed="rId3">
              <a:alphaModFix/>
            </a:blip>
            <a:srcRect b="17771" l="302" r="77151" t="51942"/>
            <a:stretch/>
          </p:blipFill>
          <p:spPr>
            <a:xfrm>
              <a:off x="7051631" y="4750597"/>
              <a:ext cx="873169" cy="286272"/>
            </a:xfrm>
            <a:prstGeom prst="rect">
              <a:avLst/>
            </a:prstGeom>
            <a:noFill/>
            <a:ln>
              <a:noFill/>
            </a:ln>
          </p:spPr>
        </p:pic>
        <p:grpSp>
          <p:nvGrpSpPr>
            <p:cNvPr id="335" name="Google Shape;335;p21"/>
            <p:cNvGrpSpPr/>
            <p:nvPr/>
          </p:nvGrpSpPr>
          <p:grpSpPr>
            <a:xfrm>
              <a:off x="1998707" y="4750597"/>
              <a:ext cx="5052924" cy="286272"/>
              <a:chOff x="1998707" y="4750597"/>
              <a:chExt cx="5052924" cy="286272"/>
            </a:xfrm>
          </p:grpSpPr>
          <p:pic>
            <p:nvPicPr>
              <p:cNvPr id="336" name="Google Shape;336;p21"/>
              <p:cNvPicPr preferRelativeResize="0"/>
              <p:nvPr/>
            </p:nvPicPr>
            <p:blipFill rotWithShape="1">
              <a:blip r:embed="rId4">
                <a:alphaModFix/>
              </a:blip>
              <a:srcRect b="3021" l="23301" r="1905" t="71165"/>
              <a:stretch/>
            </p:blipFill>
            <p:spPr>
              <a:xfrm>
                <a:off x="1998707" y="4753456"/>
                <a:ext cx="5052924" cy="277523"/>
              </a:xfrm>
              <a:prstGeom prst="rect">
                <a:avLst/>
              </a:prstGeom>
              <a:noFill/>
              <a:ln>
                <a:noFill/>
              </a:ln>
            </p:spPr>
          </p:pic>
          <p:sp>
            <p:nvSpPr>
              <p:cNvPr id="337" name="Google Shape;337;p21"/>
              <p:cNvSpPr/>
              <p:nvPr/>
            </p:nvSpPr>
            <p:spPr>
              <a:xfrm>
                <a:off x="6840020" y="4958034"/>
                <a:ext cx="102742" cy="78835"/>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ogotipo, nombre de la empresa&#10;&#10;Descripción generada automáticamente" id="338" name="Google Shape;338;p21"/>
              <p:cNvPicPr preferRelativeResize="0"/>
              <p:nvPr/>
            </p:nvPicPr>
            <p:blipFill rotWithShape="1">
              <a:blip r:embed="rId5">
                <a:alphaModFix/>
              </a:blip>
              <a:srcRect b="1950" l="11166" r="10968" t="4197"/>
              <a:stretch/>
            </p:blipFill>
            <p:spPr>
              <a:xfrm>
                <a:off x="6386513" y="4750597"/>
                <a:ext cx="538162" cy="250030"/>
              </a:xfrm>
              <a:prstGeom prst="rect">
                <a:avLst/>
              </a:prstGeom>
              <a:noFill/>
              <a:ln>
                <a:noFill/>
              </a:ln>
            </p:spPr>
          </p:pic>
        </p:grpSp>
      </p:grpSp>
      <p:pic>
        <p:nvPicPr>
          <p:cNvPr id="339" name="Google Shape;339;p21"/>
          <p:cNvPicPr preferRelativeResize="0"/>
          <p:nvPr/>
        </p:nvPicPr>
        <p:blipFill rotWithShape="1">
          <a:blip r:embed="rId6">
            <a:alphaModFix/>
          </a:blip>
          <a:srcRect b="0" l="0" r="0" t="0"/>
          <a:stretch/>
        </p:blipFill>
        <p:spPr>
          <a:xfrm>
            <a:off x="4740442" y="2785475"/>
            <a:ext cx="3528052" cy="1912150"/>
          </a:xfrm>
          <a:prstGeom prst="rect">
            <a:avLst/>
          </a:prstGeom>
          <a:noFill/>
          <a:ln>
            <a:noFill/>
          </a:ln>
        </p:spPr>
      </p:pic>
      <p:pic>
        <p:nvPicPr>
          <p:cNvPr id="340" name="Google Shape;340;p21"/>
          <p:cNvPicPr preferRelativeResize="0"/>
          <p:nvPr/>
        </p:nvPicPr>
        <p:blipFill rotWithShape="1">
          <a:blip r:embed="rId7">
            <a:alphaModFix/>
          </a:blip>
          <a:srcRect b="0" l="0" r="0" t="0"/>
          <a:stretch/>
        </p:blipFill>
        <p:spPr>
          <a:xfrm>
            <a:off x="800131" y="2749379"/>
            <a:ext cx="3489018" cy="1943755"/>
          </a:xfrm>
          <a:prstGeom prst="rect">
            <a:avLst/>
          </a:prstGeom>
          <a:noFill/>
          <a:ln>
            <a:noFill/>
          </a:ln>
        </p:spPr>
      </p:pic>
      <p:pic>
        <p:nvPicPr>
          <p:cNvPr id="341" name="Google Shape;341;p21"/>
          <p:cNvPicPr preferRelativeResize="0"/>
          <p:nvPr/>
        </p:nvPicPr>
        <p:blipFill rotWithShape="1">
          <a:blip r:embed="rId8">
            <a:alphaModFix/>
          </a:blip>
          <a:srcRect b="0" l="0" r="0" t="0"/>
          <a:stretch/>
        </p:blipFill>
        <p:spPr>
          <a:xfrm>
            <a:off x="800129" y="859997"/>
            <a:ext cx="1212270" cy="623325"/>
          </a:xfrm>
          <a:prstGeom prst="rect">
            <a:avLst/>
          </a:prstGeom>
          <a:noFill/>
          <a:ln>
            <a:noFill/>
          </a:ln>
        </p:spPr>
      </p:pic>
      <p:pic>
        <p:nvPicPr>
          <p:cNvPr id="342" name="Google Shape;342;p21"/>
          <p:cNvPicPr preferRelativeResize="0"/>
          <p:nvPr/>
        </p:nvPicPr>
        <p:blipFill rotWithShape="1">
          <a:blip r:embed="rId9">
            <a:alphaModFix/>
          </a:blip>
          <a:srcRect b="0" l="0" r="0" t="0"/>
          <a:stretch/>
        </p:blipFill>
        <p:spPr>
          <a:xfrm>
            <a:off x="4737589" y="839298"/>
            <a:ext cx="3530905" cy="181968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pic>
        <p:nvPicPr>
          <p:cNvPr id="347" name="Google Shape;347;p22"/>
          <p:cNvPicPr preferRelativeResize="0"/>
          <p:nvPr/>
        </p:nvPicPr>
        <p:blipFill rotWithShape="1">
          <a:blip r:embed="rId3">
            <a:alphaModFix/>
          </a:blip>
          <a:srcRect b="0" l="302" r="1905" t="0"/>
          <a:stretch/>
        </p:blipFill>
        <p:spPr>
          <a:xfrm>
            <a:off x="0" y="2886250"/>
            <a:ext cx="9050324" cy="2258825"/>
          </a:xfrm>
          <a:prstGeom prst="rect">
            <a:avLst/>
          </a:prstGeom>
          <a:noFill/>
          <a:ln>
            <a:noFill/>
          </a:ln>
        </p:spPr>
      </p:pic>
      <p:sp>
        <p:nvSpPr>
          <p:cNvPr id="348" name="Google Shape;348;p22"/>
          <p:cNvSpPr txBox="1"/>
          <p:nvPr/>
        </p:nvSpPr>
        <p:spPr>
          <a:xfrm>
            <a:off x="2657688" y="1306639"/>
            <a:ext cx="3734947"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s-ES" sz="3600" u="none" cap="none" strike="noStrike">
                <a:solidFill>
                  <a:srgbClr val="000000"/>
                </a:solidFill>
                <a:latin typeface="Arial"/>
                <a:ea typeface="Arial"/>
                <a:cs typeface="Arial"/>
                <a:sym typeface="Arial"/>
              </a:rPr>
              <a:t>GRACIAS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9" name="Shape 109"/>
        <p:cNvGrpSpPr/>
        <p:nvPr/>
      </p:nvGrpSpPr>
      <p:grpSpPr>
        <a:xfrm>
          <a:off x="0" y="0"/>
          <a:ext cx="0" cy="0"/>
          <a:chOff x="0" y="0"/>
          <a:chExt cx="0" cy="0"/>
        </a:xfrm>
      </p:grpSpPr>
      <p:sp>
        <p:nvSpPr>
          <p:cNvPr id="110" name="Google Shape;110;p11"/>
          <p:cNvSpPr/>
          <p:nvPr/>
        </p:nvSpPr>
        <p:spPr>
          <a:xfrm rot="-5400000">
            <a:off x="580706" y="1132713"/>
            <a:ext cx="2501100" cy="2597400"/>
          </a:xfrm>
          <a:prstGeom prst="downArrow">
            <a:avLst>
              <a:gd fmla="val 100000" name="adj1"/>
              <a:gd fmla="val 15788" name="adj2"/>
            </a:avLst>
          </a:prstGeom>
          <a:solidFill>
            <a:srgbClr val="CC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1" name="Google Shape;111;p11"/>
          <p:cNvSpPr/>
          <p:nvPr/>
        </p:nvSpPr>
        <p:spPr>
          <a:xfrm>
            <a:off x="639450" y="1475900"/>
            <a:ext cx="2171100" cy="191100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000000"/>
              </a:buClr>
              <a:buSzPts val="2000"/>
              <a:buFont typeface="Arial"/>
              <a:buNone/>
            </a:pPr>
            <a:r>
              <a:rPr b="1" i="0" lang="es-ES" sz="2000" u="none" cap="none" strike="noStrike">
                <a:solidFill>
                  <a:srgbClr val="FFFFFF"/>
                </a:solidFill>
                <a:latin typeface="Arial"/>
                <a:ea typeface="Arial"/>
                <a:cs typeface="Arial"/>
                <a:sym typeface="Arial"/>
              </a:rPr>
              <a:t>CONTENIDO</a:t>
            </a:r>
            <a:endParaRPr b="1" i="0" sz="2000" u="none" cap="none" strike="noStrike">
              <a:solidFill>
                <a:srgbClr val="FFFFFF"/>
              </a:solidFill>
              <a:latin typeface="Arial"/>
              <a:ea typeface="Arial"/>
              <a:cs typeface="Arial"/>
              <a:sym typeface="Arial"/>
            </a:endParaRPr>
          </a:p>
        </p:txBody>
      </p:sp>
      <p:sp>
        <p:nvSpPr>
          <p:cNvPr id="112" name="Google Shape;112;p11"/>
          <p:cNvSpPr txBox="1"/>
          <p:nvPr/>
        </p:nvSpPr>
        <p:spPr>
          <a:xfrm>
            <a:off x="4011375" y="169242"/>
            <a:ext cx="4640399" cy="4801314"/>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1800"/>
              <a:buFont typeface="Arial"/>
              <a:buAutoNum type="arabicPeriod"/>
            </a:pPr>
            <a:r>
              <a:rPr b="0" i="0" lang="es-ES" sz="1800" u="none" cap="none" strike="noStrike">
                <a:solidFill>
                  <a:srgbClr val="000000"/>
                </a:solidFill>
                <a:latin typeface="Arial"/>
                <a:ea typeface="Arial"/>
                <a:cs typeface="Arial"/>
                <a:sym typeface="Arial"/>
              </a:rPr>
              <a:t>Siniestralidad vial</a:t>
            </a:r>
            <a:endParaRPr/>
          </a:p>
          <a:p>
            <a:pPr indent="-342900" lvl="0" marL="342900" marR="0" rtl="0" algn="l">
              <a:lnSpc>
                <a:spcPct val="100000"/>
              </a:lnSpc>
              <a:spcBef>
                <a:spcPts val="0"/>
              </a:spcBef>
              <a:spcAft>
                <a:spcPts val="0"/>
              </a:spcAft>
              <a:buClr>
                <a:srgbClr val="000000"/>
              </a:buClr>
              <a:buSzPts val="1800"/>
              <a:buFont typeface="Arial"/>
              <a:buAutoNum type="arabicPeriod"/>
            </a:pPr>
            <a:r>
              <a:rPr b="0" i="0" lang="es-ES" sz="1800" u="none" cap="none" strike="noStrike">
                <a:solidFill>
                  <a:srgbClr val="000000"/>
                </a:solidFill>
                <a:latin typeface="Arial"/>
                <a:ea typeface="Arial"/>
                <a:cs typeface="Arial"/>
                <a:sym typeface="Arial"/>
              </a:rPr>
              <a:t>Inversión Presupuestal</a:t>
            </a:r>
            <a:endParaRPr/>
          </a:p>
          <a:p>
            <a:pPr indent="-342900" lvl="0" marL="342900" marR="0" rtl="0" algn="l">
              <a:lnSpc>
                <a:spcPct val="100000"/>
              </a:lnSpc>
              <a:spcBef>
                <a:spcPts val="0"/>
              </a:spcBef>
              <a:spcAft>
                <a:spcPts val="0"/>
              </a:spcAft>
              <a:buClr>
                <a:srgbClr val="000000"/>
              </a:buClr>
              <a:buSzPts val="1800"/>
              <a:buFont typeface="Arial"/>
              <a:buAutoNum type="arabicPeriod"/>
            </a:pPr>
            <a:r>
              <a:rPr b="0" i="0" lang="es-ES" sz="1800" u="none" cap="none" strike="noStrike">
                <a:solidFill>
                  <a:srgbClr val="000000"/>
                </a:solidFill>
                <a:latin typeface="Arial"/>
                <a:ea typeface="Arial"/>
                <a:cs typeface="Arial"/>
                <a:sym typeface="Arial"/>
              </a:rPr>
              <a:t>Niñas y niños primero</a:t>
            </a:r>
            <a:endParaRPr/>
          </a:p>
          <a:p>
            <a:pPr indent="-342900" lvl="0" marL="342900" marR="0" rtl="0" algn="l">
              <a:lnSpc>
                <a:spcPct val="100000"/>
              </a:lnSpc>
              <a:spcBef>
                <a:spcPts val="0"/>
              </a:spcBef>
              <a:spcAft>
                <a:spcPts val="0"/>
              </a:spcAft>
              <a:buClr>
                <a:srgbClr val="000000"/>
              </a:buClr>
              <a:buSzPts val="1800"/>
              <a:buFont typeface="Arial"/>
              <a:buAutoNum type="arabicPeriod"/>
            </a:pPr>
            <a:r>
              <a:rPr b="0" i="0" lang="es-ES" sz="1800" u="none" cap="none" strike="noStrike">
                <a:solidFill>
                  <a:srgbClr val="000000"/>
                </a:solidFill>
                <a:latin typeface="Arial"/>
                <a:ea typeface="Arial"/>
                <a:cs typeface="Arial"/>
                <a:sym typeface="Arial"/>
              </a:rPr>
              <a:t>Señalización</a:t>
            </a:r>
            <a:endParaRPr/>
          </a:p>
          <a:p>
            <a:pPr indent="-342900" lvl="0" marL="342900" marR="0" rtl="0" algn="l">
              <a:lnSpc>
                <a:spcPct val="100000"/>
              </a:lnSpc>
              <a:spcBef>
                <a:spcPts val="0"/>
              </a:spcBef>
              <a:spcAft>
                <a:spcPts val="0"/>
              </a:spcAft>
              <a:buClr>
                <a:srgbClr val="000000"/>
              </a:buClr>
              <a:buSzPts val="1800"/>
              <a:buFont typeface="Arial"/>
              <a:buAutoNum type="arabicPeriod"/>
            </a:pPr>
            <a:r>
              <a:rPr b="0" i="0" lang="es-ES" sz="1800" u="none" cap="none" strike="noStrike">
                <a:solidFill>
                  <a:srgbClr val="000000"/>
                </a:solidFill>
                <a:latin typeface="Arial"/>
                <a:ea typeface="Arial"/>
                <a:cs typeface="Arial"/>
                <a:sym typeface="Arial"/>
              </a:rPr>
              <a:t>Semaforización</a:t>
            </a:r>
            <a:endParaRPr/>
          </a:p>
          <a:p>
            <a:pPr indent="-342900" lvl="0" marL="342900" marR="0" rtl="0" algn="l">
              <a:lnSpc>
                <a:spcPct val="100000"/>
              </a:lnSpc>
              <a:spcBef>
                <a:spcPts val="0"/>
              </a:spcBef>
              <a:spcAft>
                <a:spcPts val="0"/>
              </a:spcAft>
              <a:buClr>
                <a:srgbClr val="000000"/>
              </a:buClr>
              <a:buSzPts val="1800"/>
              <a:buFont typeface="Arial"/>
              <a:buAutoNum type="arabicPeriod"/>
            </a:pPr>
            <a:r>
              <a:rPr b="0" i="0" lang="es-ES" sz="1800" u="none" cap="none" strike="noStrike">
                <a:solidFill>
                  <a:srgbClr val="000000"/>
                </a:solidFill>
                <a:latin typeface="Arial"/>
                <a:ea typeface="Arial"/>
                <a:cs typeface="Arial"/>
                <a:sym typeface="Arial"/>
              </a:rPr>
              <a:t>Control de tránsito y transporte</a:t>
            </a:r>
            <a:endParaRPr/>
          </a:p>
          <a:p>
            <a:pPr indent="-342900" lvl="0" marL="342900" marR="0" rtl="0" algn="l">
              <a:lnSpc>
                <a:spcPct val="100000"/>
              </a:lnSpc>
              <a:spcBef>
                <a:spcPts val="0"/>
              </a:spcBef>
              <a:spcAft>
                <a:spcPts val="0"/>
              </a:spcAft>
              <a:buClr>
                <a:srgbClr val="000000"/>
              </a:buClr>
              <a:buSzPts val="1800"/>
              <a:buFont typeface="Arial"/>
              <a:buAutoNum type="arabicPeriod"/>
            </a:pPr>
            <a:r>
              <a:rPr b="0" i="0" lang="es-ES" sz="1800" u="none" cap="none" strike="noStrike">
                <a:solidFill>
                  <a:srgbClr val="000000"/>
                </a:solidFill>
                <a:latin typeface="Arial"/>
                <a:ea typeface="Arial"/>
                <a:cs typeface="Arial"/>
                <a:sym typeface="Arial"/>
              </a:rPr>
              <a:t>Acciones de gestión en vía</a:t>
            </a:r>
            <a:endParaRPr/>
          </a:p>
          <a:p>
            <a:pPr indent="-342900" lvl="0" marL="342900" marR="0" rtl="0" algn="l">
              <a:lnSpc>
                <a:spcPct val="100000"/>
              </a:lnSpc>
              <a:spcBef>
                <a:spcPts val="0"/>
              </a:spcBef>
              <a:spcAft>
                <a:spcPts val="0"/>
              </a:spcAft>
              <a:buClr>
                <a:srgbClr val="000000"/>
              </a:buClr>
              <a:buSzPts val="1800"/>
              <a:buFont typeface="Arial"/>
              <a:buAutoNum type="arabicPeriod"/>
            </a:pPr>
            <a:r>
              <a:rPr b="0" i="0" lang="es-ES" sz="1800" u="none" cap="none" strike="noStrike">
                <a:solidFill>
                  <a:srgbClr val="000000"/>
                </a:solidFill>
                <a:latin typeface="Arial"/>
                <a:ea typeface="Arial"/>
                <a:cs typeface="Arial"/>
                <a:sym typeface="Arial"/>
              </a:rPr>
              <a:t>Planes de Manejo de Tránsito - PMT</a:t>
            </a:r>
            <a:endParaRPr/>
          </a:p>
          <a:p>
            <a:pPr indent="-342900" lvl="0" marL="342900" marR="0" rtl="0" algn="l">
              <a:lnSpc>
                <a:spcPct val="100000"/>
              </a:lnSpc>
              <a:spcBef>
                <a:spcPts val="0"/>
              </a:spcBef>
              <a:spcAft>
                <a:spcPts val="0"/>
              </a:spcAft>
              <a:buClr>
                <a:srgbClr val="000000"/>
              </a:buClr>
              <a:buSzPts val="1800"/>
              <a:buFont typeface="Arial"/>
              <a:buAutoNum type="arabicPeriod"/>
            </a:pPr>
            <a:r>
              <a:rPr b="0" i="0" lang="es-ES" sz="1800" u="none" cap="none" strike="noStrike">
                <a:solidFill>
                  <a:srgbClr val="000000"/>
                </a:solidFill>
                <a:latin typeface="Arial"/>
                <a:ea typeface="Arial"/>
                <a:cs typeface="Arial"/>
                <a:sym typeface="Arial"/>
              </a:rPr>
              <a:t>Infraestructura</a:t>
            </a:r>
            <a:endParaRPr/>
          </a:p>
          <a:p>
            <a:pPr indent="-342900" lvl="0" marL="342900" marR="0" rtl="0" algn="l">
              <a:lnSpc>
                <a:spcPct val="100000"/>
              </a:lnSpc>
              <a:spcBef>
                <a:spcPts val="0"/>
              </a:spcBef>
              <a:spcAft>
                <a:spcPts val="0"/>
              </a:spcAft>
              <a:buClr>
                <a:srgbClr val="000000"/>
              </a:buClr>
              <a:buSzPts val="1800"/>
              <a:buFont typeface="Arial"/>
              <a:buAutoNum type="arabicPeriod"/>
            </a:pPr>
            <a:r>
              <a:rPr b="0" i="0" lang="es-ES" sz="1800" u="none" cap="none" strike="noStrike">
                <a:solidFill>
                  <a:srgbClr val="000000"/>
                </a:solidFill>
                <a:latin typeface="Arial"/>
                <a:ea typeface="Arial"/>
                <a:cs typeface="Arial"/>
                <a:sym typeface="Arial"/>
              </a:rPr>
              <a:t>Transporte privado</a:t>
            </a:r>
            <a:endParaRPr/>
          </a:p>
          <a:p>
            <a:pPr indent="-342900" lvl="0" marL="342900" marR="0" rtl="0" algn="l">
              <a:lnSpc>
                <a:spcPct val="100000"/>
              </a:lnSpc>
              <a:spcBef>
                <a:spcPts val="0"/>
              </a:spcBef>
              <a:spcAft>
                <a:spcPts val="0"/>
              </a:spcAft>
              <a:buClr>
                <a:srgbClr val="000000"/>
              </a:buClr>
              <a:buSzPts val="1800"/>
              <a:buFont typeface="Arial"/>
              <a:buAutoNum type="arabicPeriod"/>
            </a:pPr>
            <a:r>
              <a:rPr b="0" i="0" lang="es-ES" sz="1800" u="none" cap="none" strike="noStrike">
                <a:solidFill>
                  <a:srgbClr val="000000"/>
                </a:solidFill>
                <a:latin typeface="Arial"/>
                <a:ea typeface="Arial"/>
                <a:cs typeface="Arial"/>
                <a:sym typeface="Arial"/>
              </a:rPr>
              <a:t>Bicicleta y Peatón</a:t>
            </a:r>
            <a:endParaRPr/>
          </a:p>
          <a:p>
            <a:pPr indent="-342900" lvl="0" marL="342900" marR="0" rtl="0" algn="l">
              <a:lnSpc>
                <a:spcPct val="100000"/>
              </a:lnSpc>
              <a:spcBef>
                <a:spcPts val="0"/>
              </a:spcBef>
              <a:spcAft>
                <a:spcPts val="0"/>
              </a:spcAft>
              <a:buClr>
                <a:srgbClr val="000000"/>
              </a:buClr>
              <a:buSzPts val="1800"/>
              <a:buFont typeface="Arial"/>
              <a:buAutoNum type="arabicPeriod"/>
            </a:pPr>
            <a:r>
              <a:rPr b="0" i="0" lang="es-ES" sz="1800" u="none" cap="none" strike="noStrike">
                <a:solidFill>
                  <a:srgbClr val="000000"/>
                </a:solidFill>
                <a:latin typeface="Arial"/>
                <a:ea typeface="Arial"/>
                <a:cs typeface="Arial"/>
                <a:sym typeface="Arial"/>
              </a:rPr>
              <a:t>Gestión Social</a:t>
            </a:r>
            <a:endParaRPr/>
          </a:p>
          <a:p>
            <a:pPr indent="-342900" lvl="0" marL="342900" marR="0" rtl="0" algn="l">
              <a:lnSpc>
                <a:spcPct val="100000"/>
              </a:lnSpc>
              <a:spcBef>
                <a:spcPts val="0"/>
              </a:spcBef>
              <a:spcAft>
                <a:spcPts val="0"/>
              </a:spcAft>
              <a:buClr>
                <a:srgbClr val="000000"/>
              </a:buClr>
              <a:buSzPts val="1800"/>
              <a:buFont typeface="Arial"/>
              <a:buAutoNum type="arabicPeriod"/>
            </a:pPr>
            <a:r>
              <a:rPr b="0" i="0" lang="es-ES" sz="1800" u="none" cap="none" strike="noStrike">
                <a:solidFill>
                  <a:srgbClr val="000000"/>
                </a:solidFill>
                <a:latin typeface="Arial"/>
                <a:ea typeface="Arial"/>
                <a:cs typeface="Arial"/>
                <a:sym typeface="Arial"/>
              </a:rPr>
              <a:t>Acciones pedagógicas en seguridad vial y cultura ciudadana</a:t>
            </a:r>
            <a:endParaRPr/>
          </a:p>
          <a:p>
            <a:pPr indent="-342900" lvl="0" marL="342900" marR="0" rtl="0" algn="l">
              <a:lnSpc>
                <a:spcPct val="100000"/>
              </a:lnSpc>
              <a:spcBef>
                <a:spcPts val="0"/>
              </a:spcBef>
              <a:spcAft>
                <a:spcPts val="0"/>
              </a:spcAft>
              <a:buClr>
                <a:srgbClr val="000000"/>
              </a:buClr>
              <a:buSzPts val="1800"/>
              <a:buFont typeface="Arial"/>
              <a:buAutoNum type="arabicPeriod"/>
            </a:pPr>
            <a:r>
              <a:rPr b="0" i="0" lang="es-ES" sz="1800" u="none" cap="none" strike="noStrike">
                <a:solidFill>
                  <a:srgbClr val="000000"/>
                </a:solidFill>
                <a:latin typeface="Arial"/>
                <a:ea typeface="Arial"/>
                <a:cs typeface="Arial"/>
                <a:sym typeface="Arial"/>
              </a:rPr>
              <a:t>Observatorio de Movilidad de Bogotá</a:t>
            </a:r>
            <a:endParaRPr/>
          </a:p>
          <a:p>
            <a:pPr indent="-342900" lvl="0" marL="342900" marR="0" rtl="0" algn="l">
              <a:lnSpc>
                <a:spcPct val="100000"/>
              </a:lnSpc>
              <a:spcBef>
                <a:spcPts val="0"/>
              </a:spcBef>
              <a:spcAft>
                <a:spcPts val="0"/>
              </a:spcAft>
              <a:buClr>
                <a:srgbClr val="000000"/>
              </a:buClr>
              <a:buSzPts val="1800"/>
              <a:buFont typeface="Arial"/>
              <a:buAutoNum type="arabicPeriod"/>
            </a:pPr>
            <a:r>
              <a:rPr b="0" i="0" lang="es-ES" sz="1800" u="none" cap="none" strike="noStrike">
                <a:solidFill>
                  <a:srgbClr val="000000"/>
                </a:solidFill>
                <a:latin typeface="Arial"/>
                <a:ea typeface="Arial"/>
                <a:cs typeface="Arial"/>
                <a:sym typeface="Arial"/>
              </a:rPr>
              <a:t>Centro de Gestión del Tránsito - CGT</a:t>
            </a:r>
            <a:endParaRPr/>
          </a:p>
          <a:p>
            <a:pPr indent="-342900" lvl="0" marL="342900" marR="0" rtl="0" algn="l">
              <a:lnSpc>
                <a:spcPct val="100000"/>
              </a:lnSpc>
              <a:spcBef>
                <a:spcPts val="0"/>
              </a:spcBef>
              <a:spcAft>
                <a:spcPts val="0"/>
              </a:spcAft>
              <a:buClr>
                <a:srgbClr val="000000"/>
              </a:buClr>
              <a:buSzPts val="1800"/>
              <a:buFont typeface="Arial"/>
              <a:buAutoNum type="arabicPeriod"/>
            </a:pPr>
            <a:r>
              <a:rPr b="0" i="0" lang="es-ES" sz="1800" u="none" cap="none" strike="noStrike">
                <a:solidFill>
                  <a:srgbClr val="000000"/>
                </a:solidFill>
                <a:latin typeface="Arial"/>
                <a:ea typeface="Arial"/>
                <a:cs typeface="Arial"/>
                <a:sym typeface="Arial"/>
              </a:rPr>
              <a:t>Transparencia</a:t>
            </a:r>
            <a:endParaRPr/>
          </a:p>
        </p:txBody>
      </p:sp>
      <p:pic>
        <p:nvPicPr>
          <p:cNvPr id="113" name="Google Shape;113;p11"/>
          <p:cNvPicPr preferRelativeResize="0"/>
          <p:nvPr/>
        </p:nvPicPr>
        <p:blipFill rotWithShape="1">
          <a:blip r:embed="rId3">
            <a:alphaModFix/>
          </a:blip>
          <a:srcRect b="34191" l="27134" r="34373" t="0"/>
          <a:stretch/>
        </p:blipFill>
        <p:spPr>
          <a:xfrm>
            <a:off x="532556" y="75434"/>
            <a:ext cx="2799165" cy="876295"/>
          </a:xfrm>
          <a:prstGeom prst="rect">
            <a:avLst/>
          </a:prstGeom>
          <a:noFill/>
          <a:ln>
            <a:noFill/>
          </a:ln>
        </p:spPr>
      </p:pic>
      <p:pic>
        <p:nvPicPr>
          <p:cNvPr id="114" name="Google Shape;114;p11"/>
          <p:cNvPicPr preferRelativeResize="0"/>
          <p:nvPr/>
        </p:nvPicPr>
        <p:blipFill rotWithShape="1">
          <a:blip r:embed="rId3">
            <a:alphaModFix/>
          </a:blip>
          <a:srcRect b="24375" l="71377" r="-604" t="0"/>
          <a:stretch/>
        </p:blipFill>
        <p:spPr>
          <a:xfrm>
            <a:off x="7747864" y="905220"/>
            <a:ext cx="1162050" cy="733857"/>
          </a:xfrm>
          <a:prstGeom prst="rect">
            <a:avLst/>
          </a:prstGeom>
          <a:noFill/>
          <a:ln>
            <a:noFill/>
          </a:ln>
        </p:spPr>
      </p:pic>
      <p:pic>
        <p:nvPicPr>
          <p:cNvPr id="115" name="Google Shape;115;p11"/>
          <p:cNvPicPr preferRelativeResize="0"/>
          <p:nvPr/>
        </p:nvPicPr>
        <p:blipFill rotWithShape="1">
          <a:blip r:embed="rId3">
            <a:alphaModFix/>
          </a:blip>
          <a:srcRect b="17771" l="302" r="77151" t="51942"/>
          <a:stretch/>
        </p:blipFill>
        <p:spPr>
          <a:xfrm>
            <a:off x="7154853" y="253965"/>
            <a:ext cx="1728000" cy="56653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3"/>
          <p:cNvSpPr txBox="1"/>
          <p:nvPr/>
        </p:nvSpPr>
        <p:spPr>
          <a:xfrm>
            <a:off x="530574" y="180620"/>
            <a:ext cx="798124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ES" sz="2400" u="none" cap="none" strike="noStrike">
                <a:solidFill>
                  <a:srgbClr val="000000"/>
                </a:solidFill>
                <a:latin typeface="Calibri"/>
                <a:ea typeface="Calibri"/>
                <a:cs typeface="Calibri"/>
                <a:sym typeface="Calibri"/>
              </a:rPr>
              <a:t>1. Siniestralidad vial</a:t>
            </a:r>
            <a:endParaRPr/>
          </a:p>
        </p:txBody>
      </p:sp>
      <p:cxnSp>
        <p:nvCxnSpPr>
          <p:cNvPr id="121" name="Google Shape;121;p3"/>
          <p:cNvCxnSpPr/>
          <p:nvPr/>
        </p:nvCxnSpPr>
        <p:spPr>
          <a:xfrm>
            <a:off x="496711" y="697661"/>
            <a:ext cx="8100000" cy="0"/>
          </a:xfrm>
          <a:prstGeom prst="straightConnector1">
            <a:avLst/>
          </a:prstGeom>
          <a:noFill/>
          <a:ln cap="flat" cmpd="sng" w="25400">
            <a:solidFill>
              <a:srgbClr val="C00000"/>
            </a:solidFill>
            <a:prstDash val="solid"/>
            <a:round/>
            <a:headEnd len="sm" w="sm" type="none"/>
            <a:tailEnd len="sm" w="sm" type="none"/>
          </a:ln>
          <a:effectLst>
            <a:outerShdw blurRad="40000" rotWithShape="0" dir="5400000" dist="20000">
              <a:srgbClr val="000000">
                <a:alpha val="37647"/>
              </a:srgbClr>
            </a:outerShdw>
          </a:effectLst>
        </p:spPr>
      </p:cxnSp>
      <p:sp>
        <p:nvSpPr>
          <p:cNvPr id="122" name="Google Shape;122;p3"/>
          <p:cNvSpPr txBox="1"/>
          <p:nvPr/>
        </p:nvSpPr>
        <p:spPr>
          <a:xfrm>
            <a:off x="496711" y="844875"/>
            <a:ext cx="8100000" cy="55399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s-ES" sz="1500" u="none" cap="none" strike="noStrike">
                <a:solidFill>
                  <a:srgbClr val="000000"/>
                </a:solidFill>
                <a:latin typeface="Arial"/>
                <a:ea typeface="Arial"/>
                <a:cs typeface="Arial"/>
                <a:sym typeface="Arial"/>
              </a:rPr>
              <a:t>En el año 2022 la localidad de Antonio Nariño reportó 537 siniestros de tránsito, de los cuales el 38% fueron siniestros graves (al menos un lesionado o víctima fatal en el siniestro).</a:t>
            </a:r>
            <a:endParaRPr/>
          </a:p>
        </p:txBody>
      </p:sp>
      <p:sp>
        <p:nvSpPr>
          <p:cNvPr id="123" name="Google Shape;123;p3"/>
          <p:cNvSpPr txBox="1"/>
          <p:nvPr/>
        </p:nvSpPr>
        <p:spPr>
          <a:xfrm>
            <a:off x="3479093" y="4107462"/>
            <a:ext cx="5508978" cy="7848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s-ES" sz="1500" u="none" cap="none" strike="noStrike">
                <a:solidFill>
                  <a:srgbClr val="C00000"/>
                </a:solidFill>
                <a:latin typeface="Arial"/>
                <a:ea typeface="Arial"/>
                <a:cs typeface="Arial"/>
                <a:sym typeface="Arial"/>
              </a:rPr>
              <a:t>Antonio Nariño </a:t>
            </a:r>
            <a:r>
              <a:rPr b="0" i="0" lang="es-ES" sz="1500" u="none" cap="none" strike="noStrike">
                <a:solidFill>
                  <a:srgbClr val="C00000"/>
                </a:solidFill>
                <a:latin typeface="Arial"/>
                <a:ea typeface="Arial"/>
                <a:cs typeface="Arial"/>
                <a:sym typeface="Arial"/>
              </a:rPr>
              <a:t>es una de las localidades </a:t>
            </a:r>
            <a:r>
              <a:rPr b="1" i="0" lang="es-ES" sz="1500" u="none" cap="none" strike="noStrike">
                <a:solidFill>
                  <a:srgbClr val="C00000"/>
                </a:solidFill>
                <a:latin typeface="Arial"/>
                <a:ea typeface="Arial"/>
                <a:cs typeface="Arial"/>
                <a:sym typeface="Arial"/>
              </a:rPr>
              <a:t>con un mal indicador </a:t>
            </a:r>
            <a:r>
              <a:rPr b="0" i="0" lang="es-ES" sz="1500" u="none" cap="none" strike="noStrike">
                <a:solidFill>
                  <a:srgbClr val="C00000"/>
                </a:solidFill>
                <a:latin typeface="Arial"/>
                <a:ea typeface="Arial"/>
                <a:cs typeface="Arial"/>
                <a:sym typeface="Arial"/>
              </a:rPr>
              <a:t>de vidas salvadas por siniestros de tránsito en 2022, </a:t>
            </a:r>
            <a:r>
              <a:rPr b="1" i="0" lang="es-ES" sz="1500" u="none" cap="none" strike="noStrike">
                <a:solidFill>
                  <a:srgbClr val="C00000"/>
                </a:solidFill>
                <a:latin typeface="Arial"/>
                <a:ea typeface="Arial"/>
                <a:cs typeface="Arial"/>
                <a:sym typeface="Arial"/>
              </a:rPr>
              <a:t>10 vidas perdidas</a:t>
            </a:r>
            <a:r>
              <a:rPr b="0" i="0" lang="es-ES" sz="1500" u="none" cap="none" strike="noStrike">
                <a:solidFill>
                  <a:srgbClr val="C00000"/>
                </a:solidFill>
                <a:latin typeface="Arial"/>
                <a:ea typeface="Arial"/>
                <a:cs typeface="Arial"/>
                <a:sym typeface="Arial"/>
              </a:rPr>
              <a:t> con respecto al 2019</a:t>
            </a:r>
            <a:endParaRPr b="0" i="0" sz="1500" u="none" cap="none" strike="noStrike">
              <a:solidFill>
                <a:srgbClr val="C00000"/>
              </a:solidFill>
              <a:latin typeface="Arial"/>
              <a:ea typeface="Arial"/>
              <a:cs typeface="Arial"/>
              <a:sym typeface="Arial"/>
            </a:endParaRPr>
          </a:p>
        </p:txBody>
      </p:sp>
      <p:pic>
        <p:nvPicPr>
          <p:cNvPr id="124" name="Google Shape;124;p3"/>
          <p:cNvPicPr preferRelativeResize="0"/>
          <p:nvPr/>
        </p:nvPicPr>
        <p:blipFill rotWithShape="1">
          <a:blip r:embed="rId3">
            <a:alphaModFix/>
          </a:blip>
          <a:srcRect b="34191" l="27134" r="34373" t="0"/>
          <a:stretch/>
        </p:blipFill>
        <p:spPr>
          <a:xfrm>
            <a:off x="6959600" y="18942"/>
            <a:ext cx="1991155" cy="623343"/>
          </a:xfrm>
          <a:prstGeom prst="rect">
            <a:avLst/>
          </a:prstGeom>
          <a:noFill/>
          <a:ln>
            <a:noFill/>
          </a:ln>
        </p:spPr>
      </p:pic>
      <p:pic>
        <p:nvPicPr>
          <p:cNvPr id="125" name="Google Shape;125;p3"/>
          <p:cNvPicPr preferRelativeResize="0"/>
          <p:nvPr/>
        </p:nvPicPr>
        <p:blipFill rotWithShape="1">
          <a:blip r:embed="rId4">
            <a:alphaModFix/>
          </a:blip>
          <a:srcRect b="30228" l="30809" r="26531" t="37602"/>
          <a:stretch/>
        </p:blipFill>
        <p:spPr>
          <a:xfrm>
            <a:off x="3096328" y="1546086"/>
            <a:ext cx="5722410" cy="2426159"/>
          </a:xfrm>
          <a:prstGeom prst="rect">
            <a:avLst/>
          </a:prstGeom>
          <a:noFill/>
          <a:ln>
            <a:noFill/>
          </a:ln>
        </p:spPr>
      </p:pic>
      <p:pic>
        <p:nvPicPr>
          <p:cNvPr id="126" name="Google Shape;126;p3"/>
          <p:cNvPicPr preferRelativeResize="0"/>
          <p:nvPr/>
        </p:nvPicPr>
        <p:blipFill rotWithShape="1">
          <a:blip r:embed="rId5">
            <a:alphaModFix/>
          </a:blip>
          <a:srcRect b="7376" l="31932" r="32768" t="16970"/>
          <a:stretch/>
        </p:blipFill>
        <p:spPr>
          <a:xfrm>
            <a:off x="322906" y="1398873"/>
            <a:ext cx="2986854" cy="359900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graphicFrame>
        <p:nvGraphicFramePr>
          <p:cNvPr id="131" name="Google Shape;131;g1dff839e3a8_0_0"/>
          <p:cNvGraphicFramePr/>
          <p:nvPr/>
        </p:nvGraphicFramePr>
        <p:xfrm>
          <a:off x="558797" y="1730755"/>
          <a:ext cx="3000000" cy="3000000"/>
        </p:xfrm>
        <a:graphic>
          <a:graphicData uri="http://schemas.openxmlformats.org/drawingml/2006/table">
            <a:tbl>
              <a:tblPr bandRow="1" firstCol="1" firstRow="1">
                <a:noFill/>
                <a:tableStyleId>{1CDAC062-E94F-4FB6-9634-BBB2582C507E}</a:tableStyleId>
              </a:tblPr>
              <a:tblGrid>
                <a:gridCol w="4538125"/>
                <a:gridCol w="1636900"/>
                <a:gridCol w="1749775"/>
              </a:tblGrid>
              <a:tr h="448325">
                <a:tc>
                  <a:txBody>
                    <a:bodyPr/>
                    <a:lstStyle/>
                    <a:p>
                      <a:pPr indent="0" lvl="0" marL="0" marR="0" rtl="0" algn="ctr">
                        <a:lnSpc>
                          <a:spcPct val="115000"/>
                        </a:lnSpc>
                        <a:spcBef>
                          <a:spcPts val="0"/>
                        </a:spcBef>
                        <a:spcAft>
                          <a:spcPts val="0"/>
                        </a:spcAft>
                        <a:buNone/>
                      </a:pPr>
                      <a:r>
                        <a:rPr b="1" lang="es-ES" sz="1400" u="none" cap="none" strike="noStrike"/>
                        <a:t>PROYECTOS</a:t>
                      </a:r>
                      <a:endParaRPr b="1" sz="1400" u="none" cap="none" strike="noStrike">
                        <a:latin typeface="Century Gothic"/>
                        <a:ea typeface="Century Gothic"/>
                        <a:cs typeface="Century Gothic"/>
                        <a:sym typeface="Century Gothic"/>
                      </a:endParaRPr>
                    </a:p>
                  </a:txBody>
                  <a:tcPr marT="0" marB="0" marR="68575" marL="68575" anchor="ctr"/>
                </a:tc>
                <a:tc>
                  <a:txBody>
                    <a:bodyPr/>
                    <a:lstStyle/>
                    <a:p>
                      <a:pPr indent="0" lvl="0" marL="0" marR="0" rtl="0" algn="ctr">
                        <a:lnSpc>
                          <a:spcPct val="115000"/>
                        </a:lnSpc>
                        <a:spcBef>
                          <a:spcPts val="0"/>
                        </a:spcBef>
                        <a:spcAft>
                          <a:spcPts val="0"/>
                        </a:spcAft>
                        <a:buNone/>
                      </a:pPr>
                      <a:r>
                        <a:rPr b="1" lang="es-ES" sz="1400" u="none" cap="none" strike="noStrike"/>
                        <a:t>RESERVA-EJECUTADO</a:t>
                      </a:r>
                      <a:endParaRPr b="1" sz="1400" u="none" cap="none" strike="noStrike">
                        <a:latin typeface="Century Gothic"/>
                        <a:ea typeface="Century Gothic"/>
                        <a:cs typeface="Century Gothic"/>
                        <a:sym typeface="Century Gothic"/>
                      </a:endParaRPr>
                    </a:p>
                  </a:txBody>
                  <a:tcPr marT="0" marB="0" marR="68575" marL="68575" anchor="ctr"/>
                </a:tc>
                <a:tc>
                  <a:txBody>
                    <a:bodyPr/>
                    <a:lstStyle/>
                    <a:p>
                      <a:pPr indent="0" lvl="0" marL="0" marR="0" rtl="0" algn="ctr">
                        <a:lnSpc>
                          <a:spcPct val="115000"/>
                        </a:lnSpc>
                        <a:spcBef>
                          <a:spcPts val="0"/>
                        </a:spcBef>
                        <a:spcAft>
                          <a:spcPts val="0"/>
                        </a:spcAft>
                        <a:buNone/>
                      </a:pPr>
                      <a:r>
                        <a:rPr b="1" lang="es-ES" sz="1400" u="none" cap="none" strike="noStrike"/>
                        <a:t>VIGENCIA-EJECUTADO</a:t>
                      </a:r>
                      <a:endParaRPr b="1" sz="1400" u="none" cap="none" strike="noStrike">
                        <a:latin typeface="Century Gothic"/>
                        <a:ea typeface="Century Gothic"/>
                        <a:cs typeface="Century Gothic"/>
                        <a:sym typeface="Century Gothic"/>
                      </a:endParaRPr>
                    </a:p>
                  </a:txBody>
                  <a:tcPr marT="0" marB="0" marR="68575" marL="68575" anchor="ctr"/>
                </a:tc>
              </a:tr>
              <a:tr h="612000">
                <a:tc>
                  <a:txBody>
                    <a:bodyPr/>
                    <a:lstStyle/>
                    <a:p>
                      <a:pPr indent="0" lvl="0" marL="0" marR="0" rtl="0" algn="just">
                        <a:lnSpc>
                          <a:spcPct val="115000"/>
                        </a:lnSpc>
                        <a:spcBef>
                          <a:spcPts val="0"/>
                        </a:spcBef>
                        <a:spcAft>
                          <a:spcPts val="0"/>
                        </a:spcAft>
                        <a:buNone/>
                      </a:pPr>
                      <a:r>
                        <a:rPr b="0" lang="es-ES" sz="1400" u="none" cap="none" strike="noStrike"/>
                        <a:t>Consolidación del programa niñas y niños primero para mejorar las experiencias de viaje de la población estudiantil en Bogotá (Al Colegio en Bici, Ciempiés, Ruta Pila)</a:t>
                      </a:r>
                      <a:endParaRPr b="0" sz="1400" u="none" cap="none" strike="noStrike">
                        <a:latin typeface="Century Gothic"/>
                        <a:ea typeface="Century Gothic"/>
                        <a:cs typeface="Century Gothic"/>
                        <a:sym typeface="Century Gothic"/>
                      </a:endParaRPr>
                    </a:p>
                  </a:txBody>
                  <a:tcPr marT="0" marB="0" marR="68575" marL="68575"/>
                </a:tc>
                <a:tc>
                  <a:txBody>
                    <a:bodyPr/>
                    <a:lstStyle/>
                    <a:p>
                      <a:pPr indent="0" lvl="0" marL="0" marR="0" rtl="0" algn="ctr">
                        <a:lnSpc>
                          <a:spcPct val="115000"/>
                        </a:lnSpc>
                        <a:spcBef>
                          <a:spcPts val="0"/>
                        </a:spcBef>
                        <a:spcAft>
                          <a:spcPts val="0"/>
                        </a:spcAft>
                        <a:buNone/>
                      </a:pPr>
                      <a:r>
                        <a:rPr b="0" lang="es-ES" sz="1400" u="none" cap="none" strike="noStrike"/>
                        <a:t>$51.883.737,00</a:t>
                      </a:r>
                      <a:endParaRPr b="0" sz="1400" u="none" cap="none" strike="noStrike">
                        <a:latin typeface="Century Gothic"/>
                        <a:ea typeface="Century Gothic"/>
                        <a:cs typeface="Century Gothic"/>
                        <a:sym typeface="Century Gothic"/>
                      </a:endParaRPr>
                    </a:p>
                  </a:txBody>
                  <a:tcPr marT="0" marB="0" marR="68575" marL="68575" anchor="ctr"/>
                </a:tc>
                <a:tc>
                  <a:txBody>
                    <a:bodyPr/>
                    <a:lstStyle/>
                    <a:p>
                      <a:pPr indent="0" lvl="0" marL="0" marR="0" rtl="0" algn="ctr">
                        <a:lnSpc>
                          <a:spcPct val="115000"/>
                        </a:lnSpc>
                        <a:spcBef>
                          <a:spcPts val="0"/>
                        </a:spcBef>
                        <a:spcAft>
                          <a:spcPts val="0"/>
                        </a:spcAft>
                        <a:buNone/>
                      </a:pPr>
                      <a:r>
                        <a:rPr b="0" lang="es-ES" sz="1400" u="none" cap="none" strike="noStrike"/>
                        <a:t>$145.151.785,00</a:t>
                      </a:r>
                      <a:endParaRPr b="0" sz="1400" u="none" cap="none" strike="noStrike">
                        <a:latin typeface="Century Gothic"/>
                        <a:ea typeface="Century Gothic"/>
                        <a:cs typeface="Century Gothic"/>
                        <a:sym typeface="Century Gothic"/>
                      </a:endParaRPr>
                    </a:p>
                  </a:txBody>
                  <a:tcPr marT="0" marB="0" marR="68575" marL="68575" anchor="ctr"/>
                </a:tc>
              </a:tr>
              <a:tr h="918300">
                <a:tc>
                  <a:txBody>
                    <a:bodyPr/>
                    <a:lstStyle/>
                    <a:p>
                      <a:pPr indent="0" lvl="0" marL="0" marR="0" rtl="0" algn="just">
                        <a:lnSpc>
                          <a:spcPct val="115000"/>
                        </a:lnSpc>
                        <a:spcBef>
                          <a:spcPts val="0"/>
                        </a:spcBef>
                        <a:spcAft>
                          <a:spcPts val="0"/>
                        </a:spcAft>
                        <a:buNone/>
                      </a:pPr>
                      <a:r>
                        <a:rPr b="0" lang="es-ES" sz="1400" u="none" cap="none" strike="noStrike"/>
                        <a:t>Implementación de señalización para mejorar las condiciones de seguridad vial, movilidad y accesibilidad en Bogotá (Medidas de pacificación, mantenimiento señales verticales, sistemas de contención vehicular, implementación señales verticales, zonas escolares, pasos peatonales, demarcación Km-carril)</a:t>
                      </a:r>
                      <a:endParaRPr b="0" sz="1400" u="none" cap="none" strike="noStrike">
                        <a:latin typeface="Century Gothic"/>
                        <a:ea typeface="Century Gothic"/>
                        <a:cs typeface="Century Gothic"/>
                        <a:sym typeface="Century Gothic"/>
                      </a:endParaRPr>
                    </a:p>
                  </a:txBody>
                  <a:tcPr marT="0" marB="0" marR="68575" marL="68575"/>
                </a:tc>
                <a:tc>
                  <a:txBody>
                    <a:bodyPr/>
                    <a:lstStyle/>
                    <a:p>
                      <a:pPr indent="0" lvl="0" marL="0" marR="0" rtl="0" algn="ctr">
                        <a:lnSpc>
                          <a:spcPct val="115000"/>
                        </a:lnSpc>
                        <a:spcBef>
                          <a:spcPts val="0"/>
                        </a:spcBef>
                        <a:spcAft>
                          <a:spcPts val="0"/>
                        </a:spcAft>
                        <a:buNone/>
                      </a:pPr>
                      <a:r>
                        <a:rPr b="0" lang="es-ES" sz="1400" u="none" cap="none" strike="noStrike"/>
                        <a:t>$15.742.498,00</a:t>
                      </a:r>
                      <a:endParaRPr b="0" sz="1400" u="none" cap="none" strike="noStrike">
                        <a:latin typeface="Century Gothic"/>
                        <a:ea typeface="Century Gothic"/>
                        <a:cs typeface="Century Gothic"/>
                        <a:sym typeface="Century Gothic"/>
                      </a:endParaRPr>
                    </a:p>
                  </a:txBody>
                  <a:tcPr marT="0" marB="0" marR="68575" marL="68575" anchor="ctr"/>
                </a:tc>
                <a:tc>
                  <a:txBody>
                    <a:bodyPr/>
                    <a:lstStyle/>
                    <a:p>
                      <a:pPr indent="0" lvl="0" marL="0" marR="0" rtl="0" algn="ctr">
                        <a:lnSpc>
                          <a:spcPct val="115000"/>
                        </a:lnSpc>
                        <a:spcBef>
                          <a:spcPts val="0"/>
                        </a:spcBef>
                        <a:spcAft>
                          <a:spcPts val="0"/>
                        </a:spcAft>
                        <a:buNone/>
                      </a:pPr>
                      <a:r>
                        <a:rPr b="0" lang="es-ES" sz="1400" u="none" cap="none" strike="noStrike"/>
                        <a:t>$75.514.179,00</a:t>
                      </a:r>
                      <a:endParaRPr b="0" sz="1400" u="none" cap="none" strike="noStrike">
                        <a:latin typeface="Century Gothic"/>
                        <a:ea typeface="Century Gothic"/>
                        <a:cs typeface="Century Gothic"/>
                        <a:sym typeface="Century Gothic"/>
                      </a:endParaRPr>
                    </a:p>
                  </a:txBody>
                  <a:tcPr marT="0" marB="0" marR="68575" marL="68575" anchor="ctr"/>
                </a:tc>
              </a:tr>
              <a:tr h="235075">
                <a:tc>
                  <a:txBody>
                    <a:bodyPr/>
                    <a:lstStyle/>
                    <a:p>
                      <a:pPr indent="0" lvl="0" marL="0" marR="0" rtl="0" algn="ctr">
                        <a:lnSpc>
                          <a:spcPct val="115000"/>
                        </a:lnSpc>
                        <a:spcBef>
                          <a:spcPts val="0"/>
                        </a:spcBef>
                        <a:spcAft>
                          <a:spcPts val="0"/>
                        </a:spcAft>
                        <a:buNone/>
                      </a:pPr>
                      <a:r>
                        <a:rPr b="0" lang="es-ES" sz="1400" u="none" cap="none" strike="noStrike"/>
                        <a:t>TOTAL</a:t>
                      </a:r>
                      <a:endParaRPr b="0" sz="1400" u="none" cap="none" strike="noStrike">
                        <a:latin typeface="Century Gothic"/>
                        <a:ea typeface="Century Gothic"/>
                        <a:cs typeface="Century Gothic"/>
                        <a:sym typeface="Century Gothic"/>
                      </a:endParaRPr>
                    </a:p>
                  </a:txBody>
                  <a:tcPr marT="0" marB="0" marR="68575" marL="68575"/>
                </a:tc>
                <a:tc>
                  <a:txBody>
                    <a:bodyPr/>
                    <a:lstStyle/>
                    <a:p>
                      <a:pPr indent="0" lvl="0" marL="0" marR="0" rtl="0" algn="ctr">
                        <a:lnSpc>
                          <a:spcPct val="115000"/>
                        </a:lnSpc>
                        <a:spcBef>
                          <a:spcPts val="0"/>
                        </a:spcBef>
                        <a:spcAft>
                          <a:spcPts val="0"/>
                        </a:spcAft>
                        <a:buNone/>
                      </a:pPr>
                      <a:r>
                        <a:rPr b="0" lang="es-ES" sz="1400" u="none" cap="none" strike="noStrike"/>
                        <a:t>$67.626.235,00</a:t>
                      </a:r>
                      <a:endParaRPr b="0" sz="1400" u="none" cap="none" strike="noStrike">
                        <a:latin typeface="Century Gothic"/>
                        <a:ea typeface="Century Gothic"/>
                        <a:cs typeface="Century Gothic"/>
                        <a:sym typeface="Century Gothic"/>
                      </a:endParaRPr>
                    </a:p>
                  </a:txBody>
                  <a:tcPr marT="0" marB="0" marR="68575" marL="68575" anchor="ctr"/>
                </a:tc>
                <a:tc>
                  <a:txBody>
                    <a:bodyPr/>
                    <a:lstStyle/>
                    <a:p>
                      <a:pPr indent="0" lvl="0" marL="0" marR="0" rtl="0" algn="ctr">
                        <a:lnSpc>
                          <a:spcPct val="115000"/>
                        </a:lnSpc>
                        <a:spcBef>
                          <a:spcPts val="0"/>
                        </a:spcBef>
                        <a:spcAft>
                          <a:spcPts val="0"/>
                        </a:spcAft>
                        <a:buNone/>
                      </a:pPr>
                      <a:r>
                        <a:rPr b="0" lang="es-ES" sz="1400" u="none" cap="none" strike="noStrike"/>
                        <a:t>$220.665.964,00</a:t>
                      </a:r>
                      <a:endParaRPr b="0" sz="1400" u="none" cap="none" strike="noStrike">
                        <a:latin typeface="Century Gothic"/>
                        <a:ea typeface="Century Gothic"/>
                        <a:cs typeface="Century Gothic"/>
                        <a:sym typeface="Century Gothic"/>
                      </a:endParaRPr>
                    </a:p>
                  </a:txBody>
                  <a:tcPr marT="0" marB="0" marR="68575" marL="68575" anchor="ctr"/>
                </a:tc>
              </a:tr>
            </a:tbl>
          </a:graphicData>
        </a:graphic>
      </p:graphicFrame>
      <p:sp>
        <p:nvSpPr>
          <p:cNvPr id="132" name="Google Shape;132;g1dff839e3a8_0_0"/>
          <p:cNvSpPr txBox="1"/>
          <p:nvPr/>
        </p:nvSpPr>
        <p:spPr>
          <a:xfrm>
            <a:off x="530574" y="180620"/>
            <a:ext cx="798124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ES" sz="2400" u="none" cap="none" strike="noStrike">
                <a:solidFill>
                  <a:srgbClr val="000000"/>
                </a:solidFill>
                <a:latin typeface="Calibri"/>
                <a:ea typeface="Calibri"/>
                <a:cs typeface="Calibri"/>
                <a:sym typeface="Calibri"/>
              </a:rPr>
              <a:t>2. Inversión presupuestal</a:t>
            </a:r>
            <a:endParaRPr/>
          </a:p>
        </p:txBody>
      </p:sp>
      <p:cxnSp>
        <p:nvCxnSpPr>
          <p:cNvPr id="133" name="Google Shape;133;g1dff839e3a8_0_0"/>
          <p:cNvCxnSpPr/>
          <p:nvPr/>
        </p:nvCxnSpPr>
        <p:spPr>
          <a:xfrm>
            <a:off x="496711" y="697661"/>
            <a:ext cx="8100000" cy="0"/>
          </a:xfrm>
          <a:prstGeom prst="straightConnector1">
            <a:avLst/>
          </a:prstGeom>
          <a:noFill/>
          <a:ln cap="flat" cmpd="sng" w="25400">
            <a:solidFill>
              <a:srgbClr val="C00000"/>
            </a:solidFill>
            <a:prstDash val="solid"/>
            <a:round/>
            <a:headEnd len="sm" w="sm" type="none"/>
            <a:tailEnd len="sm" w="sm" type="none"/>
          </a:ln>
          <a:effectLst>
            <a:outerShdw blurRad="40000" rotWithShape="0" dir="5400000" dist="20000">
              <a:srgbClr val="000000">
                <a:alpha val="37647"/>
              </a:srgbClr>
            </a:outerShdw>
          </a:effectLst>
        </p:spPr>
      </p:cxnSp>
      <p:sp>
        <p:nvSpPr>
          <p:cNvPr id="134" name="Google Shape;134;g1dff839e3a8_0_0"/>
          <p:cNvSpPr txBox="1"/>
          <p:nvPr/>
        </p:nvSpPr>
        <p:spPr>
          <a:xfrm>
            <a:off x="496711" y="844875"/>
            <a:ext cx="8100000" cy="78483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s-ES" sz="1500" u="none" cap="none" strike="noStrike">
                <a:solidFill>
                  <a:srgbClr val="000000"/>
                </a:solidFill>
                <a:latin typeface="Arial"/>
                <a:ea typeface="Arial"/>
                <a:cs typeface="Arial"/>
                <a:sym typeface="Arial"/>
              </a:rPr>
              <a:t>En el marco del programa Movilidad segura, sostenible y accesible del Plan de Desarrollo Distrital “</a:t>
            </a:r>
            <a:r>
              <a:rPr b="0" i="1" lang="es-ES" sz="1500" u="none" cap="none" strike="noStrike">
                <a:solidFill>
                  <a:srgbClr val="000000"/>
                </a:solidFill>
                <a:latin typeface="Arial"/>
                <a:ea typeface="Arial"/>
                <a:cs typeface="Arial"/>
                <a:sym typeface="Arial"/>
              </a:rPr>
              <a:t>Un Nuevo Contrato Social y Ambiental para la Bogotá del Siglo XXI</a:t>
            </a:r>
            <a:r>
              <a:rPr b="0" i="0" lang="es-ES" sz="1500" u="none" cap="none" strike="noStrike">
                <a:solidFill>
                  <a:srgbClr val="000000"/>
                </a:solidFill>
                <a:latin typeface="Arial"/>
                <a:ea typeface="Arial"/>
                <a:cs typeface="Arial"/>
                <a:sym typeface="Arial"/>
              </a:rPr>
              <a:t>”, se ejecutaron </a:t>
            </a:r>
            <a:r>
              <a:rPr b="1" i="0" lang="es-ES" sz="1500" u="none" cap="none" strike="noStrike">
                <a:solidFill>
                  <a:srgbClr val="000000"/>
                </a:solidFill>
                <a:latin typeface="Arial"/>
                <a:ea typeface="Arial"/>
                <a:cs typeface="Arial"/>
                <a:sym typeface="Arial"/>
              </a:rPr>
              <a:t>2 proyectos </a:t>
            </a:r>
            <a:r>
              <a:rPr b="0" i="0" lang="es-ES" sz="1500" u="none" cap="none" strike="noStrike">
                <a:solidFill>
                  <a:srgbClr val="000000"/>
                </a:solidFill>
                <a:latin typeface="Arial"/>
                <a:ea typeface="Arial"/>
                <a:cs typeface="Arial"/>
                <a:sym typeface="Arial"/>
              </a:rPr>
              <a:t>en la localidad en el año 2022 con inversión territorializada.</a:t>
            </a:r>
            <a:endParaRPr b="0" i="0" sz="1500" u="none" cap="none" strike="noStrike">
              <a:solidFill>
                <a:srgbClr val="000000"/>
              </a:solidFill>
              <a:latin typeface="Arial"/>
              <a:ea typeface="Arial"/>
              <a:cs typeface="Arial"/>
              <a:sym typeface="Arial"/>
            </a:endParaRPr>
          </a:p>
        </p:txBody>
      </p:sp>
      <p:pic>
        <p:nvPicPr>
          <p:cNvPr id="135" name="Google Shape;135;g1dff839e3a8_0_0"/>
          <p:cNvPicPr preferRelativeResize="0"/>
          <p:nvPr/>
        </p:nvPicPr>
        <p:blipFill rotWithShape="1">
          <a:blip r:embed="rId3">
            <a:alphaModFix/>
          </a:blip>
          <a:srcRect b="34191" l="27134" r="34373" t="0"/>
          <a:stretch/>
        </p:blipFill>
        <p:spPr>
          <a:xfrm>
            <a:off x="6959600" y="18942"/>
            <a:ext cx="1991155" cy="62334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2"/>
          <p:cNvSpPr txBox="1"/>
          <p:nvPr/>
        </p:nvSpPr>
        <p:spPr>
          <a:xfrm>
            <a:off x="496711" y="1815937"/>
            <a:ext cx="3183467" cy="240065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accent1"/>
              </a:buClr>
              <a:buSzPts val="2500"/>
              <a:buFont typeface="Century Gothic"/>
              <a:buNone/>
            </a:pPr>
            <a:r>
              <a:rPr b="1" i="0" lang="es-ES" sz="1500" u="none" cap="none" strike="noStrike">
                <a:solidFill>
                  <a:srgbClr val="3F3F3F"/>
                </a:solidFill>
                <a:latin typeface="Arial"/>
                <a:ea typeface="Arial"/>
                <a:cs typeface="Arial"/>
                <a:sym typeface="Arial"/>
              </a:rPr>
              <a:t>ACCIONES CLAVE</a:t>
            </a:r>
            <a:endParaRPr/>
          </a:p>
          <a:p>
            <a:pPr indent="-387350" lvl="0" marL="457200" marR="0" rtl="0" algn="just">
              <a:lnSpc>
                <a:spcPct val="100000"/>
              </a:lnSpc>
              <a:spcBef>
                <a:spcPts val="0"/>
              </a:spcBef>
              <a:spcAft>
                <a:spcPts val="0"/>
              </a:spcAft>
              <a:buClr>
                <a:srgbClr val="C00000"/>
              </a:buClr>
              <a:buSzPts val="2500"/>
              <a:buFont typeface="Century Gothic"/>
              <a:buChar char="●"/>
            </a:pPr>
            <a:r>
              <a:rPr b="0" i="0" lang="es-ES" sz="1500" u="none" cap="none" strike="noStrike">
                <a:solidFill>
                  <a:srgbClr val="000000"/>
                </a:solidFill>
                <a:latin typeface="Arial"/>
                <a:ea typeface="Arial"/>
                <a:cs typeface="Arial"/>
                <a:sym typeface="Arial"/>
              </a:rPr>
              <a:t>ACB operó en 2 instituciones educativas con 3 rutas de confianza. </a:t>
            </a:r>
            <a:endParaRPr/>
          </a:p>
          <a:p>
            <a:pPr indent="-387350" lvl="0" marL="457200" marR="0" rtl="0" algn="just">
              <a:lnSpc>
                <a:spcPct val="100000"/>
              </a:lnSpc>
              <a:spcBef>
                <a:spcPts val="0"/>
              </a:spcBef>
              <a:spcAft>
                <a:spcPts val="0"/>
              </a:spcAft>
              <a:buClr>
                <a:srgbClr val="C00000"/>
              </a:buClr>
              <a:buSzPts val="2500"/>
              <a:buFont typeface="Century Gothic"/>
              <a:buChar char="●"/>
            </a:pPr>
            <a:r>
              <a:rPr b="0" i="0" lang="es-ES" sz="1500" u="none" cap="none" strike="noStrike">
                <a:solidFill>
                  <a:srgbClr val="000000"/>
                </a:solidFill>
                <a:latin typeface="Arial"/>
                <a:ea typeface="Arial"/>
                <a:cs typeface="Arial"/>
                <a:sym typeface="Arial"/>
              </a:rPr>
              <a:t>Biciparceros implementó un polígono compartido con la localidad de Rafael Uribe Uribe en la jornada de la mañana.</a:t>
            </a:r>
            <a:endParaRPr/>
          </a:p>
          <a:p>
            <a:pPr indent="0" lvl="0" marL="0" marR="0" rtl="0" algn="just">
              <a:lnSpc>
                <a:spcPct val="100000"/>
              </a:lnSpc>
              <a:spcBef>
                <a:spcPts val="0"/>
              </a:spcBef>
              <a:spcAft>
                <a:spcPts val="0"/>
              </a:spcAft>
              <a:buClr>
                <a:schemeClr val="accent1"/>
              </a:buClr>
              <a:buSzPts val="2500"/>
              <a:buFont typeface="Century Gothic"/>
              <a:buNone/>
            </a:pPr>
            <a:r>
              <a:t/>
            </a:r>
            <a:endParaRPr b="1" i="0" sz="1500" u="none" cap="none" strike="noStrike">
              <a:solidFill>
                <a:srgbClr val="3F3F3F"/>
              </a:solidFill>
              <a:latin typeface="Arial"/>
              <a:ea typeface="Arial"/>
              <a:cs typeface="Arial"/>
              <a:sym typeface="Arial"/>
            </a:endParaRPr>
          </a:p>
        </p:txBody>
      </p:sp>
      <p:sp>
        <p:nvSpPr>
          <p:cNvPr id="141" name="Google Shape;141;p12"/>
          <p:cNvSpPr txBox="1"/>
          <p:nvPr/>
        </p:nvSpPr>
        <p:spPr>
          <a:xfrm>
            <a:off x="530574" y="180620"/>
            <a:ext cx="798124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ES" sz="2400" u="none" cap="none" strike="noStrike">
                <a:solidFill>
                  <a:srgbClr val="000000"/>
                </a:solidFill>
                <a:latin typeface="Calibri"/>
                <a:ea typeface="Calibri"/>
                <a:cs typeface="Calibri"/>
                <a:sym typeface="Calibri"/>
              </a:rPr>
              <a:t>3. Niñas y niños primero</a:t>
            </a:r>
            <a:endParaRPr/>
          </a:p>
        </p:txBody>
      </p:sp>
      <p:cxnSp>
        <p:nvCxnSpPr>
          <p:cNvPr id="142" name="Google Shape;142;p12"/>
          <p:cNvCxnSpPr/>
          <p:nvPr/>
        </p:nvCxnSpPr>
        <p:spPr>
          <a:xfrm>
            <a:off x="496711" y="697661"/>
            <a:ext cx="8100000" cy="0"/>
          </a:xfrm>
          <a:prstGeom prst="straightConnector1">
            <a:avLst/>
          </a:prstGeom>
          <a:noFill/>
          <a:ln cap="flat" cmpd="sng" w="25400">
            <a:solidFill>
              <a:srgbClr val="C00000"/>
            </a:solidFill>
            <a:prstDash val="solid"/>
            <a:round/>
            <a:headEnd len="sm" w="sm" type="none"/>
            <a:tailEnd len="sm" w="sm" type="none"/>
          </a:ln>
          <a:effectLst>
            <a:outerShdw blurRad="40000" rotWithShape="0" dir="5400000" dist="20000">
              <a:srgbClr val="000000">
                <a:alpha val="37647"/>
              </a:srgbClr>
            </a:outerShdw>
          </a:effectLst>
        </p:spPr>
      </p:cxnSp>
      <p:sp>
        <p:nvSpPr>
          <p:cNvPr id="143" name="Google Shape;143;p12"/>
          <p:cNvSpPr txBox="1"/>
          <p:nvPr/>
        </p:nvSpPr>
        <p:spPr>
          <a:xfrm>
            <a:off x="496711" y="844875"/>
            <a:ext cx="8100000" cy="78483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s-ES" sz="1500" u="none" cap="none" strike="noStrike">
                <a:solidFill>
                  <a:srgbClr val="000000"/>
                </a:solidFill>
                <a:latin typeface="Arial"/>
                <a:ea typeface="Arial"/>
                <a:cs typeface="Arial"/>
                <a:sym typeface="Arial"/>
              </a:rPr>
              <a:t>Mejora la experiencia de viaje de niñas, niños y adolescentes en edad escolar, mediante el acompañamiento a caravanas a pie y en bici y la supervisión a polígonos por parte del personal de guías y monitores de la SDM.</a:t>
            </a:r>
            <a:endParaRPr/>
          </a:p>
        </p:txBody>
      </p:sp>
      <p:pic>
        <p:nvPicPr>
          <p:cNvPr id="144" name="Google Shape;144;p12"/>
          <p:cNvPicPr preferRelativeResize="0"/>
          <p:nvPr/>
        </p:nvPicPr>
        <p:blipFill rotWithShape="1">
          <a:blip r:embed="rId3">
            <a:alphaModFix/>
          </a:blip>
          <a:srcRect b="34191" l="27134" r="34373" t="0"/>
          <a:stretch/>
        </p:blipFill>
        <p:spPr>
          <a:xfrm>
            <a:off x="6959600" y="18942"/>
            <a:ext cx="1991155" cy="623343"/>
          </a:xfrm>
          <a:prstGeom prst="rect">
            <a:avLst/>
          </a:prstGeom>
          <a:noFill/>
          <a:ln>
            <a:noFill/>
          </a:ln>
        </p:spPr>
      </p:pic>
      <p:grpSp>
        <p:nvGrpSpPr>
          <p:cNvPr id="145" name="Google Shape;145;p12"/>
          <p:cNvGrpSpPr/>
          <p:nvPr/>
        </p:nvGrpSpPr>
        <p:grpSpPr>
          <a:xfrm>
            <a:off x="1558150" y="4731997"/>
            <a:ext cx="5926093" cy="286272"/>
            <a:chOff x="1998707" y="4750597"/>
            <a:chExt cx="5926093" cy="286272"/>
          </a:xfrm>
        </p:grpSpPr>
        <p:pic>
          <p:nvPicPr>
            <p:cNvPr id="146" name="Google Shape;146;p12"/>
            <p:cNvPicPr preferRelativeResize="0"/>
            <p:nvPr/>
          </p:nvPicPr>
          <p:blipFill rotWithShape="1">
            <a:blip r:embed="rId3">
              <a:alphaModFix/>
            </a:blip>
            <a:srcRect b="17771" l="302" r="77151" t="51942"/>
            <a:stretch/>
          </p:blipFill>
          <p:spPr>
            <a:xfrm>
              <a:off x="7051631" y="4750597"/>
              <a:ext cx="873169" cy="286272"/>
            </a:xfrm>
            <a:prstGeom prst="rect">
              <a:avLst/>
            </a:prstGeom>
            <a:noFill/>
            <a:ln>
              <a:noFill/>
            </a:ln>
          </p:spPr>
        </p:pic>
        <p:grpSp>
          <p:nvGrpSpPr>
            <p:cNvPr id="147" name="Google Shape;147;p12"/>
            <p:cNvGrpSpPr/>
            <p:nvPr/>
          </p:nvGrpSpPr>
          <p:grpSpPr>
            <a:xfrm>
              <a:off x="1998707" y="4750597"/>
              <a:ext cx="5052924" cy="286272"/>
              <a:chOff x="1998707" y="4750597"/>
              <a:chExt cx="5052924" cy="286272"/>
            </a:xfrm>
          </p:grpSpPr>
          <p:pic>
            <p:nvPicPr>
              <p:cNvPr id="148" name="Google Shape;148;p12"/>
              <p:cNvPicPr preferRelativeResize="0"/>
              <p:nvPr/>
            </p:nvPicPr>
            <p:blipFill rotWithShape="1">
              <a:blip r:embed="rId4">
                <a:alphaModFix/>
              </a:blip>
              <a:srcRect b="3021" l="23301" r="1905" t="71165"/>
              <a:stretch/>
            </p:blipFill>
            <p:spPr>
              <a:xfrm>
                <a:off x="1998707" y="4753456"/>
                <a:ext cx="5052924" cy="277523"/>
              </a:xfrm>
              <a:prstGeom prst="rect">
                <a:avLst/>
              </a:prstGeom>
              <a:noFill/>
              <a:ln>
                <a:noFill/>
              </a:ln>
            </p:spPr>
          </p:pic>
          <p:sp>
            <p:nvSpPr>
              <p:cNvPr id="149" name="Google Shape;149;p12"/>
              <p:cNvSpPr/>
              <p:nvPr/>
            </p:nvSpPr>
            <p:spPr>
              <a:xfrm>
                <a:off x="6840020" y="4958034"/>
                <a:ext cx="102742" cy="78835"/>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pic>
            <p:nvPicPr>
              <p:cNvPr descr="Logotipo, nombre de la empresa&#10;&#10;Descripción generada automáticamente" id="150" name="Google Shape;150;p12"/>
              <p:cNvPicPr preferRelativeResize="0"/>
              <p:nvPr/>
            </p:nvPicPr>
            <p:blipFill rotWithShape="1">
              <a:blip r:embed="rId5">
                <a:alphaModFix/>
              </a:blip>
              <a:srcRect b="1950" l="11166" r="10968" t="4197"/>
              <a:stretch/>
            </p:blipFill>
            <p:spPr>
              <a:xfrm>
                <a:off x="6386513" y="4750597"/>
                <a:ext cx="538162" cy="250030"/>
              </a:xfrm>
              <a:prstGeom prst="rect">
                <a:avLst/>
              </a:prstGeom>
              <a:noFill/>
              <a:ln>
                <a:noFill/>
              </a:ln>
            </p:spPr>
          </p:pic>
        </p:grpSp>
      </p:grpSp>
      <p:pic>
        <p:nvPicPr>
          <p:cNvPr id="151" name="Google Shape;151;p12"/>
          <p:cNvPicPr preferRelativeResize="0"/>
          <p:nvPr/>
        </p:nvPicPr>
        <p:blipFill rotWithShape="1">
          <a:blip r:embed="rId6">
            <a:alphaModFix/>
          </a:blip>
          <a:srcRect b="29562" l="44779" r="3581" t="24734"/>
          <a:stretch/>
        </p:blipFill>
        <p:spPr>
          <a:xfrm>
            <a:off x="3786276" y="1639671"/>
            <a:ext cx="5052923" cy="251424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grpSp>
        <p:nvGrpSpPr>
          <p:cNvPr id="156" name="Google Shape;156;p5"/>
          <p:cNvGrpSpPr/>
          <p:nvPr/>
        </p:nvGrpSpPr>
        <p:grpSpPr>
          <a:xfrm>
            <a:off x="2223524" y="1629705"/>
            <a:ext cx="4595346" cy="3420000"/>
            <a:chOff x="8385843" y="2835176"/>
            <a:chExt cx="8281367" cy="6163253"/>
          </a:xfrm>
        </p:grpSpPr>
        <p:pic>
          <p:nvPicPr>
            <p:cNvPr id="157" name="Google Shape;157;p5"/>
            <p:cNvPicPr preferRelativeResize="0"/>
            <p:nvPr/>
          </p:nvPicPr>
          <p:blipFill rotWithShape="1">
            <a:blip r:embed="rId3">
              <a:alphaModFix/>
            </a:blip>
            <a:srcRect b="0" l="0" r="0" t="0"/>
            <a:stretch/>
          </p:blipFill>
          <p:spPr>
            <a:xfrm>
              <a:off x="8385843" y="2835176"/>
              <a:ext cx="8281367" cy="6163253"/>
            </a:xfrm>
            <a:prstGeom prst="rect">
              <a:avLst/>
            </a:prstGeom>
            <a:noFill/>
            <a:ln>
              <a:noFill/>
            </a:ln>
          </p:spPr>
        </p:pic>
        <p:sp>
          <p:nvSpPr>
            <p:cNvPr id="158" name="Google Shape;158;p5"/>
            <p:cNvSpPr/>
            <p:nvPr/>
          </p:nvSpPr>
          <p:spPr>
            <a:xfrm>
              <a:off x="9382844" y="4059312"/>
              <a:ext cx="1080120" cy="432045"/>
            </a:xfrm>
            <a:prstGeom prst="rect">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s-ES" sz="1400" u="none" cap="none" strike="noStrike">
                  <a:solidFill>
                    <a:schemeClr val="lt1"/>
                  </a:solidFill>
                  <a:latin typeface="Arial"/>
                  <a:ea typeface="Arial"/>
                  <a:cs typeface="Arial"/>
                  <a:sym typeface="Arial"/>
                </a:rPr>
                <a:t>824</a:t>
              </a:r>
              <a:endParaRPr/>
            </a:p>
          </p:txBody>
        </p:sp>
        <p:sp>
          <p:nvSpPr>
            <p:cNvPr id="159" name="Google Shape;159;p5"/>
            <p:cNvSpPr/>
            <p:nvPr/>
          </p:nvSpPr>
          <p:spPr>
            <a:xfrm>
              <a:off x="14135372" y="3951352"/>
              <a:ext cx="1224136" cy="468000"/>
            </a:xfrm>
            <a:prstGeom prst="rect">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s-ES" sz="1400" u="none" cap="none" strike="noStrike">
                  <a:solidFill>
                    <a:schemeClr val="lt1"/>
                  </a:solidFill>
                  <a:latin typeface="Arial"/>
                  <a:ea typeface="Arial"/>
                  <a:cs typeface="Arial"/>
                  <a:sym typeface="Arial"/>
                </a:rPr>
                <a:t>11</a:t>
              </a:r>
              <a:endParaRPr/>
            </a:p>
          </p:txBody>
        </p:sp>
        <p:sp>
          <p:nvSpPr>
            <p:cNvPr id="160" name="Google Shape;160;p5"/>
            <p:cNvSpPr/>
            <p:nvPr/>
          </p:nvSpPr>
          <p:spPr>
            <a:xfrm>
              <a:off x="9310836" y="7299672"/>
              <a:ext cx="1080120" cy="432045"/>
            </a:xfrm>
            <a:prstGeom prst="rect">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s-ES" sz="1400" u="none" cap="none" strike="noStrike">
                  <a:solidFill>
                    <a:schemeClr val="lt1"/>
                  </a:solidFill>
                  <a:latin typeface="Arial"/>
                  <a:ea typeface="Arial"/>
                  <a:cs typeface="Arial"/>
                  <a:sym typeface="Arial"/>
                </a:rPr>
                <a:t>22,5</a:t>
              </a:r>
              <a:endParaRPr/>
            </a:p>
          </p:txBody>
        </p:sp>
        <p:sp>
          <p:nvSpPr>
            <p:cNvPr id="161" name="Google Shape;161;p5"/>
            <p:cNvSpPr/>
            <p:nvPr/>
          </p:nvSpPr>
          <p:spPr>
            <a:xfrm>
              <a:off x="11471076" y="6031550"/>
              <a:ext cx="1080120" cy="432045"/>
            </a:xfrm>
            <a:prstGeom prst="rect">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s-ES" sz="1400" u="none" cap="none" strike="noStrike">
                  <a:solidFill>
                    <a:schemeClr val="lt1"/>
                  </a:solidFill>
                  <a:latin typeface="Arial"/>
                  <a:ea typeface="Arial"/>
                  <a:cs typeface="Arial"/>
                  <a:sym typeface="Arial"/>
                </a:rPr>
                <a:t>121</a:t>
              </a:r>
              <a:endParaRPr/>
            </a:p>
          </p:txBody>
        </p:sp>
        <p:sp>
          <p:nvSpPr>
            <p:cNvPr id="162" name="Google Shape;162;p5"/>
            <p:cNvSpPr/>
            <p:nvPr/>
          </p:nvSpPr>
          <p:spPr>
            <a:xfrm>
              <a:off x="14423404" y="7083648"/>
              <a:ext cx="1080120" cy="432045"/>
            </a:xfrm>
            <a:prstGeom prst="rect">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s-ES" sz="1400" u="none" cap="none" strike="noStrike">
                  <a:solidFill>
                    <a:schemeClr val="lt1"/>
                  </a:solidFill>
                  <a:latin typeface="Arial"/>
                  <a:ea typeface="Arial"/>
                  <a:cs typeface="Arial"/>
                  <a:sym typeface="Arial"/>
                </a:rPr>
                <a:t>-</a:t>
              </a:r>
              <a:endParaRPr/>
            </a:p>
          </p:txBody>
        </p:sp>
      </p:grpSp>
      <p:sp>
        <p:nvSpPr>
          <p:cNvPr id="163" name="Google Shape;163;p5"/>
          <p:cNvSpPr txBox="1"/>
          <p:nvPr/>
        </p:nvSpPr>
        <p:spPr>
          <a:xfrm>
            <a:off x="530574" y="180620"/>
            <a:ext cx="798124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ES" sz="2400" u="none" cap="none" strike="noStrike">
                <a:solidFill>
                  <a:srgbClr val="000000"/>
                </a:solidFill>
                <a:latin typeface="Calibri"/>
                <a:ea typeface="Calibri"/>
                <a:cs typeface="Calibri"/>
                <a:sym typeface="Calibri"/>
              </a:rPr>
              <a:t>4. Señalización</a:t>
            </a:r>
            <a:endParaRPr/>
          </a:p>
        </p:txBody>
      </p:sp>
      <p:cxnSp>
        <p:nvCxnSpPr>
          <p:cNvPr id="164" name="Google Shape;164;p5"/>
          <p:cNvCxnSpPr/>
          <p:nvPr/>
        </p:nvCxnSpPr>
        <p:spPr>
          <a:xfrm>
            <a:off x="496711" y="697661"/>
            <a:ext cx="8100000" cy="0"/>
          </a:xfrm>
          <a:prstGeom prst="straightConnector1">
            <a:avLst/>
          </a:prstGeom>
          <a:noFill/>
          <a:ln cap="flat" cmpd="sng" w="25400">
            <a:solidFill>
              <a:srgbClr val="C00000"/>
            </a:solidFill>
            <a:prstDash val="solid"/>
            <a:round/>
            <a:headEnd len="sm" w="sm" type="none"/>
            <a:tailEnd len="sm" w="sm" type="none"/>
          </a:ln>
          <a:effectLst>
            <a:outerShdw blurRad="40000" rotWithShape="0" dir="5400000" dist="20000">
              <a:srgbClr val="000000">
                <a:alpha val="37647"/>
              </a:srgbClr>
            </a:outerShdw>
          </a:effectLst>
        </p:spPr>
      </p:cxnSp>
      <p:sp>
        <p:nvSpPr>
          <p:cNvPr id="165" name="Google Shape;165;p5"/>
          <p:cNvSpPr txBox="1"/>
          <p:nvPr/>
        </p:nvSpPr>
        <p:spPr>
          <a:xfrm>
            <a:off x="496711" y="844875"/>
            <a:ext cx="8100000" cy="78483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s-ES" sz="1500" u="none" cap="none" strike="noStrike">
                <a:solidFill>
                  <a:srgbClr val="000000"/>
                </a:solidFill>
                <a:latin typeface="Arial"/>
                <a:ea typeface="Arial"/>
                <a:cs typeface="Arial"/>
                <a:sym typeface="Arial"/>
              </a:rPr>
              <a:t>Se busca mejorar las condiciones de seguridad vial, movilidad y accesibilidad para todos los usuarios de la vía, a través de las mejoras al sistema de señalización en Bogotá D.C. En Antonio Nariño durante el año 2022 se realizó lo siguiente:</a:t>
            </a:r>
            <a:endParaRPr/>
          </a:p>
        </p:txBody>
      </p:sp>
      <p:pic>
        <p:nvPicPr>
          <p:cNvPr id="166" name="Google Shape;166;p5"/>
          <p:cNvPicPr preferRelativeResize="0"/>
          <p:nvPr/>
        </p:nvPicPr>
        <p:blipFill rotWithShape="1">
          <a:blip r:embed="rId4">
            <a:alphaModFix/>
          </a:blip>
          <a:srcRect b="34191" l="27134" r="34373" t="0"/>
          <a:stretch/>
        </p:blipFill>
        <p:spPr>
          <a:xfrm>
            <a:off x="6959600" y="18942"/>
            <a:ext cx="1991155" cy="62334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6"/>
          <p:cNvSpPr txBox="1"/>
          <p:nvPr/>
        </p:nvSpPr>
        <p:spPr>
          <a:xfrm>
            <a:off x="530574" y="180620"/>
            <a:ext cx="798124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ES" sz="2400" u="none" cap="none" strike="noStrike">
                <a:solidFill>
                  <a:srgbClr val="000000"/>
                </a:solidFill>
                <a:latin typeface="Calibri"/>
                <a:ea typeface="Calibri"/>
                <a:cs typeface="Calibri"/>
                <a:sym typeface="Calibri"/>
              </a:rPr>
              <a:t>5. Semaforización</a:t>
            </a:r>
            <a:endParaRPr/>
          </a:p>
        </p:txBody>
      </p:sp>
      <p:cxnSp>
        <p:nvCxnSpPr>
          <p:cNvPr id="172" name="Google Shape;172;p6"/>
          <p:cNvCxnSpPr/>
          <p:nvPr/>
        </p:nvCxnSpPr>
        <p:spPr>
          <a:xfrm>
            <a:off x="496711" y="697661"/>
            <a:ext cx="8100000" cy="0"/>
          </a:xfrm>
          <a:prstGeom prst="straightConnector1">
            <a:avLst/>
          </a:prstGeom>
          <a:noFill/>
          <a:ln cap="flat" cmpd="sng" w="25400">
            <a:solidFill>
              <a:srgbClr val="C00000"/>
            </a:solidFill>
            <a:prstDash val="solid"/>
            <a:round/>
            <a:headEnd len="sm" w="sm" type="none"/>
            <a:tailEnd len="sm" w="sm" type="none"/>
          </a:ln>
          <a:effectLst>
            <a:outerShdw blurRad="40000" rotWithShape="0" dir="5400000" dist="20000">
              <a:srgbClr val="000000">
                <a:alpha val="37647"/>
              </a:srgbClr>
            </a:outerShdw>
          </a:effectLst>
        </p:spPr>
      </p:cxnSp>
      <p:sp>
        <p:nvSpPr>
          <p:cNvPr id="173" name="Google Shape;173;p6"/>
          <p:cNvSpPr txBox="1"/>
          <p:nvPr/>
        </p:nvSpPr>
        <p:spPr>
          <a:xfrm>
            <a:off x="496711" y="844875"/>
            <a:ext cx="8100000" cy="78483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s-ES" sz="1500" u="none" cap="none" strike="noStrike">
                <a:solidFill>
                  <a:srgbClr val="000000"/>
                </a:solidFill>
                <a:latin typeface="Arial"/>
                <a:ea typeface="Arial"/>
                <a:cs typeface="Arial"/>
                <a:sym typeface="Arial"/>
              </a:rPr>
              <a:t>Como parte de la implementación del Sistema de Semaforización Inteligente – SSI, se instalaron 28 intersecciones semaforizadas en la ciudad de Bogotá D.C. Para la localidad de Antonio Nariño las intervenciones de intersecciones semaforizadas durante 2022 fueron:</a:t>
            </a:r>
            <a:endParaRPr/>
          </a:p>
        </p:txBody>
      </p:sp>
      <p:pic>
        <p:nvPicPr>
          <p:cNvPr id="174" name="Google Shape;174;p6"/>
          <p:cNvPicPr preferRelativeResize="0"/>
          <p:nvPr/>
        </p:nvPicPr>
        <p:blipFill rotWithShape="1">
          <a:blip r:embed="rId3">
            <a:alphaModFix/>
          </a:blip>
          <a:srcRect b="34191" l="27134" r="34373" t="0"/>
          <a:stretch/>
        </p:blipFill>
        <p:spPr>
          <a:xfrm>
            <a:off x="6959600" y="18942"/>
            <a:ext cx="1991155" cy="623343"/>
          </a:xfrm>
          <a:prstGeom prst="rect">
            <a:avLst/>
          </a:prstGeom>
          <a:noFill/>
          <a:ln>
            <a:noFill/>
          </a:ln>
        </p:spPr>
      </p:pic>
      <p:grpSp>
        <p:nvGrpSpPr>
          <p:cNvPr id="175" name="Google Shape;175;p6"/>
          <p:cNvGrpSpPr/>
          <p:nvPr/>
        </p:nvGrpSpPr>
        <p:grpSpPr>
          <a:xfrm>
            <a:off x="1558150" y="4731997"/>
            <a:ext cx="5926093" cy="286272"/>
            <a:chOff x="1998707" y="4750597"/>
            <a:chExt cx="5926093" cy="286272"/>
          </a:xfrm>
        </p:grpSpPr>
        <p:pic>
          <p:nvPicPr>
            <p:cNvPr id="176" name="Google Shape;176;p6"/>
            <p:cNvPicPr preferRelativeResize="0"/>
            <p:nvPr/>
          </p:nvPicPr>
          <p:blipFill rotWithShape="1">
            <a:blip r:embed="rId3">
              <a:alphaModFix/>
            </a:blip>
            <a:srcRect b="17771" l="302" r="77151" t="51942"/>
            <a:stretch/>
          </p:blipFill>
          <p:spPr>
            <a:xfrm>
              <a:off x="7051631" y="4750597"/>
              <a:ext cx="873169" cy="286272"/>
            </a:xfrm>
            <a:prstGeom prst="rect">
              <a:avLst/>
            </a:prstGeom>
            <a:noFill/>
            <a:ln>
              <a:noFill/>
            </a:ln>
          </p:spPr>
        </p:pic>
        <p:grpSp>
          <p:nvGrpSpPr>
            <p:cNvPr id="177" name="Google Shape;177;p6"/>
            <p:cNvGrpSpPr/>
            <p:nvPr/>
          </p:nvGrpSpPr>
          <p:grpSpPr>
            <a:xfrm>
              <a:off x="1998707" y="4750597"/>
              <a:ext cx="5052924" cy="286272"/>
              <a:chOff x="1998707" y="4750597"/>
              <a:chExt cx="5052924" cy="286272"/>
            </a:xfrm>
          </p:grpSpPr>
          <p:pic>
            <p:nvPicPr>
              <p:cNvPr id="178" name="Google Shape;178;p6"/>
              <p:cNvPicPr preferRelativeResize="0"/>
              <p:nvPr/>
            </p:nvPicPr>
            <p:blipFill rotWithShape="1">
              <a:blip r:embed="rId4">
                <a:alphaModFix/>
              </a:blip>
              <a:srcRect b="3021" l="23301" r="1905" t="71165"/>
              <a:stretch/>
            </p:blipFill>
            <p:spPr>
              <a:xfrm>
                <a:off x="1998707" y="4753456"/>
                <a:ext cx="5052924" cy="277523"/>
              </a:xfrm>
              <a:prstGeom prst="rect">
                <a:avLst/>
              </a:prstGeom>
              <a:noFill/>
              <a:ln>
                <a:noFill/>
              </a:ln>
            </p:spPr>
          </p:pic>
          <p:sp>
            <p:nvSpPr>
              <p:cNvPr id="179" name="Google Shape;179;p6"/>
              <p:cNvSpPr/>
              <p:nvPr/>
            </p:nvSpPr>
            <p:spPr>
              <a:xfrm>
                <a:off x="6840020" y="4958034"/>
                <a:ext cx="102742" cy="78835"/>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pic>
            <p:nvPicPr>
              <p:cNvPr descr="Logotipo, nombre de la empresa&#10;&#10;Descripción generada automáticamente" id="180" name="Google Shape;180;p6"/>
              <p:cNvPicPr preferRelativeResize="0"/>
              <p:nvPr/>
            </p:nvPicPr>
            <p:blipFill rotWithShape="1">
              <a:blip r:embed="rId5">
                <a:alphaModFix/>
              </a:blip>
              <a:srcRect b="1950" l="11166" r="10968" t="4197"/>
              <a:stretch/>
            </p:blipFill>
            <p:spPr>
              <a:xfrm>
                <a:off x="6386513" y="4750597"/>
                <a:ext cx="538162" cy="250030"/>
              </a:xfrm>
              <a:prstGeom prst="rect">
                <a:avLst/>
              </a:prstGeom>
              <a:noFill/>
              <a:ln>
                <a:noFill/>
              </a:ln>
            </p:spPr>
          </p:pic>
        </p:grpSp>
      </p:grpSp>
      <p:graphicFrame>
        <p:nvGraphicFramePr>
          <p:cNvPr id="181" name="Google Shape;181;p6"/>
          <p:cNvGraphicFramePr/>
          <p:nvPr/>
        </p:nvGraphicFramePr>
        <p:xfrm>
          <a:off x="530574" y="1945794"/>
          <a:ext cx="3000000" cy="3000000"/>
        </p:xfrm>
        <a:graphic>
          <a:graphicData uri="http://schemas.openxmlformats.org/drawingml/2006/table">
            <a:tbl>
              <a:tblPr bandRow="1" firstRow="1">
                <a:noFill/>
                <a:tableStyleId>{CA2C74DD-9333-44D9-80DA-4DDE8623F019}</a:tableStyleId>
              </a:tblPr>
              <a:tblGrid>
                <a:gridCol w="2005775"/>
                <a:gridCol w="2005775"/>
                <a:gridCol w="2005775"/>
                <a:gridCol w="2005775"/>
              </a:tblGrid>
              <a:tr h="370850">
                <a:tc>
                  <a:txBody>
                    <a:bodyPr/>
                    <a:lstStyle/>
                    <a:p>
                      <a:pPr indent="0" lvl="0" marL="0" marR="0" rtl="0" algn="ctr">
                        <a:lnSpc>
                          <a:spcPct val="100000"/>
                        </a:lnSpc>
                        <a:spcBef>
                          <a:spcPts val="0"/>
                        </a:spcBef>
                        <a:spcAft>
                          <a:spcPts val="0"/>
                        </a:spcAft>
                        <a:buNone/>
                      </a:pPr>
                      <a:r>
                        <a:rPr lang="es-ES" sz="1400" u="none" cap="none" strike="noStrike"/>
                        <a:t>Dirección</a:t>
                      </a:r>
                      <a:endParaRPr/>
                    </a:p>
                  </a:txBody>
                  <a:tcPr marT="45725" marB="45725" marR="91450" marL="91450" anchor="ctr"/>
                </a:tc>
                <a:tc>
                  <a:txBody>
                    <a:bodyPr/>
                    <a:lstStyle/>
                    <a:p>
                      <a:pPr indent="0" lvl="0" marL="0" marR="0" rtl="0" algn="ctr">
                        <a:lnSpc>
                          <a:spcPct val="100000"/>
                        </a:lnSpc>
                        <a:spcBef>
                          <a:spcPts val="0"/>
                        </a:spcBef>
                        <a:spcAft>
                          <a:spcPts val="0"/>
                        </a:spcAft>
                        <a:buNone/>
                      </a:pPr>
                      <a:r>
                        <a:rPr lang="es-ES" sz="1400" u="none" cap="none" strike="noStrike"/>
                        <a:t>Intervención</a:t>
                      </a:r>
                      <a:endParaRPr/>
                    </a:p>
                  </a:txBody>
                  <a:tcPr marT="45725" marB="45725" marR="91450" marL="91450" anchor="ctr"/>
                </a:tc>
                <a:tc>
                  <a:txBody>
                    <a:bodyPr/>
                    <a:lstStyle/>
                    <a:p>
                      <a:pPr indent="0" lvl="0" marL="0" marR="0" rtl="0" algn="ctr">
                        <a:lnSpc>
                          <a:spcPct val="100000"/>
                        </a:lnSpc>
                        <a:spcBef>
                          <a:spcPts val="0"/>
                        </a:spcBef>
                        <a:spcAft>
                          <a:spcPts val="0"/>
                        </a:spcAft>
                        <a:buNone/>
                      </a:pPr>
                      <a:r>
                        <a:rPr lang="es-ES" sz="1400" u="none" cap="none" strike="noStrike"/>
                        <a:t>Dirección</a:t>
                      </a:r>
                      <a:endParaRPr/>
                    </a:p>
                  </a:txBody>
                  <a:tcPr marT="45725" marB="45725" marR="91450" marL="91450" anchor="ctr"/>
                </a:tc>
                <a:tc>
                  <a:txBody>
                    <a:bodyPr/>
                    <a:lstStyle/>
                    <a:p>
                      <a:pPr indent="0" lvl="0" marL="0" marR="0" rtl="0" algn="ctr">
                        <a:lnSpc>
                          <a:spcPct val="100000"/>
                        </a:lnSpc>
                        <a:spcBef>
                          <a:spcPts val="0"/>
                        </a:spcBef>
                        <a:spcAft>
                          <a:spcPts val="0"/>
                        </a:spcAft>
                        <a:buNone/>
                      </a:pPr>
                      <a:r>
                        <a:rPr lang="es-ES" sz="1400" u="none" cap="none" strike="noStrike"/>
                        <a:t>Intervención</a:t>
                      </a:r>
                      <a:endParaRPr/>
                    </a:p>
                  </a:txBody>
                  <a:tcPr marT="45725" marB="45725" marR="91450" marL="91450" anchor="ctr"/>
                </a:tc>
              </a:tr>
              <a:tr h="370850">
                <a:tc>
                  <a:txBody>
                    <a:bodyPr/>
                    <a:lstStyle/>
                    <a:p>
                      <a:pPr indent="0" lvl="0" marL="0" marR="0" rtl="0" algn="ctr">
                        <a:lnSpc>
                          <a:spcPct val="100000"/>
                        </a:lnSpc>
                        <a:spcBef>
                          <a:spcPts val="0"/>
                        </a:spcBef>
                        <a:spcAft>
                          <a:spcPts val="0"/>
                        </a:spcAft>
                        <a:buNone/>
                      </a:pPr>
                      <a:r>
                        <a:rPr lang="es-ES" sz="1400" u="none" cap="none" strike="noStrike"/>
                        <a:t>KR 11 x CL 22 S</a:t>
                      </a:r>
                      <a:endParaRPr/>
                    </a:p>
                  </a:txBody>
                  <a:tcPr marT="45725" marB="45725" marR="91450" marL="91450" anchor="ctr"/>
                </a:tc>
                <a:tc>
                  <a:txBody>
                    <a:bodyPr/>
                    <a:lstStyle/>
                    <a:p>
                      <a:pPr indent="0" lvl="0" marL="0" marR="0" rtl="0" algn="ctr">
                        <a:lnSpc>
                          <a:spcPct val="100000"/>
                        </a:lnSpc>
                        <a:spcBef>
                          <a:spcPts val="0"/>
                        </a:spcBef>
                        <a:spcAft>
                          <a:spcPts val="0"/>
                        </a:spcAft>
                        <a:buNone/>
                      </a:pPr>
                      <a:r>
                        <a:rPr lang="es-ES" sz="1400" u="none" cap="none" strike="noStrike"/>
                        <a:t>OPTIMIZACIÓN</a:t>
                      </a:r>
                      <a:endParaRPr/>
                    </a:p>
                  </a:txBody>
                  <a:tcPr marT="45725" marB="45725" marR="91450" marL="91450" anchor="ctr"/>
                </a:tc>
                <a:tc>
                  <a:txBody>
                    <a:bodyPr/>
                    <a:lstStyle/>
                    <a:p>
                      <a:pPr indent="0" lvl="0" marL="0" marR="0" rtl="0" algn="ctr">
                        <a:lnSpc>
                          <a:spcPct val="100000"/>
                        </a:lnSpc>
                        <a:spcBef>
                          <a:spcPts val="0"/>
                        </a:spcBef>
                        <a:spcAft>
                          <a:spcPts val="0"/>
                        </a:spcAft>
                        <a:buNone/>
                      </a:pPr>
                      <a:r>
                        <a:rPr lang="es-ES" sz="1400" u="none" cap="none" strike="noStrike"/>
                        <a:t>AK 27 x CL 17 S</a:t>
                      </a:r>
                      <a:endParaRPr/>
                    </a:p>
                  </a:txBody>
                  <a:tcPr marT="45725" marB="45725" marR="91450" marL="91450" anchor="ctr"/>
                </a:tc>
                <a:tc>
                  <a:txBody>
                    <a:bodyPr/>
                    <a:lstStyle/>
                    <a:p>
                      <a:pPr indent="0" lvl="0" marL="0" marR="0" rtl="0" algn="ctr">
                        <a:lnSpc>
                          <a:spcPct val="100000"/>
                        </a:lnSpc>
                        <a:spcBef>
                          <a:spcPts val="0"/>
                        </a:spcBef>
                        <a:spcAft>
                          <a:spcPts val="0"/>
                        </a:spcAft>
                        <a:buNone/>
                      </a:pPr>
                      <a:r>
                        <a:rPr lang="es-ES" sz="1400" u="none" cap="none" strike="noStrike"/>
                        <a:t>MODIFICACIÓN PMT</a:t>
                      </a:r>
                      <a:endParaRPr/>
                    </a:p>
                  </a:txBody>
                  <a:tcPr marT="45725" marB="45725" marR="91450" marL="91450" anchor="ctr"/>
                </a:tc>
              </a:tr>
              <a:tr h="370850">
                <a:tc>
                  <a:txBody>
                    <a:bodyPr/>
                    <a:lstStyle/>
                    <a:p>
                      <a:pPr indent="0" lvl="0" marL="0" marR="0" rtl="0" algn="ctr">
                        <a:lnSpc>
                          <a:spcPct val="100000"/>
                        </a:lnSpc>
                        <a:spcBef>
                          <a:spcPts val="0"/>
                        </a:spcBef>
                        <a:spcAft>
                          <a:spcPts val="0"/>
                        </a:spcAft>
                        <a:buNone/>
                      </a:pPr>
                      <a:r>
                        <a:rPr lang="es-ES" sz="1400" u="none" cap="none" strike="noStrike"/>
                        <a:t>AK 14 x CL 1</a:t>
                      </a:r>
                      <a:endParaRPr/>
                    </a:p>
                  </a:txBody>
                  <a:tcPr marT="45725" marB="45725" marR="91450" marL="91450" anchor="ctr"/>
                </a:tc>
                <a:tc>
                  <a:txBody>
                    <a:bodyPr/>
                    <a:lstStyle/>
                    <a:p>
                      <a:pPr indent="0" lvl="0" marL="0" marR="0" rtl="0" algn="ctr">
                        <a:lnSpc>
                          <a:spcPct val="100000"/>
                        </a:lnSpc>
                        <a:spcBef>
                          <a:spcPts val="0"/>
                        </a:spcBef>
                        <a:spcAft>
                          <a:spcPts val="0"/>
                        </a:spcAft>
                        <a:buNone/>
                      </a:pPr>
                      <a:r>
                        <a:rPr lang="es-ES" sz="1400" u="none" cap="none" strike="noStrike"/>
                        <a:t>OPTIMIZACIÓN</a:t>
                      </a:r>
                      <a:endParaRPr/>
                    </a:p>
                  </a:txBody>
                  <a:tcPr marT="45725" marB="45725" marR="91450" marL="91450" anchor="ctr"/>
                </a:tc>
                <a:tc>
                  <a:txBody>
                    <a:bodyPr/>
                    <a:lstStyle/>
                    <a:p>
                      <a:pPr indent="0" lvl="0" marL="0" marR="0" rtl="0" algn="ctr">
                        <a:lnSpc>
                          <a:spcPct val="100000"/>
                        </a:lnSpc>
                        <a:spcBef>
                          <a:spcPts val="0"/>
                        </a:spcBef>
                        <a:spcAft>
                          <a:spcPts val="0"/>
                        </a:spcAft>
                        <a:buNone/>
                      </a:pPr>
                      <a:r>
                        <a:rPr lang="es-ES" sz="1400" u="none" cap="none" strike="noStrike"/>
                        <a:t>AK 14 x CL 19 S</a:t>
                      </a:r>
                      <a:endParaRPr/>
                    </a:p>
                  </a:txBody>
                  <a:tcPr marT="45725" marB="45725" marR="91450" marL="91450" anchor="ctr"/>
                </a:tc>
                <a:tc>
                  <a:txBody>
                    <a:bodyPr/>
                    <a:lstStyle/>
                    <a:p>
                      <a:pPr indent="0" lvl="0" marL="0" marR="0" rtl="0" algn="ctr">
                        <a:lnSpc>
                          <a:spcPct val="100000"/>
                        </a:lnSpc>
                        <a:spcBef>
                          <a:spcPts val="0"/>
                        </a:spcBef>
                        <a:spcAft>
                          <a:spcPts val="0"/>
                        </a:spcAft>
                        <a:buNone/>
                      </a:pPr>
                      <a:r>
                        <a:rPr lang="es-ES" sz="1400" u="none" cap="none" strike="noStrike"/>
                        <a:t>MODIFICACIÓN PMT</a:t>
                      </a:r>
                      <a:endParaRPr/>
                    </a:p>
                  </a:txBody>
                  <a:tcPr marT="45725" marB="45725" marR="91450" marL="91450" anchor="ctr"/>
                </a:tc>
              </a:tr>
              <a:tr h="370850">
                <a:tc>
                  <a:txBody>
                    <a:bodyPr/>
                    <a:lstStyle/>
                    <a:p>
                      <a:pPr indent="0" lvl="0" marL="0" marR="0" rtl="0" algn="ctr">
                        <a:lnSpc>
                          <a:spcPct val="100000"/>
                        </a:lnSpc>
                        <a:spcBef>
                          <a:spcPts val="0"/>
                        </a:spcBef>
                        <a:spcAft>
                          <a:spcPts val="0"/>
                        </a:spcAft>
                        <a:buNone/>
                      </a:pPr>
                      <a:r>
                        <a:rPr lang="es-ES" sz="1400" u="none" cap="none" strike="noStrike"/>
                        <a:t>AK 14 x CL 19 S</a:t>
                      </a:r>
                      <a:endParaRPr/>
                    </a:p>
                  </a:txBody>
                  <a:tcPr marT="45725" marB="45725" marR="91450" marL="91450" anchor="ctr"/>
                </a:tc>
                <a:tc>
                  <a:txBody>
                    <a:bodyPr/>
                    <a:lstStyle/>
                    <a:p>
                      <a:pPr indent="0" lvl="0" marL="0" marR="0" rtl="0" algn="ctr">
                        <a:lnSpc>
                          <a:spcPct val="100000"/>
                        </a:lnSpc>
                        <a:spcBef>
                          <a:spcPts val="0"/>
                        </a:spcBef>
                        <a:spcAft>
                          <a:spcPts val="0"/>
                        </a:spcAft>
                        <a:buNone/>
                      </a:pPr>
                      <a:r>
                        <a:rPr lang="es-ES" sz="1400" u="none" cap="none" strike="noStrike"/>
                        <a:t>MODIFICACIÓN PMT</a:t>
                      </a:r>
                      <a:endParaRPr/>
                    </a:p>
                  </a:txBody>
                  <a:tcPr marT="45725" marB="45725" marR="91450" marL="91450" anchor="ctr"/>
                </a:tc>
                <a:tc>
                  <a:txBody>
                    <a:bodyPr/>
                    <a:lstStyle/>
                    <a:p>
                      <a:pPr indent="0" lvl="0" marL="0" marR="0" rtl="0" algn="ctr">
                        <a:lnSpc>
                          <a:spcPct val="100000"/>
                        </a:lnSpc>
                        <a:spcBef>
                          <a:spcPts val="0"/>
                        </a:spcBef>
                        <a:spcAft>
                          <a:spcPts val="0"/>
                        </a:spcAft>
                        <a:buNone/>
                      </a:pPr>
                      <a:r>
                        <a:rPr lang="es-ES" sz="1400" u="none" cap="none" strike="noStrike"/>
                        <a:t>AK 14 x CL 3 S</a:t>
                      </a:r>
                      <a:endParaRPr/>
                    </a:p>
                  </a:txBody>
                  <a:tcPr marT="45725" marB="45725" marR="91450" marL="91450" anchor="ctr"/>
                </a:tc>
                <a:tc>
                  <a:txBody>
                    <a:bodyPr/>
                    <a:lstStyle/>
                    <a:p>
                      <a:pPr indent="0" lvl="0" marL="0" marR="0" rtl="0" algn="ctr">
                        <a:lnSpc>
                          <a:spcPct val="100000"/>
                        </a:lnSpc>
                        <a:spcBef>
                          <a:spcPts val="0"/>
                        </a:spcBef>
                        <a:spcAft>
                          <a:spcPts val="0"/>
                        </a:spcAft>
                        <a:buNone/>
                      </a:pPr>
                      <a:r>
                        <a:rPr lang="es-ES" sz="1400" u="none" cap="none" strike="noStrike"/>
                        <a:t>MODIFICACIÓN PMT</a:t>
                      </a:r>
                      <a:endParaRPr/>
                    </a:p>
                  </a:txBody>
                  <a:tcPr marT="45725" marB="45725" marR="91450" marL="91450" anchor="ctr"/>
                </a:tc>
              </a:tr>
              <a:tr h="370850">
                <a:tc>
                  <a:txBody>
                    <a:bodyPr/>
                    <a:lstStyle/>
                    <a:p>
                      <a:pPr indent="0" lvl="0" marL="0" marR="0" rtl="0" algn="ctr">
                        <a:lnSpc>
                          <a:spcPct val="100000"/>
                        </a:lnSpc>
                        <a:spcBef>
                          <a:spcPts val="0"/>
                        </a:spcBef>
                        <a:spcAft>
                          <a:spcPts val="0"/>
                        </a:spcAft>
                        <a:buNone/>
                      </a:pPr>
                      <a:r>
                        <a:rPr lang="es-ES" sz="1400" u="none" cap="none" strike="noStrike"/>
                        <a:t>AK 14 x CL 19 S</a:t>
                      </a:r>
                      <a:endParaRPr/>
                    </a:p>
                  </a:txBody>
                  <a:tcPr marT="45725" marB="45725" marR="91450" marL="91450" anchor="ctr"/>
                </a:tc>
                <a:tc>
                  <a:txBody>
                    <a:bodyPr/>
                    <a:lstStyle/>
                    <a:p>
                      <a:pPr indent="0" lvl="0" marL="0" marR="0" rtl="0" algn="ctr">
                        <a:lnSpc>
                          <a:spcPct val="100000"/>
                        </a:lnSpc>
                        <a:spcBef>
                          <a:spcPts val="0"/>
                        </a:spcBef>
                        <a:spcAft>
                          <a:spcPts val="0"/>
                        </a:spcAft>
                        <a:buNone/>
                      </a:pPr>
                      <a:r>
                        <a:rPr lang="es-ES" sz="1400" u="none" cap="none" strike="noStrike"/>
                        <a:t>MODIFICACIÓN PMT</a:t>
                      </a:r>
                      <a:endParaRPr/>
                    </a:p>
                  </a:txBody>
                  <a:tcPr marT="45725" marB="45725" marR="91450" marL="91450" anchor="ctr"/>
                </a:tc>
                <a:tc>
                  <a:txBody>
                    <a:bodyPr/>
                    <a:lstStyle/>
                    <a:p>
                      <a:pPr indent="0" lvl="0" marL="0" marR="0" rtl="0" algn="ctr">
                        <a:lnSpc>
                          <a:spcPct val="100000"/>
                        </a:lnSpc>
                        <a:spcBef>
                          <a:spcPts val="0"/>
                        </a:spcBef>
                        <a:spcAft>
                          <a:spcPts val="0"/>
                        </a:spcAft>
                        <a:buNone/>
                      </a:pPr>
                      <a:r>
                        <a:rPr lang="es-ES" sz="1400" u="none" cap="none" strike="noStrike"/>
                        <a:t>AK 27 x CL 17 S</a:t>
                      </a:r>
                      <a:endParaRPr/>
                    </a:p>
                  </a:txBody>
                  <a:tcPr marT="45725" marB="45725" marR="91450" marL="91450" anchor="ctr"/>
                </a:tc>
                <a:tc>
                  <a:txBody>
                    <a:bodyPr/>
                    <a:lstStyle/>
                    <a:p>
                      <a:pPr indent="0" lvl="0" marL="0" marR="0" rtl="0" algn="ctr">
                        <a:lnSpc>
                          <a:spcPct val="100000"/>
                        </a:lnSpc>
                        <a:spcBef>
                          <a:spcPts val="0"/>
                        </a:spcBef>
                        <a:spcAft>
                          <a:spcPts val="0"/>
                        </a:spcAft>
                        <a:buNone/>
                      </a:pPr>
                      <a:r>
                        <a:rPr lang="es-ES" sz="1400" u="none" cap="none" strike="noStrike"/>
                        <a:t>MODIFICACIÓN PMT</a:t>
                      </a:r>
                      <a:endParaRPr/>
                    </a:p>
                  </a:txBody>
                  <a:tcPr marT="45725" marB="45725" marR="91450" marL="91450" anchor="ctr"/>
                </a:tc>
              </a:tr>
              <a:tr h="370850">
                <a:tc>
                  <a:txBody>
                    <a:bodyPr/>
                    <a:lstStyle/>
                    <a:p>
                      <a:pPr indent="0" lvl="0" marL="0" marR="0" rtl="0" algn="ctr">
                        <a:lnSpc>
                          <a:spcPct val="100000"/>
                        </a:lnSpc>
                        <a:spcBef>
                          <a:spcPts val="0"/>
                        </a:spcBef>
                        <a:spcAft>
                          <a:spcPts val="0"/>
                        </a:spcAft>
                        <a:buNone/>
                      </a:pPr>
                      <a:r>
                        <a:rPr lang="es-ES" sz="1400" u="none" cap="none" strike="noStrike"/>
                        <a:t>AK 14 x CL 3 S</a:t>
                      </a:r>
                      <a:endParaRPr/>
                    </a:p>
                  </a:txBody>
                  <a:tcPr marT="45725" marB="45725" marR="91450" marL="91450" anchor="ctr"/>
                </a:tc>
                <a:tc>
                  <a:txBody>
                    <a:bodyPr/>
                    <a:lstStyle/>
                    <a:p>
                      <a:pPr indent="0" lvl="0" marL="0" marR="0" rtl="0" algn="ctr">
                        <a:lnSpc>
                          <a:spcPct val="100000"/>
                        </a:lnSpc>
                        <a:spcBef>
                          <a:spcPts val="0"/>
                        </a:spcBef>
                        <a:spcAft>
                          <a:spcPts val="0"/>
                        </a:spcAft>
                        <a:buNone/>
                      </a:pPr>
                      <a:r>
                        <a:rPr lang="es-ES" sz="1400" u="none" cap="none" strike="noStrike"/>
                        <a:t>MODIFICACIÓN PMT</a:t>
                      </a:r>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t>AK 14 x CL 1</a:t>
                      </a:r>
                      <a:endParaRPr/>
                    </a:p>
                  </a:txBody>
                  <a:tcPr marT="45725" marB="45725" marR="91450" marL="91450" anchor="ctr"/>
                </a:tc>
                <a:tc>
                  <a:txBody>
                    <a:bodyPr/>
                    <a:lstStyle/>
                    <a:p>
                      <a:pPr indent="0" lvl="0" marL="0" marR="0" rtl="0" algn="ctr">
                        <a:lnSpc>
                          <a:spcPct val="100000"/>
                        </a:lnSpc>
                        <a:spcBef>
                          <a:spcPts val="0"/>
                        </a:spcBef>
                        <a:spcAft>
                          <a:spcPts val="0"/>
                        </a:spcAft>
                        <a:buNone/>
                      </a:pPr>
                      <a:r>
                        <a:rPr lang="es-ES" sz="1400" u="none" cap="none" strike="noStrike"/>
                        <a:t>MODIFICACIÓN PMT</a:t>
                      </a:r>
                      <a:endParaRPr/>
                    </a:p>
                  </a:txBody>
                  <a:tcPr marT="45725" marB="45725" marR="91450" marL="91450" anchor="ct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7"/>
          <p:cNvSpPr txBox="1"/>
          <p:nvPr/>
        </p:nvSpPr>
        <p:spPr>
          <a:xfrm>
            <a:off x="530574" y="180620"/>
            <a:ext cx="798124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ES" sz="2400" u="none" cap="none" strike="noStrike">
                <a:solidFill>
                  <a:srgbClr val="000000"/>
                </a:solidFill>
                <a:latin typeface="Calibri"/>
                <a:ea typeface="Calibri"/>
                <a:cs typeface="Calibri"/>
                <a:sym typeface="Calibri"/>
              </a:rPr>
              <a:t>6. Control de tránsito y transporte</a:t>
            </a:r>
            <a:endParaRPr/>
          </a:p>
        </p:txBody>
      </p:sp>
      <p:cxnSp>
        <p:nvCxnSpPr>
          <p:cNvPr id="187" name="Google Shape;187;p7"/>
          <p:cNvCxnSpPr/>
          <p:nvPr/>
        </p:nvCxnSpPr>
        <p:spPr>
          <a:xfrm>
            <a:off x="496711" y="697661"/>
            <a:ext cx="8100000" cy="0"/>
          </a:xfrm>
          <a:prstGeom prst="straightConnector1">
            <a:avLst/>
          </a:prstGeom>
          <a:noFill/>
          <a:ln cap="flat" cmpd="sng" w="25400">
            <a:solidFill>
              <a:srgbClr val="C00000"/>
            </a:solidFill>
            <a:prstDash val="solid"/>
            <a:round/>
            <a:headEnd len="sm" w="sm" type="none"/>
            <a:tailEnd len="sm" w="sm" type="none"/>
          </a:ln>
          <a:effectLst>
            <a:outerShdw blurRad="40000" rotWithShape="0" dir="5400000" dist="20000">
              <a:srgbClr val="000000">
                <a:alpha val="37647"/>
              </a:srgbClr>
            </a:outerShdw>
          </a:effectLst>
        </p:spPr>
      </p:cxnSp>
      <p:sp>
        <p:nvSpPr>
          <p:cNvPr id="188" name="Google Shape;188;p7"/>
          <p:cNvSpPr txBox="1"/>
          <p:nvPr/>
        </p:nvSpPr>
        <p:spPr>
          <a:xfrm>
            <a:off x="496711" y="844875"/>
            <a:ext cx="8100000" cy="78483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s-ES" sz="1500" u="none" cap="none" strike="noStrike">
                <a:solidFill>
                  <a:srgbClr val="000000"/>
                </a:solidFill>
                <a:latin typeface="Arial"/>
                <a:ea typeface="Arial"/>
                <a:cs typeface="Arial"/>
                <a:sym typeface="Arial"/>
              </a:rPr>
              <a:t>Para la localidad de Antonio Nariño, en el año 2022 hubo un total de 14.403 comparendos, de los cuales se muestran los registros de la cantidad de comparendos por medio de imposición, por tipo de vehículo y el top de las cinco (5) infracciones.</a:t>
            </a:r>
            <a:endParaRPr/>
          </a:p>
        </p:txBody>
      </p:sp>
      <p:pic>
        <p:nvPicPr>
          <p:cNvPr id="189" name="Google Shape;189;p7"/>
          <p:cNvPicPr preferRelativeResize="0"/>
          <p:nvPr/>
        </p:nvPicPr>
        <p:blipFill rotWithShape="1">
          <a:blip r:embed="rId3">
            <a:alphaModFix/>
          </a:blip>
          <a:srcRect b="34191" l="27134" r="34373" t="0"/>
          <a:stretch/>
        </p:blipFill>
        <p:spPr>
          <a:xfrm>
            <a:off x="6959600" y="18942"/>
            <a:ext cx="1991155" cy="623343"/>
          </a:xfrm>
          <a:prstGeom prst="rect">
            <a:avLst/>
          </a:prstGeom>
          <a:noFill/>
          <a:ln>
            <a:noFill/>
          </a:ln>
        </p:spPr>
      </p:pic>
      <p:grpSp>
        <p:nvGrpSpPr>
          <p:cNvPr id="190" name="Google Shape;190;p7"/>
          <p:cNvGrpSpPr/>
          <p:nvPr/>
        </p:nvGrpSpPr>
        <p:grpSpPr>
          <a:xfrm>
            <a:off x="1558150" y="4731997"/>
            <a:ext cx="5926093" cy="286272"/>
            <a:chOff x="1998707" y="4750597"/>
            <a:chExt cx="5926093" cy="286272"/>
          </a:xfrm>
        </p:grpSpPr>
        <p:pic>
          <p:nvPicPr>
            <p:cNvPr id="191" name="Google Shape;191;p7"/>
            <p:cNvPicPr preferRelativeResize="0"/>
            <p:nvPr/>
          </p:nvPicPr>
          <p:blipFill rotWithShape="1">
            <a:blip r:embed="rId3">
              <a:alphaModFix/>
            </a:blip>
            <a:srcRect b="17771" l="302" r="77151" t="51942"/>
            <a:stretch/>
          </p:blipFill>
          <p:spPr>
            <a:xfrm>
              <a:off x="7051631" y="4750597"/>
              <a:ext cx="873169" cy="286272"/>
            </a:xfrm>
            <a:prstGeom prst="rect">
              <a:avLst/>
            </a:prstGeom>
            <a:noFill/>
            <a:ln>
              <a:noFill/>
            </a:ln>
          </p:spPr>
        </p:pic>
        <p:grpSp>
          <p:nvGrpSpPr>
            <p:cNvPr id="192" name="Google Shape;192;p7"/>
            <p:cNvGrpSpPr/>
            <p:nvPr/>
          </p:nvGrpSpPr>
          <p:grpSpPr>
            <a:xfrm>
              <a:off x="1998707" y="4750597"/>
              <a:ext cx="5052924" cy="286272"/>
              <a:chOff x="1998707" y="4750597"/>
              <a:chExt cx="5052924" cy="286272"/>
            </a:xfrm>
          </p:grpSpPr>
          <p:pic>
            <p:nvPicPr>
              <p:cNvPr id="193" name="Google Shape;193;p7"/>
              <p:cNvPicPr preferRelativeResize="0"/>
              <p:nvPr/>
            </p:nvPicPr>
            <p:blipFill rotWithShape="1">
              <a:blip r:embed="rId4">
                <a:alphaModFix/>
              </a:blip>
              <a:srcRect b="3021" l="23301" r="1905" t="71165"/>
              <a:stretch/>
            </p:blipFill>
            <p:spPr>
              <a:xfrm>
                <a:off x="1998707" y="4753456"/>
                <a:ext cx="5052924" cy="277523"/>
              </a:xfrm>
              <a:prstGeom prst="rect">
                <a:avLst/>
              </a:prstGeom>
              <a:noFill/>
              <a:ln>
                <a:noFill/>
              </a:ln>
            </p:spPr>
          </p:pic>
          <p:sp>
            <p:nvSpPr>
              <p:cNvPr id="194" name="Google Shape;194;p7"/>
              <p:cNvSpPr/>
              <p:nvPr/>
            </p:nvSpPr>
            <p:spPr>
              <a:xfrm>
                <a:off x="6840020" y="4958034"/>
                <a:ext cx="102742" cy="78835"/>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pic>
            <p:nvPicPr>
              <p:cNvPr descr="Logotipo, nombre de la empresa&#10;&#10;Descripción generada automáticamente" id="195" name="Google Shape;195;p7"/>
              <p:cNvPicPr preferRelativeResize="0"/>
              <p:nvPr/>
            </p:nvPicPr>
            <p:blipFill rotWithShape="1">
              <a:blip r:embed="rId5">
                <a:alphaModFix/>
              </a:blip>
              <a:srcRect b="1950" l="11166" r="10968" t="4197"/>
              <a:stretch/>
            </p:blipFill>
            <p:spPr>
              <a:xfrm>
                <a:off x="6386513" y="4750597"/>
                <a:ext cx="538162" cy="250030"/>
              </a:xfrm>
              <a:prstGeom prst="rect">
                <a:avLst/>
              </a:prstGeom>
              <a:noFill/>
              <a:ln>
                <a:noFill/>
              </a:ln>
            </p:spPr>
          </p:pic>
        </p:grpSp>
      </p:grpSp>
      <p:pic>
        <p:nvPicPr>
          <p:cNvPr id="196" name="Google Shape;196;p7"/>
          <p:cNvPicPr preferRelativeResize="0"/>
          <p:nvPr/>
        </p:nvPicPr>
        <p:blipFill rotWithShape="1">
          <a:blip r:embed="rId6">
            <a:alphaModFix/>
          </a:blip>
          <a:srcRect b="23573" l="25445" r="21542" t="29837"/>
          <a:stretch/>
        </p:blipFill>
        <p:spPr>
          <a:xfrm>
            <a:off x="131022" y="1776918"/>
            <a:ext cx="5404618" cy="2670509"/>
          </a:xfrm>
          <a:prstGeom prst="rect">
            <a:avLst/>
          </a:prstGeom>
          <a:noFill/>
          <a:ln>
            <a:noFill/>
          </a:ln>
        </p:spPr>
      </p:pic>
      <p:pic>
        <p:nvPicPr>
          <p:cNvPr id="197" name="Google Shape;197;p7"/>
          <p:cNvPicPr preferRelativeResize="0"/>
          <p:nvPr/>
        </p:nvPicPr>
        <p:blipFill rotWithShape="1">
          <a:blip r:embed="rId7">
            <a:alphaModFix/>
          </a:blip>
          <a:srcRect b="32891" l="48771" r="28689" t="33688"/>
          <a:stretch/>
        </p:blipFill>
        <p:spPr>
          <a:xfrm>
            <a:off x="5885015" y="1629704"/>
            <a:ext cx="2626806" cy="2189903"/>
          </a:xfrm>
          <a:prstGeom prst="rect">
            <a:avLst/>
          </a:prstGeom>
          <a:noFill/>
          <a:ln>
            <a:noFill/>
          </a:ln>
        </p:spPr>
      </p:pic>
      <p:sp>
        <p:nvSpPr>
          <p:cNvPr id="198" name="Google Shape;198;p7"/>
          <p:cNvSpPr txBox="1"/>
          <p:nvPr/>
        </p:nvSpPr>
        <p:spPr>
          <a:xfrm>
            <a:off x="5772125" y="3856200"/>
            <a:ext cx="2024913" cy="7848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ES" sz="900" u="none" cap="none" strike="noStrike">
                <a:solidFill>
                  <a:srgbClr val="000000"/>
                </a:solidFill>
                <a:latin typeface="Arial"/>
                <a:ea typeface="Arial"/>
                <a:cs typeface="Arial"/>
                <a:sym typeface="Arial"/>
              </a:rPr>
              <a:t>C29: Exceso de velocidad</a:t>
            </a:r>
            <a:endParaRPr/>
          </a:p>
          <a:p>
            <a:pPr indent="0" lvl="0" marL="0" marR="0" rtl="0" algn="l">
              <a:lnSpc>
                <a:spcPct val="100000"/>
              </a:lnSpc>
              <a:spcBef>
                <a:spcPts val="0"/>
              </a:spcBef>
              <a:spcAft>
                <a:spcPts val="0"/>
              </a:spcAft>
              <a:buNone/>
            </a:pPr>
            <a:r>
              <a:rPr b="0" i="0" lang="es-ES" sz="900" u="none" cap="none" strike="noStrike">
                <a:solidFill>
                  <a:srgbClr val="000000"/>
                </a:solidFill>
                <a:latin typeface="Arial"/>
                <a:ea typeface="Arial"/>
                <a:cs typeface="Arial"/>
                <a:sym typeface="Arial"/>
              </a:rPr>
              <a:t>C14: Sitios u horarios prohibidos</a:t>
            </a:r>
            <a:endParaRPr/>
          </a:p>
          <a:p>
            <a:pPr indent="0" lvl="0" marL="0" marR="0" rtl="0" algn="l">
              <a:lnSpc>
                <a:spcPct val="100000"/>
              </a:lnSpc>
              <a:spcBef>
                <a:spcPts val="0"/>
              </a:spcBef>
              <a:spcAft>
                <a:spcPts val="0"/>
              </a:spcAft>
              <a:buNone/>
            </a:pPr>
            <a:r>
              <a:rPr b="0" i="0" lang="es-ES" sz="900" u="none" cap="none" strike="noStrike">
                <a:solidFill>
                  <a:srgbClr val="000000"/>
                </a:solidFill>
                <a:latin typeface="Arial"/>
                <a:ea typeface="Arial"/>
                <a:cs typeface="Arial"/>
                <a:sym typeface="Arial"/>
              </a:rPr>
              <a:t>C35: Revisión técnico-mecánica</a:t>
            </a:r>
            <a:endParaRPr/>
          </a:p>
          <a:p>
            <a:pPr indent="0" lvl="0" marL="0" marR="0" rtl="0" algn="l">
              <a:lnSpc>
                <a:spcPct val="100000"/>
              </a:lnSpc>
              <a:spcBef>
                <a:spcPts val="0"/>
              </a:spcBef>
              <a:spcAft>
                <a:spcPts val="0"/>
              </a:spcAft>
              <a:buNone/>
            </a:pPr>
            <a:r>
              <a:rPr b="0" i="0" lang="es-ES" sz="900" u="none" cap="none" strike="noStrike">
                <a:solidFill>
                  <a:srgbClr val="000000"/>
                </a:solidFill>
                <a:latin typeface="Arial"/>
                <a:ea typeface="Arial"/>
                <a:cs typeface="Arial"/>
                <a:sym typeface="Arial"/>
              </a:rPr>
              <a:t>D02: Conducir sin seguros</a:t>
            </a:r>
            <a:endParaRPr/>
          </a:p>
          <a:p>
            <a:pPr indent="0" lvl="0" marL="0" marR="0" rtl="0" algn="l">
              <a:lnSpc>
                <a:spcPct val="100000"/>
              </a:lnSpc>
              <a:spcBef>
                <a:spcPts val="0"/>
              </a:spcBef>
              <a:spcAft>
                <a:spcPts val="0"/>
              </a:spcAft>
              <a:buNone/>
            </a:pPr>
            <a:r>
              <a:rPr b="0" i="0" lang="es-ES" sz="900" u="none" cap="none" strike="noStrike">
                <a:solidFill>
                  <a:srgbClr val="000000"/>
                </a:solidFill>
                <a:latin typeface="Arial"/>
                <a:ea typeface="Arial"/>
                <a:cs typeface="Arial"/>
                <a:sym typeface="Arial"/>
              </a:rPr>
              <a:t>C02: Estacionar en sitios prohibidos</a:t>
            </a:r>
            <a:endParaRPr/>
          </a:p>
        </p:txBody>
      </p:sp>
      <p:sp>
        <p:nvSpPr>
          <p:cNvPr id="199" name="Google Shape;199;p7"/>
          <p:cNvSpPr txBox="1"/>
          <p:nvPr/>
        </p:nvSpPr>
        <p:spPr>
          <a:xfrm>
            <a:off x="7874222" y="3886977"/>
            <a:ext cx="829511" cy="723275"/>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s-ES" sz="900" u="none" cap="none" strike="noStrike">
                <a:solidFill>
                  <a:srgbClr val="000000"/>
                </a:solidFill>
                <a:latin typeface="Arial"/>
                <a:ea typeface="Arial"/>
                <a:cs typeface="Arial"/>
                <a:sym typeface="Arial"/>
              </a:rPr>
              <a:t>Equivalen al </a:t>
            </a:r>
            <a:r>
              <a:rPr b="1" i="0" lang="es-ES" sz="1400" u="none" cap="none" strike="noStrike">
                <a:solidFill>
                  <a:srgbClr val="C00000"/>
                </a:solidFill>
                <a:latin typeface="Arial"/>
                <a:ea typeface="Arial"/>
                <a:cs typeface="Arial"/>
                <a:sym typeface="Arial"/>
              </a:rPr>
              <a:t>68%</a:t>
            </a:r>
            <a:endParaRPr b="1" i="0" sz="9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None/>
            </a:pPr>
            <a:r>
              <a:rPr b="0" i="0" lang="es-ES" sz="900" u="none" cap="none" strike="noStrike">
                <a:solidFill>
                  <a:srgbClr val="000000"/>
                </a:solidFill>
                <a:latin typeface="Arial"/>
                <a:ea typeface="Arial"/>
                <a:cs typeface="Arial"/>
                <a:sym typeface="Arial"/>
              </a:rPr>
              <a:t>del total impuesto</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Tema d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2020-04-07T16:19:18Z</dcterms:created>
  <dc:creator>David Louis Uniman</dc:creator>
</cp:coreProperties>
</file>