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0" r:id="rId2"/>
    <p:sldId id="1448" r:id="rId3"/>
    <p:sldId id="1442" r:id="rId4"/>
    <p:sldId id="1444" r:id="rId5"/>
    <p:sldId id="1445" r:id="rId6"/>
    <p:sldId id="1452" r:id="rId7"/>
    <p:sldId id="1450" r:id="rId8"/>
    <p:sldId id="1451" r:id="rId9"/>
    <p:sldId id="1463" r:id="rId10"/>
    <p:sldId id="1464" r:id="rId11"/>
    <p:sldId id="1453" r:id="rId12"/>
    <p:sldId id="1454" r:id="rId13"/>
    <p:sldId id="1455" r:id="rId14"/>
    <p:sldId id="1460" r:id="rId15"/>
    <p:sldId id="1461" r:id="rId16"/>
    <p:sldId id="1462" r:id="rId17"/>
    <p:sldId id="1456" r:id="rId18"/>
    <p:sldId id="1457" r:id="rId19"/>
    <p:sldId id="1458" r:id="rId20"/>
    <p:sldId id="1459" r:id="rId21"/>
    <p:sldId id="1443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27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02/08/2021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vivian.vinchira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xmlns="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xmlns="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xmlns="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xmlns="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xmlns="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xmlns="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xmlns="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xmlns="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xmlns="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xmlns="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xmlns="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xmlns="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xmlns="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xmlns="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xmlns="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xmlns="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xmlns="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xmlns="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xmlns="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xmlns="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xmlns="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xmlns="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xmlns="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xmlns="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xmlns="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xmlns="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xmlns="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xmlns="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xmlns="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xmlns="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xmlns="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xmlns="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xmlns="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xmlns="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xmlns="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xmlns="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xmlns="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xmlns="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xmlns="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xmlns="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xmlns="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xmlns="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xmlns="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xmlns="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xmlns="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xmlns="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xmlns="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xmlns="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xmlns="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xmlns="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xmlns="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xmlns="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xmlns="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xmlns="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xmlns="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xmlns="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xmlns="" id="{E6B91DC1-FDC0-43C8-9F77-A6C55CE2FDC5}"/>
              </a:ext>
            </a:extLst>
          </p:cNvPr>
          <p:cNvSpPr txBox="1"/>
          <p:nvPr/>
        </p:nvSpPr>
        <p:spPr>
          <a:xfrm>
            <a:off x="7587166" y="3949936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Bosa</a:t>
            </a: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xmlns="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xmlns="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xmlns="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xmlns="" id="{47FA7230-B057-4168-9F38-5353E232C940}"/>
              </a:ext>
            </a:extLst>
          </p:cNvPr>
          <p:cNvGraphicFramePr>
            <a:graphicFrameLocks noGrp="1"/>
          </p:cNvGraphicFramePr>
          <p:nvPr/>
        </p:nvGraphicFramePr>
        <p:xfrm>
          <a:off x="5200858" y="179560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xmlns="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xmlns="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xmlns="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xmlns="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xmlns="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xmlns="" id="{3753EB14-C01F-41CC-8BAD-99AEB2890987}"/>
              </a:ext>
            </a:extLst>
          </p:cNvPr>
          <p:cNvSpPr/>
          <p:nvPr/>
        </p:nvSpPr>
        <p:spPr>
          <a:xfrm>
            <a:off x="6553383" y="1472823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1" y="2070336"/>
            <a:ext cx="2559143" cy="3848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857" y="2035122"/>
            <a:ext cx="6206669" cy="13191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856" y="3322999"/>
            <a:ext cx="6206670" cy="18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xmlns="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xmlns="" id="{47FA7230-B057-4168-9F38-5353E232C940}"/>
              </a:ext>
            </a:extLst>
          </p:cNvPr>
          <p:cNvGraphicFramePr>
            <a:graphicFrameLocks noGrp="1"/>
          </p:cNvGraphicFramePr>
          <p:nvPr/>
        </p:nvGraphicFramePr>
        <p:xfrm>
          <a:off x="5375614" y="2001884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xmlns="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xmlns="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xmlns="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xmlns="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xmlns="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xmlns="" id="{3753EB14-C01F-41CC-8BAD-99AEB2890987}"/>
              </a:ext>
            </a:extLst>
          </p:cNvPr>
          <p:cNvSpPr/>
          <p:nvPr/>
        </p:nvSpPr>
        <p:spPr>
          <a:xfrm>
            <a:off x="6728139" y="167909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xmlns="" id="{883AE478-2C0B-4FED-B1B6-16620E64ECD1}"/>
              </a:ext>
            </a:extLst>
          </p:cNvPr>
          <p:cNvSpPr/>
          <p:nvPr/>
        </p:nvSpPr>
        <p:spPr>
          <a:xfrm>
            <a:off x="5459320" y="4902680"/>
            <a:ext cx="6025855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componente Zonal cuyo trazado cubre la localidad de Bosa.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1" y="2070336"/>
            <a:ext cx="2559143" cy="38481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614" y="2282174"/>
            <a:ext cx="6194070" cy="24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xmlns="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xmlns="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32436"/>
              </p:ext>
            </p:extLst>
          </p:nvPr>
        </p:nvGraphicFramePr>
        <p:xfrm>
          <a:off x="5293976" y="1781793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687">
                  <a:extLst>
                    <a:ext uri="{9D8B030D-6E8A-4147-A177-3AD203B41FA5}">
                      <a16:colId xmlns:a16="http://schemas.microsoft.com/office/drawing/2014/main" xmlns="" val="2415557616"/>
                    </a:ext>
                  </a:extLst>
                </a:gridCol>
                <a:gridCol w="2785971">
                  <a:extLst>
                    <a:ext uri="{9D8B030D-6E8A-4147-A177-3AD203B41FA5}">
                      <a16:colId xmlns:a16="http://schemas.microsoft.com/office/drawing/2014/main" xmlns="" val="3578975356"/>
                    </a:ext>
                  </a:extLst>
                </a:gridCol>
                <a:gridCol w="871629">
                  <a:extLst>
                    <a:ext uri="{9D8B030D-6E8A-4147-A177-3AD203B41FA5}">
                      <a16:colId xmlns:a16="http://schemas.microsoft.com/office/drawing/2014/main" xmlns="" val="251744328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1869475358"/>
                    </a:ext>
                  </a:extLst>
                </a:gridCol>
                <a:gridCol w="872685">
                  <a:extLst>
                    <a:ext uri="{9D8B030D-6E8A-4147-A177-3AD203B41FA5}">
                      <a16:colId xmlns:a16="http://schemas.microsoft.com/office/drawing/2014/main" xmlns="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xmlns="" id="{3753EB14-C01F-41CC-8BAD-99AEB2890987}"/>
              </a:ext>
            </a:extLst>
          </p:cNvPr>
          <p:cNvSpPr/>
          <p:nvPr/>
        </p:nvSpPr>
        <p:spPr>
          <a:xfrm>
            <a:off x="6609135" y="1363790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xmlns="" id="{883AE478-2C0B-4FED-B1B6-16620E64ECD1}"/>
              </a:ext>
            </a:extLst>
          </p:cNvPr>
          <p:cNvSpPr/>
          <p:nvPr/>
        </p:nvSpPr>
        <p:spPr>
          <a:xfrm>
            <a:off x="5293976" y="5672717"/>
            <a:ext cx="6025855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SITP Provisional cuyo trazado cubre la zona operacional Bosa.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27" y="2062338"/>
            <a:ext cx="2665836" cy="39241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47" y="2052625"/>
            <a:ext cx="6168332" cy="35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xmlns="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xmlns="" id="{1D7D726B-1108-4B22-A010-BA6D8AB4215B}"/>
              </a:ext>
            </a:extLst>
          </p:cNvPr>
          <p:cNvSpPr txBox="1"/>
          <p:nvPr/>
        </p:nvSpPr>
        <p:spPr>
          <a:xfrm>
            <a:off x="1441211" y="1103515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Bosa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5ED48D51-A2A3-439D-BE1B-18394EC12CEB}"/>
              </a:ext>
            </a:extLst>
          </p:cNvPr>
          <p:cNvGrpSpPr/>
          <p:nvPr/>
        </p:nvGrpSpPr>
        <p:grpSpPr>
          <a:xfrm>
            <a:off x="1259072" y="2299221"/>
            <a:ext cx="5513296" cy="3503587"/>
            <a:chOff x="904144" y="2321253"/>
            <a:chExt cx="5513296" cy="3503587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xmlns="" id="{A563F01B-16C5-4914-9400-CD864F0A1236}"/>
                </a:ext>
              </a:extLst>
            </p:cNvPr>
            <p:cNvSpPr/>
            <p:nvPr/>
          </p:nvSpPr>
          <p:spPr>
            <a:xfrm>
              <a:off x="1041307" y="2321253"/>
              <a:ext cx="27254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xmlns="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xmlns="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439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xmlns="" id="{7E8725D2-8755-4E4E-BCCA-0EF01EB21956}"/>
                </a:ext>
              </a:extLst>
            </p:cNvPr>
            <p:cNvSpPr/>
            <p:nvPr/>
          </p:nvSpPr>
          <p:spPr>
            <a:xfrm>
              <a:off x="4379469" y="2321253"/>
              <a:ext cx="16818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xmlns="" id="{93D92C12-4BCF-4438-922E-20045C84883D}"/>
                </a:ext>
              </a:extLst>
            </p:cNvPr>
            <p:cNvSpPr/>
            <p:nvPr/>
          </p:nvSpPr>
          <p:spPr>
            <a:xfrm>
              <a:off x="1697135" y="3328385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xmlns="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459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xmlns="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898" y="1951543"/>
            <a:ext cx="1751213" cy="2452268"/>
          </a:xfrm>
          <a:prstGeom prst="rect">
            <a:avLst/>
          </a:prstGeom>
        </p:spPr>
      </p:pic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xmlns="" id="{DEDC1F95-B510-473A-88AF-7A8838F4C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337200"/>
              </p:ext>
            </p:extLst>
          </p:nvPr>
        </p:nvGraphicFramePr>
        <p:xfrm>
          <a:off x="7680920" y="4596565"/>
          <a:ext cx="4167642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497">
                  <a:extLst>
                    <a:ext uri="{9D8B030D-6E8A-4147-A177-3AD203B41FA5}">
                      <a16:colId xmlns:a16="http://schemas.microsoft.com/office/drawing/2014/main" xmlns="" val="275434864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xmlns="" val="3309276606"/>
                    </a:ext>
                  </a:extLst>
                </a:gridCol>
                <a:gridCol w="1380859">
                  <a:extLst>
                    <a:ext uri="{9D8B030D-6E8A-4147-A177-3AD203B41FA5}">
                      <a16:colId xmlns:a16="http://schemas.microsoft.com/office/drawing/2014/main" xmlns="" val="97108958"/>
                    </a:ext>
                  </a:extLst>
                </a:gridCol>
              </a:tblGrid>
              <a:tr h="210673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Lugar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Horario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2808746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20" y="4854623"/>
            <a:ext cx="4167642" cy="14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xmlns="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xmlns="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xmlns="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xmlns="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xmlns="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xmlns="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xmlns="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xmlns="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xmlns="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xmlns="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xmlns="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xmlns="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xmlns="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xmlns="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xmlns="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xmlns="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xmlns="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xmlns="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xmlns="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xmlns="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xmlns="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xmlns="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xmlns="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xmlns="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xmlns="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xmlns="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xmlns="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xmlns="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xmlns="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xmlns="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xmlns="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xmlns="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xmlns="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xmlns="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xmlns="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xmlns="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xmlns="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xmlns="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xmlns="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810094D8-2280-4F35-9E1F-19B100D13316}"/>
              </a:ext>
            </a:extLst>
          </p:cNvPr>
          <p:cNvSpPr txBox="1"/>
          <p:nvPr/>
        </p:nvSpPr>
        <p:spPr>
          <a:xfrm>
            <a:off x="8742018" y="6218417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Bosa</a:t>
            </a:r>
          </a:p>
          <a:p>
            <a:pPr algn="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xmlns="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xmlns="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xmlns="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2F1341DA-32C3-4852-B77E-7A6E949ECA38}"/>
              </a:ext>
            </a:extLst>
          </p:cNvPr>
          <p:cNvSpPr txBox="1"/>
          <p:nvPr/>
        </p:nvSpPr>
        <p:spPr>
          <a:xfrm>
            <a:off x="6766031" y="3577862"/>
            <a:ext cx="53455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Bosa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Bosa”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2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</a:t>
            </a: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épocade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solo sistema – Nueva </a:t>
            </a: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Señaletica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xmlns="" id="{863EC1F6-BC15-457D-9E65-B4851C4E4E03}"/>
              </a:ext>
            </a:extLst>
          </p:cNvPr>
          <p:cNvSpPr/>
          <p:nvPr/>
        </p:nvSpPr>
        <p:spPr>
          <a:xfrm>
            <a:off x="0" y="774957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xmlns="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xmlns="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Bosa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xmlns="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xmlns="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xmlns="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xmlns="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xmlns="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xmlns="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xmlns="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xmlns="" id="{DDFD743A-AA3D-4C67-88B3-AB952248EBFB}"/>
                </a:ext>
              </a:extLst>
            </p:cNvPr>
            <p:cNvSpPr/>
            <p:nvPr/>
          </p:nvSpPr>
          <p:spPr>
            <a:xfrm>
              <a:off x="2083382" y="325043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xmlns="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xmlns="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xmlns="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xmlns="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xmlns="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xmlns="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xmlns="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xmlns="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xmlns="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xmlns="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xmlns="" id="{5CB22C92-3FA2-4528-A6E6-D5C86E8D9CD2}"/>
              </a:ext>
            </a:extLst>
          </p:cNvPr>
          <p:cNvGrpSpPr/>
          <p:nvPr/>
        </p:nvGrpSpPr>
        <p:grpSpPr>
          <a:xfrm>
            <a:off x="8942451" y="2223185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xmlns="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xmlns="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xmlns="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xmlns="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xmlns="" id="{6880697F-494A-4F32-8459-26E8C25CEF5D}"/>
              </a:ext>
            </a:extLst>
          </p:cNvPr>
          <p:cNvSpPr txBox="1"/>
          <p:nvPr/>
        </p:nvSpPr>
        <p:spPr>
          <a:xfrm>
            <a:off x="1405198" y="914385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Bosa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xmlns="" id="{5F36135E-B368-40D0-847D-8959E230991E}"/>
              </a:ext>
            </a:extLst>
          </p:cNvPr>
          <p:cNvSpPr/>
          <p:nvPr/>
        </p:nvSpPr>
        <p:spPr>
          <a:xfrm>
            <a:off x="703537" y="1855922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Cobertura de la localidad, sesiones JAL, comunidad con discapacidad, articulación de acciones pedagógicas, implementación de nuevas rutas, reuniones interinstitucionales (CLD, UAT, CLIP, CLOPS, COLEV, COLMYEG, entre otros).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recorridos sociales y/o con técnicos de Transmilenio S.A. para recibir solicitudes comunitarias, verificación de trazados, paraderos, desvíos, etc. 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Mesas de trabajo con líderes , Alcaldía Local, y Grupos Focales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6" y="4195594"/>
            <a:ext cx="2170371" cy="21703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965" y="3737814"/>
            <a:ext cx="2464193" cy="28579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104" y="4335662"/>
            <a:ext cx="3329983" cy="22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xmlns="" id="{6880697F-494A-4F32-8459-26E8C25CEF5D}"/>
              </a:ext>
            </a:extLst>
          </p:cNvPr>
          <p:cNvSpPr txBox="1"/>
          <p:nvPr/>
        </p:nvSpPr>
        <p:spPr>
          <a:xfrm>
            <a:off x="1405198" y="111208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Bosa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xmlns="" id="{5F36135E-B368-40D0-847D-8959E230991E}"/>
              </a:ext>
            </a:extLst>
          </p:cNvPr>
          <p:cNvSpPr/>
          <p:nvPr/>
        </p:nvSpPr>
        <p:spPr>
          <a:xfrm>
            <a:off x="703537" y="2232493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Colegios de la localidad: Los Naranjos, Luis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Lopez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Mesa, Colegio Nueva Colombia Grande, IED Jorge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Isaacs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Liceo Divino Niño, entre otros. 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Comunidades: Academia de Baile Herencia Latina, Comedor Comunitario Centauros,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Asojuntas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Bosa, entre otros. 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26" y="4479969"/>
            <a:ext cx="2717574" cy="18802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181" y="4545873"/>
            <a:ext cx="3600178" cy="1816190"/>
          </a:xfrm>
          <a:prstGeom prst="rect">
            <a:avLst/>
          </a:prstGeom>
        </p:spPr>
      </p:pic>
      <p:pic>
        <p:nvPicPr>
          <p:cNvPr id="67" name="Imagen 66"/>
          <p:cNvPicPr/>
          <p:nvPr/>
        </p:nvPicPr>
        <p:blipFill>
          <a:blip r:embed="rId5"/>
          <a:stretch>
            <a:fillRect/>
          </a:stretch>
        </p:blipFill>
        <p:spPr>
          <a:xfrm>
            <a:off x="8591145" y="4578825"/>
            <a:ext cx="3015071" cy="17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xmlns="" id="{B4C9CB77-322F-4654-9C59-3A18D926AE9B}"/>
              </a:ext>
            </a:extLst>
          </p:cNvPr>
          <p:cNvSpPr txBox="1"/>
          <p:nvPr/>
        </p:nvSpPr>
        <p:spPr>
          <a:xfrm>
            <a:off x="1405198" y="971406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Bosa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xmlns="" id="{1927F02F-6A36-43AA-85AC-6952BC84B534}"/>
              </a:ext>
            </a:extLst>
          </p:cNvPr>
          <p:cNvSpPr/>
          <p:nvPr/>
        </p:nvSpPr>
        <p:spPr>
          <a:xfrm>
            <a:off x="703537" y="1861502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GA510, 283, GK502, Rutas alimentadoras 9-2, 9-5, 10-1, 10-4, E60, BG902, entre otras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servicio, iniciativas de Cultura Ciudadana, comunicados de TRANSMILENIO S.A y Alcaldía mayor de Bogotá;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4377814"/>
            <a:ext cx="2768509" cy="2034687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84" y="4467088"/>
            <a:ext cx="3612478" cy="19454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510" y="3772205"/>
            <a:ext cx="2133535" cy="26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xmlns="" id="{EEAE168C-F1E8-450F-AD5C-1FFD8258151E}"/>
              </a:ext>
            </a:extLst>
          </p:cNvPr>
          <p:cNvSpPr txBox="1"/>
          <p:nvPr/>
        </p:nvSpPr>
        <p:spPr>
          <a:xfrm>
            <a:off x="1419266" y="1044442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Bosa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xmlns="" id="{0863B326-F577-4D63-AC99-EA3952FDCA3B}"/>
              </a:ext>
            </a:extLst>
          </p:cNvPr>
          <p:cNvSpPr/>
          <p:nvPr/>
        </p:nvSpPr>
        <p:spPr>
          <a:xfrm>
            <a:off x="703537" y="2343408"/>
            <a:ext cx="10781638" cy="173689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 de tarjetas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Tullave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El Jardín,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Metrovivienda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El Recreo, Patio San José, Bosa la Esperanza, Parroquia San José, Portal Sur, Campo Verde Parques de Bogotá, entre otros. 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196" y="4762492"/>
            <a:ext cx="3734320" cy="18529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4762494"/>
            <a:ext cx="3783058" cy="18915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33" y="4762492"/>
            <a:ext cx="3835440" cy="18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xmlns="" id="{99A61CDE-A2C6-4F4E-9568-41036A74EFF7}"/>
              </a:ext>
            </a:extLst>
          </p:cNvPr>
          <p:cNvSpPr/>
          <p:nvPr/>
        </p:nvSpPr>
        <p:spPr>
          <a:xfrm>
            <a:off x="4179060" y="2254531"/>
            <a:ext cx="493955" cy="1729578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C671A81-0215-4983-8A1B-D71BA88DA15E}"/>
              </a:ext>
            </a:extLst>
          </p:cNvPr>
          <p:cNvSpPr txBox="1"/>
          <p:nvPr/>
        </p:nvSpPr>
        <p:spPr>
          <a:xfrm>
            <a:off x="617276" y="1125468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Bosa tiene </a:t>
            </a:r>
            <a:r>
              <a:rPr lang="es-CO" sz="2400" b="1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UPZ</a:t>
            </a: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cuales están asignadas a las zona operacionales del SITP 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CB62311-3164-4D11-9469-E4E85BD4A3A9}"/>
              </a:ext>
            </a:extLst>
          </p:cNvPr>
          <p:cNvSpPr txBox="1"/>
          <p:nvPr/>
        </p:nvSpPr>
        <p:spPr>
          <a:xfrm>
            <a:off x="1309816" y="2712269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843876A-2593-4CD1-BC21-F7DCA3F7D193}"/>
              </a:ext>
            </a:extLst>
          </p:cNvPr>
          <p:cNvSpPr txBox="1"/>
          <p:nvPr/>
        </p:nvSpPr>
        <p:spPr>
          <a:xfrm>
            <a:off x="543136" y="2804383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</a:t>
            </a:r>
          </a:p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Bosa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A811A94-4A7B-4CB1-937A-CCED3D2B1FD4}"/>
              </a:ext>
            </a:extLst>
          </p:cNvPr>
          <p:cNvSpPr txBox="1"/>
          <p:nvPr/>
        </p:nvSpPr>
        <p:spPr>
          <a:xfrm>
            <a:off x="4673015" y="2291337"/>
            <a:ext cx="50853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Bosa Central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Bosa Occidental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Apogeo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Tintal</a:t>
            </a: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Sur*</a:t>
            </a:r>
          </a:p>
        </p:txBody>
      </p:sp>
      <p:sp>
        <p:nvSpPr>
          <p:cNvPr id="66" name="Abrir llave 65">
            <a:extLst>
              <a:ext uri="{FF2B5EF4-FFF2-40B4-BE49-F238E27FC236}">
                <a16:creationId xmlns:a16="http://schemas.microsoft.com/office/drawing/2014/main" xmlns="" id="{99A61CDE-A2C6-4F4E-9568-41036A74EFF7}"/>
              </a:ext>
            </a:extLst>
          </p:cNvPr>
          <p:cNvSpPr/>
          <p:nvPr/>
        </p:nvSpPr>
        <p:spPr>
          <a:xfrm>
            <a:off x="4253200" y="4272677"/>
            <a:ext cx="516507" cy="1823323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2843876A-2593-4CD1-BC21-F7DCA3F7D193}"/>
              </a:ext>
            </a:extLst>
          </p:cNvPr>
          <p:cNvSpPr txBox="1"/>
          <p:nvPr/>
        </p:nvSpPr>
        <p:spPr>
          <a:xfrm>
            <a:off x="617276" y="4822530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</a:t>
            </a:r>
          </a:p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Kennedy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0A811A94-4A7B-4CB1-937A-CCED3D2B1FD4}"/>
              </a:ext>
            </a:extLst>
          </p:cNvPr>
          <p:cNvSpPr txBox="1"/>
          <p:nvPr/>
        </p:nvSpPr>
        <p:spPr>
          <a:xfrm>
            <a:off x="4769707" y="4807140"/>
            <a:ext cx="50853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Porvenir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Tintal</a:t>
            </a: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Sur*</a:t>
            </a:r>
          </a:p>
        </p:txBody>
      </p:sp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upo 193">
            <a:extLst>
              <a:ext uri="{FF2B5EF4-FFF2-40B4-BE49-F238E27FC236}">
                <a16:creationId xmlns:a16="http://schemas.microsoft.com/office/drawing/2014/main" xmlns="" id="{6E4AD85D-A1A4-4EEB-BCA6-7DC5C45CD7FE}"/>
              </a:ext>
            </a:extLst>
          </p:cNvPr>
          <p:cNvGrpSpPr/>
          <p:nvPr/>
        </p:nvGrpSpPr>
        <p:grpSpPr>
          <a:xfrm>
            <a:off x="-1675272" y="-453030"/>
            <a:ext cx="15542544" cy="7764059"/>
            <a:chOff x="-1629735" y="-565207"/>
            <a:chExt cx="15542544" cy="7764059"/>
          </a:xfrm>
        </p:grpSpPr>
        <p:grpSp>
          <p:nvGrpSpPr>
            <p:cNvPr id="165" name="Grupo 164">
              <a:extLst>
                <a:ext uri="{FF2B5EF4-FFF2-40B4-BE49-F238E27FC236}">
                  <a16:creationId xmlns:a16="http://schemas.microsoft.com/office/drawing/2014/main" xmlns="" id="{B43F782E-1ADF-456C-90ED-899D6BB48419}"/>
                </a:ext>
              </a:extLst>
            </p:cNvPr>
            <p:cNvGrpSpPr/>
            <p:nvPr/>
          </p:nvGrpSpPr>
          <p:grpSpPr>
            <a:xfrm>
              <a:off x="-1629735" y="-565207"/>
              <a:ext cx="15542544" cy="7764059"/>
              <a:chOff x="-1629735" y="-565207"/>
              <a:chExt cx="15542544" cy="7764059"/>
            </a:xfrm>
          </p:grpSpPr>
          <p:grpSp>
            <p:nvGrpSpPr>
              <p:cNvPr id="100" name="Grupo 99">
                <a:extLst>
                  <a:ext uri="{FF2B5EF4-FFF2-40B4-BE49-F238E27FC236}">
                    <a16:creationId xmlns:a16="http://schemas.microsoft.com/office/drawing/2014/main" xmlns="" id="{86295D11-73E0-4A68-BAED-CAF50E3F1B04}"/>
                  </a:ext>
                </a:extLst>
              </p:cNvPr>
              <p:cNvGrpSpPr/>
              <p:nvPr/>
            </p:nvGrpSpPr>
            <p:grpSpPr>
              <a:xfrm>
                <a:off x="-1629735" y="-565207"/>
                <a:ext cx="15463395" cy="3366352"/>
                <a:chOff x="-1712863" y="-419733"/>
                <a:chExt cx="15463395" cy="3366352"/>
              </a:xfrm>
            </p:grpSpPr>
            <p:grpSp>
              <p:nvGrpSpPr>
                <p:cNvPr id="77" name="Grupo 76">
                  <a:extLst>
                    <a:ext uri="{FF2B5EF4-FFF2-40B4-BE49-F238E27FC236}">
                      <a16:creationId xmlns:a16="http://schemas.microsoft.com/office/drawing/2014/main" xmlns="" id="{D9DBE7AD-2058-42A8-9665-B4597FD9DB85}"/>
                    </a:ext>
                  </a:extLst>
                </p:cNvPr>
                <p:cNvGrpSpPr/>
                <p:nvPr/>
              </p:nvGrpSpPr>
              <p:grpSpPr>
                <a:xfrm>
                  <a:off x="-1712863" y="-419733"/>
                  <a:ext cx="15309065" cy="1778068"/>
                  <a:chOff x="-1712863" y="-419733"/>
                  <a:chExt cx="15309065" cy="1778068"/>
                </a:xfrm>
              </p:grpSpPr>
              <p:sp>
                <p:nvSpPr>
                  <p:cNvPr id="19" name="CuadroTexto 18">
                    <a:extLst>
                      <a:ext uri="{FF2B5EF4-FFF2-40B4-BE49-F238E27FC236}">
                        <a16:creationId xmlns:a16="http://schemas.microsoft.com/office/drawing/2014/main" xmlns="" id="{78C04C5F-2262-4AD8-8D67-25699F5A02EB}"/>
                      </a:ext>
                    </a:extLst>
                  </p:cNvPr>
                  <p:cNvSpPr txBox="1"/>
                  <p:nvPr/>
                </p:nvSpPr>
                <p:spPr>
                  <a:xfrm>
                    <a:off x="1383824" y="962866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29" name="CuadroTexto 28">
                    <a:extLst>
                      <a:ext uri="{FF2B5EF4-FFF2-40B4-BE49-F238E27FC236}">
                        <a16:creationId xmlns:a16="http://schemas.microsoft.com/office/drawing/2014/main" xmlns="" id="{5B0ED5CB-4478-415E-B57D-2F1B873459A4}"/>
                      </a:ext>
                    </a:extLst>
                  </p:cNvPr>
                  <p:cNvSpPr txBox="1"/>
                  <p:nvPr/>
                </p:nvSpPr>
                <p:spPr>
                  <a:xfrm>
                    <a:off x="4561813" y="95390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39" name="CuadroTexto 38">
                    <a:extLst>
                      <a:ext uri="{FF2B5EF4-FFF2-40B4-BE49-F238E27FC236}">
                        <a16:creationId xmlns:a16="http://schemas.microsoft.com/office/drawing/2014/main" xmlns="" id="{F09005D0-9679-4964-A076-72CA9B06D117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117" y="94493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49" name="CuadroTexto 48">
                    <a:extLst>
                      <a:ext uri="{FF2B5EF4-FFF2-40B4-BE49-F238E27FC236}">
                        <a16:creationId xmlns:a16="http://schemas.microsoft.com/office/drawing/2014/main" xmlns="" id="{B73A9B75-BB9B-44D2-9E85-7CCEA56EBF3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78189" y="96286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59" name="CuadroTexto 58">
                    <a:extLst>
                      <a:ext uri="{FF2B5EF4-FFF2-40B4-BE49-F238E27FC236}">
                        <a16:creationId xmlns:a16="http://schemas.microsoft.com/office/drawing/2014/main" xmlns="" id="{B597C5F9-4222-4F61-8486-4304394E831A}"/>
                      </a:ext>
                    </a:extLst>
                  </p:cNvPr>
                  <p:cNvSpPr txBox="1"/>
                  <p:nvPr/>
                </p:nvSpPr>
                <p:spPr>
                  <a:xfrm>
                    <a:off x="-1645227" y="98900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0" name="CuadroTexto 59">
                    <a:extLst>
                      <a:ext uri="{FF2B5EF4-FFF2-40B4-BE49-F238E27FC236}">
                        <a16:creationId xmlns:a16="http://schemas.microsoft.com/office/drawing/2014/main" xmlns="" id="{F555A0BA-DE25-40CB-82DE-7859CE12798A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88" y="54406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1" name="CuadroTexto 60">
                    <a:extLst>
                      <a:ext uri="{FF2B5EF4-FFF2-40B4-BE49-F238E27FC236}">
                        <a16:creationId xmlns:a16="http://schemas.microsoft.com/office/drawing/2014/main" xmlns="" id="{1A5D5666-7980-42D4-8676-3852C12868E3}"/>
                      </a:ext>
                    </a:extLst>
                  </p:cNvPr>
                  <p:cNvSpPr txBox="1"/>
                  <p:nvPr/>
                </p:nvSpPr>
                <p:spPr>
                  <a:xfrm>
                    <a:off x="1320671" y="15736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2" name="CuadroTexto 61">
                    <a:extLst>
                      <a:ext uri="{FF2B5EF4-FFF2-40B4-BE49-F238E27FC236}">
                        <a16:creationId xmlns:a16="http://schemas.microsoft.com/office/drawing/2014/main" xmlns="" id="{5EE37C9A-7AA0-4C0B-B390-7CCAF40624A1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968" y="-401805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3" name="CuadroTexto 62">
                    <a:extLst>
                      <a:ext uri="{FF2B5EF4-FFF2-40B4-BE49-F238E27FC236}">
                        <a16:creationId xmlns:a16="http://schemas.microsoft.com/office/drawing/2014/main" xmlns="" id="{5331EC30-B422-4375-AAE8-2E4439D57143}"/>
                      </a:ext>
                    </a:extLst>
                  </p:cNvPr>
                  <p:cNvSpPr txBox="1"/>
                  <p:nvPr/>
                </p:nvSpPr>
                <p:spPr>
                  <a:xfrm>
                    <a:off x="4494177" y="53509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4" name="CuadroTexto 63">
                    <a:extLst>
                      <a:ext uri="{FF2B5EF4-FFF2-40B4-BE49-F238E27FC236}">
                        <a16:creationId xmlns:a16="http://schemas.microsoft.com/office/drawing/2014/main" xmlns="" id="{ADC335FB-6C16-4C48-ADB9-F5AB4AB65ED5}"/>
                      </a:ext>
                    </a:extLst>
                  </p:cNvPr>
                  <p:cNvSpPr txBox="1"/>
                  <p:nvPr/>
                </p:nvSpPr>
                <p:spPr>
                  <a:xfrm>
                    <a:off x="4498660" y="14839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5" name="CuadroTexto 64">
                    <a:extLst>
                      <a:ext uri="{FF2B5EF4-FFF2-40B4-BE49-F238E27FC236}">
                        <a16:creationId xmlns:a16="http://schemas.microsoft.com/office/drawing/2014/main" xmlns="" id="{000B495D-125A-40F5-AF93-2906B31486DD}"/>
                      </a:ext>
                    </a:extLst>
                  </p:cNvPr>
                  <p:cNvSpPr txBox="1"/>
                  <p:nvPr/>
                </p:nvSpPr>
                <p:spPr>
                  <a:xfrm>
                    <a:off x="4547957" y="-41076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6" name="CuadroTexto 65">
                    <a:extLst>
                      <a:ext uri="{FF2B5EF4-FFF2-40B4-BE49-F238E27FC236}">
                        <a16:creationId xmlns:a16="http://schemas.microsoft.com/office/drawing/2014/main" xmlns="" id="{B4B42572-88EE-4CD8-94BA-A0C42B31E470}"/>
                      </a:ext>
                    </a:extLst>
                  </p:cNvPr>
                  <p:cNvSpPr txBox="1"/>
                  <p:nvPr/>
                </p:nvSpPr>
                <p:spPr>
                  <a:xfrm>
                    <a:off x="7580481" y="52613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7" name="CuadroTexto 66">
                    <a:extLst>
                      <a:ext uri="{FF2B5EF4-FFF2-40B4-BE49-F238E27FC236}">
                        <a16:creationId xmlns:a16="http://schemas.microsoft.com/office/drawing/2014/main" xmlns="" id="{CF68A1E9-DE37-403E-BA2C-C30728B51D61}"/>
                      </a:ext>
                    </a:extLst>
                  </p:cNvPr>
                  <p:cNvSpPr txBox="1"/>
                  <p:nvPr/>
                </p:nvSpPr>
                <p:spPr>
                  <a:xfrm>
                    <a:off x="7584964" y="13943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8" name="CuadroTexto 67">
                    <a:extLst>
                      <a:ext uri="{FF2B5EF4-FFF2-40B4-BE49-F238E27FC236}">
                        <a16:creationId xmlns:a16="http://schemas.microsoft.com/office/drawing/2014/main" xmlns="" id="{CA5CEF8B-F58A-435A-BFB8-DD4D4A1259F5}"/>
                      </a:ext>
                    </a:extLst>
                  </p:cNvPr>
                  <p:cNvSpPr txBox="1"/>
                  <p:nvPr/>
                </p:nvSpPr>
                <p:spPr>
                  <a:xfrm>
                    <a:off x="7634261" y="-41973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69" name="CuadroTexto 68">
                    <a:extLst>
                      <a:ext uri="{FF2B5EF4-FFF2-40B4-BE49-F238E27FC236}">
                        <a16:creationId xmlns:a16="http://schemas.microsoft.com/office/drawing/2014/main" xmlns="" id="{A83ACBCC-17B4-4D21-A973-9E12961B7943}"/>
                      </a:ext>
                    </a:extLst>
                  </p:cNvPr>
                  <p:cNvSpPr txBox="1"/>
                  <p:nvPr/>
                </p:nvSpPr>
                <p:spPr>
                  <a:xfrm>
                    <a:off x="10610553" y="54406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70" name="CuadroTexto 69">
                    <a:extLst>
                      <a:ext uri="{FF2B5EF4-FFF2-40B4-BE49-F238E27FC236}">
                        <a16:creationId xmlns:a16="http://schemas.microsoft.com/office/drawing/2014/main" xmlns="" id="{BCD66F9B-5FB8-431B-9007-A1DE1F3A63F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15036" y="15736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71" name="CuadroTexto 70">
                    <a:extLst>
                      <a:ext uri="{FF2B5EF4-FFF2-40B4-BE49-F238E27FC236}">
                        <a16:creationId xmlns:a16="http://schemas.microsoft.com/office/drawing/2014/main" xmlns="" id="{75416CCB-F25D-4118-9567-F3C3BB371633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4333" y="-40180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72" name="CuadroTexto 71">
                    <a:extLst>
                      <a:ext uri="{FF2B5EF4-FFF2-40B4-BE49-F238E27FC236}">
                        <a16:creationId xmlns:a16="http://schemas.microsoft.com/office/drawing/2014/main" xmlns="" id="{AEE408EC-7A29-466E-A97E-3156F38F3D1E}"/>
                      </a:ext>
                    </a:extLst>
                  </p:cNvPr>
                  <p:cNvSpPr txBox="1"/>
                  <p:nvPr/>
                </p:nvSpPr>
                <p:spPr>
                  <a:xfrm>
                    <a:off x="-1712863" y="57019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73" name="CuadroTexto 72">
                    <a:extLst>
                      <a:ext uri="{FF2B5EF4-FFF2-40B4-BE49-F238E27FC236}">
                        <a16:creationId xmlns:a16="http://schemas.microsoft.com/office/drawing/2014/main" xmlns="" id="{4EF582CE-C7DD-4B7E-9550-F852E77254BE}"/>
                      </a:ext>
                    </a:extLst>
                  </p:cNvPr>
                  <p:cNvSpPr txBox="1"/>
                  <p:nvPr/>
                </p:nvSpPr>
                <p:spPr>
                  <a:xfrm>
                    <a:off x="-1708380" y="18349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74" name="CuadroTexto 73">
                    <a:extLst>
                      <a:ext uri="{FF2B5EF4-FFF2-40B4-BE49-F238E27FC236}">
                        <a16:creationId xmlns:a16="http://schemas.microsoft.com/office/drawing/2014/main" xmlns="" id="{A50DD1C3-F088-4CD5-A8D7-5869E011997E}"/>
                      </a:ext>
                    </a:extLst>
                  </p:cNvPr>
                  <p:cNvSpPr txBox="1"/>
                  <p:nvPr/>
                </p:nvSpPr>
                <p:spPr>
                  <a:xfrm>
                    <a:off x="-1659083" y="-37566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</p:grpSp>
            <p:grpSp>
              <p:nvGrpSpPr>
                <p:cNvPr id="99" name="Grupo 98">
                  <a:extLst>
                    <a:ext uri="{FF2B5EF4-FFF2-40B4-BE49-F238E27FC236}">
                      <a16:creationId xmlns:a16="http://schemas.microsoft.com/office/drawing/2014/main" xmlns="" id="{2033CC37-F999-4378-9AA0-7ACCAF22B6CD}"/>
                    </a:ext>
                  </a:extLst>
                </p:cNvPr>
                <p:cNvGrpSpPr/>
                <p:nvPr/>
              </p:nvGrpSpPr>
              <p:grpSpPr>
                <a:xfrm>
                  <a:off x="-1558533" y="1334807"/>
                  <a:ext cx="15309065" cy="1611812"/>
                  <a:chOff x="-1558533" y="1916698"/>
                  <a:chExt cx="15309065" cy="1611812"/>
                </a:xfrm>
              </p:grpSpPr>
              <p:sp>
                <p:nvSpPr>
                  <p:cNvPr id="79" name="CuadroTexto 78">
                    <a:extLst>
                      <a:ext uri="{FF2B5EF4-FFF2-40B4-BE49-F238E27FC236}">
                        <a16:creationId xmlns:a16="http://schemas.microsoft.com/office/drawing/2014/main" xmlns="" id="{4B59FDE4-F81A-45A6-810A-B7FACC176804}"/>
                      </a:ext>
                    </a:extLst>
                  </p:cNvPr>
                  <p:cNvSpPr txBox="1"/>
                  <p:nvPr/>
                </p:nvSpPr>
                <p:spPr>
                  <a:xfrm>
                    <a:off x="1538154" y="3133041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0" name="CuadroTexto 79">
                    <a:extLst>
                      <a:ext uri="{FF2B5EF4-FFF2-40B4-BE49-F238E27FC236}">
                        <a16:creationId xmlns:a16="http://schemas.microsoft.com/office/drawing/2014/main" xmlns="" id="{C73E41E1-E92D-4198-955B-8A6056745BA9}"/>
                      </a:ext>
                    </a:extLst>
                  </p:cNvPr>
                  <p:cNvSpPr txBox="1"/>
                  <p:nvPr/>
                </p:nvSpPr>
                <p:spPr>
                  <a:xfrm>
                    <a:off x="4716143" y="3124077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1" name="CuadroTexto 80">
                    <a:extLst>
                      <a:ext uri="{FF2B5EF4-FFF2-40B4-BE49-F238E27FC236}">
                        <a16:creationId xmlns:a16="http://schemas.microsoft.com/office/drawing/2014/main" xmlns="" id="{F5D3CB45-544F-4BCB-A668-252E546C6CE5}"/>
                      </a:ext>
                    </a:extLst>
                  </p:cNvPr>
                  <p:cNvSpPr txBox="1"/>
                  <p:nvPr/>
                </p:nvSpPr>
                <p:spPr>
                  <a:xfrm>
                    <a:off x="7802447" y="311511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2" name="CuadroTexto 81">
                    <a:extLst>
                      <a:ext uri="{FF2B5EF4-FFF2-40B4-BE49-F238E27FC236}">
                        <a16:creationId xmlns:a16="http://schemas.microsoft.com/office/drawing/2014/main" xmlns="" id="{BB219EC3-1DC6-463D-80B0-5E5C34B92172}"/>
                      </a:ext>
                    </a:extLst>
                  </p:cNvPr>
                  <p:cNvSpPr txBox="1"/>
                  <p:nvPr/>
                </p:nvSpPr>
                <p:spPr>
                  <a:xfrm>
                    <a:off x="10832519" y="313304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3" name="CuadroTexto 82">
                    <a:extLst>
                      <a:ext uri="{FF2B5EF4-FFF2-40B4-BE49-F238E27FC236}">
                        <a16:creationId xmlns:a16="http://schemas.microsoft.com/office/drawing/2014/main" xmlns="" id="{033D19C8-E8A1-489C-AC9A-0BC442F85C27}"/>
                      </a:ext>
                    </a:extLst>
                  </p:cNvPr>
                  <p:cNvSpPr txBox="1"/>
                  <p:nvPr/>
                </p:nvSpPr>
                <p:spPr>
                  <a:xfrm>
                    <a:off x="-1490897" y="315917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4" name="CuadroTexto 83">
                    <a:extLst>
                      <a:ext uri="{FF2B5EF4-FFF2-40B4-BE49-F238E27FC236}">
                        <a16:creationId xmlns:a16="http://schemas.microsoft.com/office/drawing/2014/main" xmlns="" id="{A80A0848-97CC-4CA0-B04E-34511C75474A}"/>
                      </a:ext>
                    </a:extLst>
                  </p:cNvPr>
                  <p:cNvSpPr txBox="1"/>
                  <p:nvPr/>
                </p:nvSpPr>
                <p:spPr>
                  <a:xfrm>
                    <a:off x="1470518" y="2714237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5" name="CuadroTexto 84">
                    <a:extLst>
                      <a:ext uri="{FF2B5EF4-FFF2-40B4-BE49-F238E27FC236}">
                        <a16:creationId xmlns:a16="http://schemas.microsoft.com/office/drawing/2014/main" xmlns="" id="{084E13B0-2BD1-4036-AF03-249F8CD0B201}"/>
                      </a:ext>
                    </a:extLst>
                  </p:cNvPr>
                  <p:cNvSpPr txBox="1"/>
                  <p:nvPr/>
                </p:nvSpPr>
                <p:spPr>
                  <a:xfrm>
                    <a:off x="1475001" y="2327537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6" name="CuadroTexto 85">
                    <a:extLst>
                      <a:ext uri="{FF2B5EF4-FFF2-40B4-BE49-F238E27FC236}">
                        <a16:creationId xmlns:a16="http://schemas.microsoft.com/office/drawing/2014/main" xmlns="" id="{2863035D-9270-42DE-9F0A-E1CEAC69A906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298" y="1934626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7" name="CuadroTexto 86">
                    <a:extLst>
                      <a:ext uri="{FF2B5EF4-FFF2-40B4-BE49-F238E27FC236}">
                        <a16:creationId xmlns:a16="http://schemas.microsoft.com/office/drawing/2014/main" xmlns="" id="{C22495FC-C32D-4740-B44B-B6135D6C3D86}"/>
                      </a:ext>
                    </a:extLst>
                  </p:cNvPr>
                  <p:cNvSpPr txBox="1"/>
                  <p:nvPr/>
                </p:nvSpPr>
                <p:spPr>
                  <a:xfrm>
                    <a:off x="4648507" y="270527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8" name="CuadroTexto 87">
                    <a:extLst>
                      <a:ext uri="{FF2B5EF4-FFF2-40B4-BE49-F238E27FC236}">
                        <a16:creationId xmlns:a16="http://schemas.microsoft.com/office/drawing/2014/main" xmlns="" id="{2A94AC21-856D-4BDD-8D5F-7F751B7919A0}"/>
                      </a:ext>
                    </a:extLst>
                  </p:cNvPr>
                  <p:cNvSpPr txBox="1"/>
                  <p:nvPr/>
                </p:nvSpPr>
                <p:spPr>
                  <a:xfrm>
                    <a:off x="4652990" y="231857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89" name="CuadroTexto 88">
                    <a:extLst>
                      <a:ext uri="{FF2B5EF4-FFF2-40B4-BE49-F238E27FC236}">
                        <a16:creationId xmlns:a16="http://schemas.microsoft.com/office/drawing/2014/main" xmlns="" id="{87D8FF54-EE6B-40D5-8F1F-B6FE331BEC98}"/>
                      </a:ext>
                    </a:extLst>
                  </p:cNvPr>
                  <p:cNvSpPr txBox="1"/>
                  <p:nvPr/>
                </p:nvSpPr>
                <p:spPr>
                  <a:xfrm>
                    <a:off x="4702287" y="192566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0" name="CuadroTexto 89">
                    <a:extLst>
                      <a:ext uri="{FF2B5EF4-FFF2-40B4-BE49-F238E27FC236}">
                        <a16:creationId xmlns:a16="http://schemas.microsoft.com/office/drawing/2014/main" xmlns="" id="{884A43A6-A592-46D7-9FE2-D02F5A8D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7734811" y="269630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1" name="CuadroTexto 90">
                    <a:extLst>
                      <a:ext uri="{FF2B5EF4-FFF2-40B4-BE49-F238E27FC236}">
                        <a16:creationId xmlns:a16="http://schemas.microsoft.com/office/drawing/2014/main" xmlns="" id="{E02F4945-C41D-4DFF-8AB1-39A8D608B68A}"/>
                      </a:ext>
                    </a:extLst>
                  </p:cNvPr>
                  <p:cNvSpPr txBox="1"/>
                  <p:nvPr/>
                </p:nvSpPr>
                <p:spPr>
                  <a:xfrm>
                    <a:off x="7739294" y="230960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2" name="CuadroTexto 91">
                    <a:extLst>
                      <a:ext uri="{FF2B5EF4-FFF2-40B4-BE49-F238E27FC236}">
                        <a16:creationId xmlns:a16="http://schemas.microsoft.com/office/drawing/2014/main" xmlns="" id="{A1AD2957-1791-467A-956F-C89A31A5D1C2}"/>
                      </a:ext>
                    </a:extLst>
                  </p:cNvPr>
                  <p:cNvSpPr txBox="1"/>
                  <p:nvPr/>
                </p:nvSpPr>
                <p:spPr>
                  <a:xfrm>
                    <a:off x="7788591" y="191669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3" name="CuadroTexto 92">
                    <a:extLst>
                      <a:ext uri="{FF2B5EF4-FFF2-40B4-BE49-F238E27FC236}">
                        <a16:creationId xmlns:a16="http://schemas.microsoft.com/office/drawing/2014/main" xmlns="" id="{3B99BDDB-3A40-4271-8D36-6E71312FEA2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4883" y="271423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4" name="CuadroTexto 93">
                    <a:extLst>
                      <a:ext uri="{FF2B5EF4-FFF2-40B4-BE49-F238E27FC236}">
                        <a16:creationId xmlns:a16="http://schemas.microsoft.com/office/drawing/2014/main" xmlns="" id="{7E1B315B-A8A8-44D1-9C42-6302993AA5C1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9366" y="232753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5" name="CuadroTexto 94">
                    <a:extLst>
                      <a:ext uri="{FF2B5EF4-FFF2-40B4-BE49-F238E27FC236}">
                        <a16:creationId xmlns:a16="http://schemas.microsoft.com/office/drawing/2014/main" xmlns="" id="{BE5BCFD8-D517-4079-A84C-DE8335E8F598}"/>
                      </a:ext>
                    </a:extLst>
                  </p:cNvPr>
                  <p:cNvSpPr txBox="1"/>
                  <p:nvPr/>
                </p:nvSpPr>
                <p:spPr>
                  <a:xfrm>
                    <a:off x="10818663" y="193462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6" name="CuadroTexto 95">
                    <a:extLst>
                      <a:ext uri="{FF2B5EF4-FFF2-40B4-BE49-F238E27FC236}">
                        <a16:creationId xmlns:a16="http://schemas.microsoft.com/office/drawing/2014/main" xmlns="" id="{C24F251D-3A89-4B30-8DB7-E6CA9C452037}"/>
                      </a:ext>
                    </a:extLst>
                  </p:cNvPr>
                  <p:cNvSpPr txBox="1"/>
                  <p:nvPr/>
                </p:nvSpPr>
                <p:spPr>
                  <a:xfrm>
                    <a:off x="-1558533" y="274037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7" name="CuadroTexto 96">
                    <a:extLst>
                      <a:ext uri="{FF2B5EF4-FFF2-40B4-BE49-F238E27FC236}">
                        <a16:creationId xmlns:a16="http://schemas.microsoft.com/office/drawing/2014/main" xmlns="" id="{720FD8B4-12A9-4CB5-9463-07DECDF8B20D}"/>
                      </a:ext>
                    </a:extLst>
                  </p:cNvPr>
                  <p:cNvSpPr txBox="1"/>
                  <p:nvPr/>
                </p:nvSpPr>
                <p:spPr>
                  <a:xfrm>
                    <a:off x="-1554050" y="235367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  <p:sp>
                <p:nvSpPr>
                  <p:cNvPr id="98" name="CuadroTexto 97">
                    <a:extLst>
                      <a:ext uri="{FF2B5EF4-FFF2-40B4-BE49-F238E27FC236}">
                        <a16:creationId xmlns:a16="http://schemas.microsoft.com/office/drawing/2014/main" xmlns="" id="{52129F0E-37CB-4D3D-92A0-D609956D4A02}"/>
                      </a:ext>
                    </a:extLst>
                  </p:cNvPr>
                  <p:cNvSpPr txBox="1"/>
                  <p:nvPr/>
                </p:nvSpPr>
                <p:spPr>
                  <a:xfrm>
                    <a:off x="-1504753" y="196076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Bosa</a:t>
                    </a:r>
                  </a:p>
                </p:txBody>
              </p:sp>
            </p:grpSp>
          </p:grpSp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xmlns="" id="{B4124912-B51F-46BC-AB29-E1815162B059}"/>
                  </a:ext>
                </a:extLst>
              </p:cNvPr>
              <p:cNvGrpSpPr/>
              <p:nvPr/>
            </p:nvGrpSpPr>
            <p:grpSpPr>
              <a:xfrm>
                <a:off x="-1489261" y="2806552"/>
                <a:ext cx="15309065" cy="1218901"/>
                <a:chOff x="-1712863" y="139434"/>
                <a:chExt cx="15309065" cy="1218901"/>
              </a:xfrm>
            </p:grpSpPr>
            <p:sp>
              <p:nvSpPr>
                <p:cNvPr id="124" name="CuadroTexto 123">
                  <a:extLst>
                    <a:ext uri="{FF2B5EF4-FFF2-40B4-BE49-F238E27FC236}">
                      <a16:creationId xmlns:a16="http://schemas.microsoft.com/office/drawing/2014/main" xmlns="" id="{DD54F7BB-7B89-4706-9006-2BE98553B6B6}"/>
                    </a:ext>
                  </a:extLst>
                </p:cNvPr>
                <p:cNvSpPr txBox="1"/>
                <p:nvPr/>
              </p:nvSpPr>
              <p:spPr>
                <a:xfrm>
                  <a:off x="1383824" y="962866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5" name="CuadroTexto 124">
                  <a:extLst>
                    <a:ext uri="{FF2B5EF4-FFF2-40B4-BE49-F238E27FC236}">
                      <a16:creationId xmlns:a16="http://schemas.microsoft.com/office/drawing/2014/main" xmlns="" id="{36B75120-86DC-49BD-9DF7-3CB8EEB70030}"/>
                    </a:ext>
                  </a:extLst>
                </p:cNvPr>
                <p:cNvSpPr txBox="1"/>
                <p:nvPr/>
              </p:nvSpPr>
              <p:spPr>
                <a:xfrm>
                  <a:off x="4561813" y="95390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6" name="CuadroTexto 125">
                  <a:extLst>
                    <a:ext uri="{FF2B5EF4-FFF2-40B4-BE49-F238E27FC236}">
                      <a16:creationId xmlns:a16="http://schemas.microsoft.com/office/drawing/2014/main" xmlns="" id="{2E24A8F8-9688-441D-9D0A-819CC5D91DF7}"/>
                    </a:ext>
                  </a:extLst>
                </p:cNvPr>
                <p:cNvSpPr txBox="1"/>
                <p:nvPr/>
              </p:nvSpPr>
              <p:spPr>
                <a:xfrm>
                  <a:off x="7648117" y="94493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7" name="CuadroTexto 126">
                  <a:extLst>
                    <a:ext uri="{FF2B5EF4-FFF2-40B4-BE49-F238E27FC236}">
                      <a16:creationId xmlns:a16="http://schemas.microsoft.com/office/drawing/2014/main" xmlns="" id="{7330E2B4-1A7E-41DA-984E-C191617EDFD6}"/>
                    </a:ext>
                  </a:extLst>
                </p:cNvPr>
                <p:cNvSpPr txBox="1"/>
                <p:nvPr/>
              </p:nvSpPr>
              <p:spPr>
                <a:xfrm>
                  <a:off x="10678189" y="96286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8" name="CuadroTexto 127">
                  <a:extLst>
                    <a:ext uri="{FF2B5EF4-FFF2-40B4-BE49-F238E27FC236}">
                      <a16:creationId xmlns:a16="http://schemas.microsoft.com/office/drawing/2014/main" xmlns="" id="{6A857D16-6EEC-4056-9712-5006E4C83E71}"/>
                    </a:ext>
                  </a:extLst>
                </p:cNvPr>
                <p:cNvSpPr txBox="1"/>
                <p:nvPr/>
              </p:nvSpPr>
              <p:spPr>
                <a:xfrm>
                  <a:off x="-1645227" y="98900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9" name="CuadroTexto 128">
                  <a:extLst>
                    <a:ext uri="{FF2B5EF4-FFF2-40B4-BE49-F238E27FC236}">
                      <a16:creationId xmlns:a16="http://schemas.microsoft.com/office/drawing/2014/main" xmlns="" id="{0DCC330D-DFB8-4F44-BC80-DE91D35C7C76}"/>
                    </a:ext>
                  </a:extLst>
                </p:cNvPr>
                <p:cNvSpPr txBox="1"/>
                <p:nvPr/>
              </p:nvSpPr>
              <p:spPr>
                <a:xfrm>
                  <a:off x="1316188" y="5440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0" name="CuadroTexto 129">
                  <a:extLst>
                    <a:ext uri="{FF2B5EF4-FFF2-40B4-BE49-F238E27FC236}">
                      <a16:creationId xmlns:a16="http://schemas.microsoft.com/office/drawing/2014/main" xmlns="" id="{C335C485-4F7D-43B8-8071-00040119AD7E}"/>
                    </a:ext>
                  </a:extLst>
                </p:cNvPr>
                <p:cNvSpPr txBox="1"/>
                <p:nvPr/>
              </p:nvSpPr>
              <p:spPr>
                <a:xfrm>
                  <a:off x="1320671" y="1573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2" name="CuadroTexto 131">
                  <a:extLst>
                    <a:ext uri="{FF2B5EF4-FFF2-40B4-BE49-F238E27FC236}">
                      <a16:creationId xmlns:a16="http://schemas.microsoft.com/office/drawing/2014/main" xmlns="" id="{4A5ABC07-A345-445A-8F27-E1DEFF305705}"/>
                    </a:ext>
                  </a:extLst>
                </p:cNvPr>
                <p:cNvSpPr txBox="1"/>
                <p:nvPr/>
              </p:nvSpPr>
              <p:spPr>
                <a:xfrm>
                  <a:off x="4494177" y="5350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3" name="CuadroTexto 132">
                  <a:extLst>
                    <a:ext uri="{FF2B5EF4-FFF2-40B4-BE49-F238E27FC236}">
                      <a16:creationId xmlns:a16="http://schemas.microsoft.com/office/drawing/2014/main" xmlns="" id="{2151645F-4A0D-4638-AAF8-24FCD27F287F}"/>
                    </a:ext>
                  </a:extLst>
                </p:cNvPr>
                <p:cNvSpPr txBox="1"/>
                <p:nvPr/>
              </p:nvSpPr>
              <p:spPr>
                <a:xfrm>
                  <a:off x="4498660" y="1483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5" name="CuadroTexto 134">
                  <a:extLst>
                    <a:ext uri="{FF2B5EF4-FFF2-40B4-BE49-F238E27FC236}">
                      <a16:creationId xmlns:a16="http://schemas.microsoft.com/office/drawing/2014/main" xmlns="" id="{366FA9BD-DC9C-4A29-85AD-6AA88338C5F4}"/>
                    </a:ext>
                  </a:extLst>
                </p:cNvPr>
                <p:cNvSpPr txBox="1"/>
                <p:nvPr/>
              </p:nvSpPr>
              <p:spPr>
                <a:xfrm>
                  <a:off x="7580481" y="52613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6" name="CuadroTexto 135">
                  <a:extLst>
                    <a:ext uri="{FF2B5EF4-FFF2-40B4-BE49-F238E27FC236}">
                      <a16:creationId xmlns:a16="http://schemas.microsoft.com/office/drawing/2014/main" xmlns="" id="{137EB0DA-3575-4465-8ECE-A664EFEE3441}"/>
                    </a:ext>
                  </a:extLst>
                </p:cNvPr>
                <p:cNvSpPr txBox="1"/>
                <p:nvPr/>
              </p:nvSpPr>
              <p:spPr>
                <a:xfrm>
                  <a:off x="7584964" y="13943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8" name="CuadroTexto 137">
                  <a:extLst>
                    <a:ext uri="{FF2B5EF4-FFF2-40B4-BE49-F238E27FC236}">
                      <a16:creationId xmlns:a16="http://schemas.microsoft.com/office/drawing/2014/main" xmlns="" id="{3FAF6028-F074-42FC-86F5-4A5BAB022F1C}"/>
                    </a:ext>
                  </a:extLst>
                </p:cNvPr>
                <p:cNvSpPr txBox="1"/>
                <p:nvPr/>
              </p:nvSpPr>
              <p:spPr>
                <a:xfrm>
                  <a:off x="10610553" y="54406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39" name="CuadroTexto 138">
                  <a:extLst>
                    <a:ext uri="{FF2B5EF4-FFF2-40B4-BE49-F238E27FC236}">
                      <a16:creationId xmlns:a16="http://schemas.microsoft.com/office/drawing/2014/main" xmlns="" id="{45627F3F-5EE1-4DE7-9953-DEA2DEF5FC57}"/>
                    </a:ext>
                  </a:extLst>
                </p:cNvPr>
                <p:cNvSpPr txBox="1"/>
                <p:nvPr/>
              </p:nvSpPr>
              <p:spPr>
                <a:xfrm>
                  <a:off x="10615036" y="15736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41" name="CuadroTexto 140">
                  <a:extLst>
                    <a:ext uri="{FF2B5EF4-FFF2-40B4-BE49-F238E27FC236}">
                      <a16:creationId xmlns:a16="http://schemas.microsoft.com/office/drawing/2014/main" xmlns="" id="{D2841FCD-CBBB-495F-947E-143FBEC0198E}"/>
                    </a:ext>
                  </a:extLst>
                </p:cNvPr>
                <p:cNvSpPr txBox="1"/>
                <p:nvPr/>
              </p:nvSpPr>
              <p:spPr>
                <a:xfrm>
                  <a:off x="-1712863" y="57019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42" name="CuadroTexto 141">
                  <a:extLst>
                    <a:ext uri="{FF2B5EF4-FFF2-40B4-BE49-F238E27FC236}">
                      <a16:creationId xmlns:a16="http://schemas.microsoft.com/office/drawing/2014/main" xmlns="" id="{B84C78BD-5181-42FF-9B4F-BA03A633CE8C}"/>
                    </a:ext>
                  </a:extLst>
                </p:cNvPr>
                <p:cNvSpPr txBox="1"/>
                <p:nvPr/>
              </p:nvSpPr>
              <p:spPr>
                <a:xfrm>
                  <a:off x="-1708380" y="18349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</p:grpSp>
          <p:grpSp>
            <p:nvGrpSpPr>
              <p:cNvPr id="103" name="Grupo 102">
                <a:extLst>
                  <a:ext uri="{FF2B5EF4-FFF2-40B4-BE49-F238E27FC236}">
                    <a16:creationId xmlns:a16="http://schemas.microsoft.com/office/drawing/2014/main" xmlns="" id="{2F69DC58-8AD2-49DA-B88D-1E12E8AFA396}"/>
                  </a:ext>
                </a:extLst>
              </p:cNvPr>
              <p:cNvGrpSpPr/>
              <p:nvPr/>
            </p:nvGrpSpPr>
            <p:grpSpPr>
              <a:xfrm>
                <a:off x="-1396256" y="4020097"/>
                <a:ext cx="15309065" cy="1611812"/>
                <a:chOff x="-1558533" y="1916698"/>
                <a:chExt cx="15309065" cy="1611812"/>
              </a:xfrm>
            </p:grpSpPr>
            <p:sp>
              <p:nvSpPr>
                <p:cNvPr id="104" name="CuadroTexto 103">
                  <a:extLst>
                    <a:ext uri="{FF2B5EF4-FFF2-40B4-BE49-F238E27FC236}">
                      <a16:creationId xmlns:a16="http://schemas.microsoft.com/office/drawing/2014/main" xmlns="" id="{EC02A926-51AF-4059-BCAB-45008CC470BC}"/>
                    </a:ext>
                  </a:extLst>
                </p:cNvPr>
                <p:cNvSpPr txBox="1"/>
                <p:nvPr/>
              </p:nvSpPr>
              <p:spPr>
                <a:xfrm>
                  <a:off x="1538154" y="3133041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05" name="CuadroTexto 104">
                  <a:extLst>
                    <a:ext uri="{FF2B5EF4-FFF2-40B4-BE49-F238E27FC236}">
                      <a16:creationId xmlns:a16="http://schemas.microsoft.com/office/drawing/2014/main" xmlns="" id="{F550A31A-D3EF-42C9-BC36-ABE35701FBFD}"/>
                    </a:ext>
                  </a:extLst>
                </p:cNvPr>
                <p:cNvSpPr txBox="1"/>
                <p:nvPr/>
              </p:nvSpPr>
              <p:spPr>
                <a:xfrm>
                  <a:off x="4716143" y="312407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06" name="CuadroTexto 105">
                  <a:extLst>
                    <a:ext uri="{FF2B5EF4-FFF2-40B4-BE49-F238E27FC236}">
                      <a16:creationId xmlns:a16="http://schemas.microsoft.com/office/drawing/2014/main" xmlns="" id="{A9508E68-CA71-4755-82ED-EFD9433D03A0}"/>
                    </a:ext>
                  </a:extLst>
                </p:cNvPr>
                <p:cNvSpPr txBox="1"/>
                <p:nvPr/>
              </p:nvSpPr>
              <p:spPr>
                <a:xfrm>
                  <a:off x="7802447" y="311511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07" name="CuadroTexto 106">
                  <a:extLst>
                    <a:ext uri="{FF2B5EF4-FFF2-40B4-BE49-F238E27FC236}">
                      <a16:creationId xmlns:a16="http://schemas.microsoft.com/office/drawing/2014/main" xmlns="" id="{9237CF60-C0A4-49DA-A17E-17FDD24C35EF}"/>
                    </a:ext>
                  </a:extLst>
                </p:cNvPr>
                <p:cNvSpPr txBox="1"/>
                <p:nvPr/>
              </p:nvSpPr>
              <p:spPr>
                <a:xfrm>
                  <a:off x="10832519" y="313304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08" name="CuadroTexto 107">
                  <a:extLst>
                    <a:ext uri="{FF2B5EF4-FFF2-40B4-BE49-F238E27FC236}">
                      <a16:creationId xmlns:a16="http://schemas.microsoft.com/office/drawing/2014/main" xmlns="" id="{DA1FBA9F-FD7A-420A-B463-65F3F8A71E14}"/>
                    </a:ext>
                  </a:extLst>
                </p:cNvPr>
                <p:cNvSpPr txBox="1"/>
                <p:nvPr/>
              </p:nvSpPr>
              <p:spPr>
                <a:xfrm>
                  <a:off x="-1490897" y="315917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09" name="CuadroTexto 108">
                  <a:extLst>
                    <a:ext uri="{FF2B5EF4-FFF2-40B4-BE49-F238E27FC236}">
                      <a16:creationId xmlns:a16="http://schemas.microsoft.com/office/drawing/2014/main" xmlns="" id="{22B5E54E-E29C-4A84-9B1B-6F88AFD0FE53}"/>
                    </a:ext>
                  </a:extLst>
                </p:cNvPr>
                <p:cNvSpPr txBox="1"/>
                <p:nvPr/>
              </p:nvSpPr>
              <p:spPr>
                <a:xfrm>
                  <a:off x="1470518" y="27142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0" name="CuadroTexto 109">
                  <a:extLst>
                    <a:ext uri="{FF2B5EF4-FFF2-40B4-BE49-F238E27FC236}">
                      <a16:creationId xmlns:a16="http://schemas.microsoft.com/office/drawing/2014/main" xmlns="" id="{F5D6FB76-37CE-47FC-A1AB-8C777A20DD1E}"/>
                    </a:ext>
                  </a:extLst>
                </p:cNvPr>
                <p:cNvSpPr txBox="1"/>
                <p:nvPr/>
              </p:nvSpPr>
              <p:spPr>
                <a:xfrm>
                  <a:off x="1475001" y="23275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1" name="CuadroTexto 110">
                  <a:extLst>
                    <a:ext uri="{FF2B5EF4-FFF2-40B4-BE49-F238E27FC236}">
                      <a16:creationId xmlns:a16="http://schemas.microsoft.com/office/drawing/2014/main" xmlns="" id="{12BD263C-B54E-48A0-B669-A4BBC0976B45}"/>
                    </a:ext>
                  </a:extLst>
                </p:cNvPr>
                <p:cNvSpPr txBox="1"/>
                <p:nvPr/>
              </p:nvSpPr>
              <p:spPr>
                <a:xfrm>
                  <a:off x="1524298" y="1934626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2" name="CuadroTexto 111">
                  <a:extLst>
                    <a:ext uri="{FF2B5EF4-FFF2-40B4-BE49-F238E27FC236}">
                      <a16:creationId xmlns:a16="http://schemas.microsoft.com/office/drawing/2014/main" xmlns="" id="{7F7293DE-C4F6-4C90-9CAD-D8E2ACCB7B31}"/>
                    </a:ext>
                  </a:extLst>
                </p:cNvPr>
                <p:cNvSpPr txBox="1"/>
                <p:nvPr/>
              </p:nvSpPr>
              <p:spPr>
                <a:xfrm>
                  <a:off x="4648507" y="27052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3" name="CuadroTexto 112">
                  <a:extLst>
                    <a:ext uri="{FF2B5EF4-FFF2-40B4-BE49-F238E27FC236}">
                      <a16:creationId xmlns:a16="http://schemas.microsoft.com/office/drawing/2014/main" xmlns="" id="{59AFD96D-550C-4544-A2A1-5D739A11B01D}"/>
                    </a:ext>
                  </a:extLst>
                </p:cNvPr>
                <p:cNvSpPr txBox="1"/>
                <p:nvPr/>
              </p:nvSpPr>
              <p:spPr>
                <a:xfrm>
                  <a:off x="4652990" y="23185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4" name="CuadroTexto 113">
                  <a:extLst>
                    <a:ext uri="{FF2B5EF4-FFF2-40B4-BE49-F238E27FC236}">
                      <a16:creationId xmlns:a16="http://schemas.microsoft.com/office/drawing/2014/main" xmlns="" id="{5695095D-2FF0-458D-8BBD-9207E39B7DF7}"/>
                    </a:ext>
                  </a:extLst>
                </p:cNvPr>
                <p:cNvSpPr txBox="1"/>
                <p:nvPr/>
              </p:nvSpPr>
              <p:spPr>
                <a:xfrm>
                  <a:off x="4702287" y="19256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5" name="CuadroTexto 114">
                  <a:extLst>
                    <a:ext uri="{FF2B5EF4-FFF2-40B4-BE49-F238E27FC236}">
                      <a16:creationId xmlns:a16="http://schemas.microsoft.com/office/drawing/2014/main" xmlns="" id="{B65B9288-D687-4BCC-B9CE-0D1C3468466D}"/>
                    </a:ext>
                  </a:extLst>
                </p:cNvPr>
                <p:cNvSpPr txBox="1"/>
                <p:nvPr/>
              </p:nvSpPr>
              <p:spPr>
                <a:xfrm>
                  <a:off x="7734811" y="26963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6" name="CuadroTexto 115">
                  <a:extLst>
                    <a:ext uri="{FF2B5EF4-FFF2-40B4-BE49-F238E27FC236}">
                      <a16:creationId xmlns:a16="http://schemas.microsoft.com/office/drawing/2014/main" xmlns="" id="{60F69AEC-D6FB-4E38-97B9-44C142737F8A}"/>
                    </a:ext>
                  </a:extLst>
                </p:cNvPr>
                <p:cNvSpPr txBox="1"/>
                <p:nvPr/>
              </p:nvSpPr>
              <p:spPr>
                <a:xfrm>
                  <a:off x="7739294" y="23096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7" name="CuadroTexto 116">
                  <a:extLst>
                    <a:ext uri="{FF2B5EF4-FFF2-40B4-BE49-F238E27FC236}">
                      <a16:creationId xmlns:a16="http://schemas.microsoft.com/office/drawing/2014/main" xmlns="" id="{2A0766A8-9B65-469F-B3AF-AE1E4EEB8C43}"/>
                    </a:ext>
                  </a:extLst>
                </p:cNvPr>
                <p:cNvSpPr txBox="1"/>
                <p:nvPr/>
              </p:nvSpPr>
              <p:spPr>
                <a:xfrm>
                  <a:off x="7788591" y="19166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8" name="CuadroTexto 117">
                  <a:extLst>
                    <a:ext uri="{FF2B5EF4-FFF2-40B4-BE49-F238E27FC236}">
                      <a16:creationId xmlns:a16="http://schemas.microsoft.com/office/drawing/2014/main" xmlns="" id="{8149DD13-D57B-4308-A5BC-503233F5E4FE}"/>
                    </a:ext>
                  </a:extLst>
                </p:cNvPr>
                <p:cNvSpPr txBox="1"/>
                <p:nvPr/>
              </p:nvSpPr>
              <p:spPr>
                <a:xfrm>
                  <a:off x="10764883" y="27142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19" name="CuadroTexto 118">
                  <a:extLst>
                    <a:ext uri="{FF2B5EF4-FFF2-40B4-BE49-F238E27FC236}">
                      <a16:creationId xmlns:a16="http://schemas.microsoft.com/office/drawing/2014/main" xmlns="" id="{874FD1F3-D6A3-43E2-A255-E2A9DF76FF67}"/>
                    </a:ext>
                  </a:extLst>
                </p:cNvPr>
                <p:cNvSpPr txBox="1"/>
                <p:nvPr/>
              </p:nvSpPr>
              <p:spPr>
                <a:xfrm>
                  <a:off x="10769366" y="23275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0" name="CuadroTexto 119">
                  <a:extLst>
                    <a:ext uri="{FF2B5EF4-FFF2-40B4-BE49-F238E27FC236}">
                      <a16:creationId xmlns:a16="http://schemas.microsoft.com/office/drawing/2014/main" xmlns="" id="{4A91B844-43B3-48CB-A7C0-DD16F877F5B6}"/>
                    </a:ext>
                  </a:extLst>
                </p:cNvPr>
                <p:cNvSpPr txBox="1"/>
                <p:nvPr/>
              </p:nvSpPr>
              <p:spPr>
                <a:xfrm>
                  <a:off x="10818663" y="193462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1" name="CuadroTexto 120">
                  <a:extLst>
                    <a:ext uri="{FF2B5EF4-FFF2-40B4-BE49-F238E27FC236}">
                      <a16:creationId xmlns:a16="http://schemas.microsoft.com/office/drawing/2014/main" xmlns="" id="{5703E2C2-BA5C-41C2-BA97-C837AC970DE0}"/>
                    </a:ext>
                  </a:extLst>
                </p:cNvPr>
                <p:cNvSpPr txBox="1"/>
                <p:nvPr/>
              </p:nvSpPr>
              <p:spPr>
                <a:xfrm>
                  <a:off x="-1558533" y="27403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2" name="CuadroTexto 121">
                  <a:extLst>
                    <a:ext uri="{FF2B5EF4-FFF2-40B4-BE49-F238E27FC236}">
                      <a16:creationId xmlns:a16="http://schemas.microsoft.com/office/drawing/2014/main" xmlns="" id="{4960374E-9E3D-43C6-BA0E-866756DB629E}"/>
                    </a:ext>
                  </a:extLst>
                </p:cNvPr>
                <p:cNvSpPr txBox="1"/>
                <p:nvPr/>
              </p:nvSpPr>
              <p:spPr>
                <a:xfrm>
                  <a:off x="-1554050" y="23536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23" name="CuadroTexto 122">
                  <a:extLst>
                    <a:ext uri="{FF2B5EF4-FFF2-40B4-BE49-F238E27FC236}">
                      <a16:creationId xmlns:a16="http://schemas.microsoft.com/office/drawing/2014/main" xmlns="" id="{F9CC63FD-4A02-4AE8-9B73-1BD861382F13}"/>
                    </a:ext>
                  </a:extLst>
                </p:cNvPr>
                <p:cNvSpPr txBox="1"/>
                <p:nvPr/>
              </p:nvSpPr>
              <p:spPr>
                <a:xfrm>
                  <a:off x="-1504753" y="196076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</p:grpSp>
          <p:grpSp>
            <p:nvGrpSpPr>
              <p:cNvPr id="144" name="Grupo 143">
                <a:extLst>
                  <a:ext uri="{FF2B5EF4-FFF2-40B4-BE49-F238E27FC236}">
                    <a16:creationId xmlns:a16="http://schemas.microsoft.com/office/drawing/2014/main" xmlns="" id="{3D4AF54E-D79B-4D7E-8EB0-39D27AC317D5}"/>
                  </a:ext>
                </a:extLst>
              </p:cNvPr>
              <p:cNvGrpSpPr/>
              <p:nvPr/>
            </p:nvGrpSpPr>
            <p:grpSpPr>
              <a:xfrm>
                <a:off x="-1421625" y="5587040"/>
                <a:ext cx="15309065" cy="1611812"/>
                <a:chOff x="-1558533" y="1916698"/>
                <a:chExt cx="15309065" cy="1611812"/>
              </a:xfrm>
            </p:grpSpPr>
            <p:sp>
              <p:nvSpPr>
                <p:cNvPr id="145" name="CuadroTexto 144">
                  <a:extLst>
                    <a:ext uri="{FF2B5EF4-FFF2-40B4-BE49-F238E27FC236}">
                      <a16:creationId xmlns:a16="http://schemas.microsoft.com/office/drawing/2014/main" xmlns="" id="{E46F24E8-AFB1-4B5A-B16D-CA2D0153761D}"/>
                    </a:ext>
                  </a:extLst>
                </p:cNvPr>
                <p:cNvSpPr txBox="1"/>
                <p:nvPr/>
              </p:nvSpPr>
              <p:spPr>
                <a:xfrm>
                  <a:off x="1538154" y="3133041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46" name="CuadroTexto 145">
                  <a:extLst>
                    <a:ext uri="{FF2B5EF4-FFF2-40B4-BE49-F238E27FC236}">
                      <a16:creationId xmlns:a16="http://schemas.microsoft.com/office/drawing/2014/main" xmlns="" id="{9E1F04E8-E1F7-4600-B315-886F9E2CC3E9}"/>
                    </a:ext>
                  </a:extLst>
                </p:cNvPr>
                <p:cNvSpPr txBox="1"/>
                <p:nvPr/>
              </p:nvSpPr>
              <p:spPr>
                <a:xfrm>
                  <a:off x="4716143" y="312407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47" name="CuadroTexto 146">
                  <a:extLst>
                    <a:ext uri="{FF2B5EF4-FFF2-40B4-BE49-F238E27FC236}">
                      <a16:creationId xmlns:a16="http://schemas.microsoft.com/office/drawing/2014/main" xmlns="" id="{1E7A5053-7E59-44E2-AE03-97B9E9601369}"/>
                    </a:ext>
                  </a:extLst>
                </p:cNvPr>
                <p:cNvSpPr txBox="1"/>
                <p:nvPr/>
              </p:nvSpPr>
              <p:spPr>
                <a:xfrm>
                  <a:off x="7802447" y="311511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48" name="CuadroTexto 147">
                  <a:extLst>
                    <a:ext uri="{FF2B5EF4-FFF2-40B4-BE49-F238E27FC236}">
                      <a16:creationId xmlns:a16="http://schemas.microsoft.com/office/drawing/2014/main" xmlns="" id="{205E51C8-DF95-472F-B042-B690D409C27C}"/>
                    </a:ext>
                  </a:extLst>
                </p:cNvPr>
                <p:cNvSpPr txBox="1"/>
                <p:nvPr/>
              </p:nvSpPr>
              <p:spPr>
                <a:xfrm>
                  <a:off x="10832519" y="313304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49" name="CuadroTexto 148">
                  <a:extLst>
                    <a:ext uri="{FF2B5EF4-FFF2-40B4-BE49-F238E27FC236}">
                      <a16:creationId xmlns:a16="http://schemas.microsoft.com/office/drawing/2014/main" xmlns="" id="{6E91B72A-DD89-40BA-B3E3-2317A708193D}"/>
                    </a:ext>
                  </a:extLst>
                </p:cNvPr>
                <p:cNvSpPr txBox="1"/>
                <p:nvPr/>
              </p:nvSpPr>
              <p:spPr>
                <a:xfrm>
                  <a:off x="-1490897" y="315917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0" name="CuadroTexto 149">
                  <a:extLst>
                    <a:ext uri="{FF2B5EF4-FFF2-40B4-BE49-F238E27FC236}">
                      <a16:creationId xmlns:a16="http://schemas.microsoft.com/office/drawing/2014/main" xmlns="" id="{9FB41565-B97D-4F2E-9A28-5B8E0971C56D}"/>
                    </a:ext>
                  </a:extLst>
                </p:cNvPr>
                <p:cNvSpPr txBox="1"/>
                <p:nvPr/>
              </p:nvSpPr>
              <p:spPr>
                <a:xfrm>
                  <a:off x="1470518" y="27142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1" name="CuadroTexto 150">
                  <a:extLst>
                    <a:ext uri="{FF2B5EF4-FFF2-40B4-BE49-F238E27FC236}">
                      <a16:creationId xmlns:a16="http://schemas.microsoft.com/office/drawing/2014/main" xmlns="" id="{A1BF07BD-643F-4C14-8918-2958BD19A241}"/>
                    </a:ext>
                  </a:extLst>
                </p:cNvPr>
                <p:cNvSpPr txBox="1"/>
                <p:nvPr/>
              </p:nvSpPr>
              <p:spPr>
                <a:xfrm>
                  <a:off x="1475001" y="23275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2" name="CuadroTexto 151">
                  <a:extLst>
                    <a:ext uri="{FF2B5EF4-FFF2-40B4-BE49-F238E27FC236}">
                      <a16:creationId xmlns:a16="http://schemas.microsoft.com/office/drawing/2014/main" xmlns="" id="{F8790C99-F4EB-40A5-9759-DEA025118178}"/>
                    </a:ext>
                  </a:extLst>
                </p:cNvPr>
                <p:cNvSpPr txBox="1"/>
                <p:nvPr/>
              </p:nvSpPr>
              <p:spPr>
                <a:xfrm>
                  <a:off x="1524298" y="1934626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3" name="CuadroTexto 152">
                  <a:extLst>
                    <a:ext uri="{FF2B5EF4-FFF2-40B4-BE49-F238E27FC236}">
                      <a16:creationId xmlns:a16="http://schemas.microsoft.com/office/drawing/2014/main" xmlns="" id="{51702857-DAF2-45B0-A669-3D12A694F38A}"/>
                    </a:ext>
                  </a:extLst>
                </p:cNvPr>
                <p:cNvSpPr txBox="1"/>
                <p:nvPr/>
              </p:nvSpPr>
              <p:spPr>
                <a:xfrm>
                  <a:off x="4648507" y="27052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4" name="CuadroTexto 153">
                  <a:extLst>
                    <a:ext uri="{FF2B5EF4-FFF2-40B4-BE49-F238E27FC236}">
                      <a16:creationId xmlns:a16="http://schemas.microsoft.com/office/drawing/2014/main" xmlns="" id="{EC30F72B-BC92-4754-A64E-465371D20FB7}"/>
                    </a:ext>
                  </a:extLst>
                </p:cNvPr>
                <p:cNvSpPr txBox="1"/>
                <p:nvPr/>
              </p:nvSpPr>
              <p:spPr>
                <a:xfrm>
                  <a:off x="4652990" y="23185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5" name="CuadroTexto 154">
                  <a:extLst>
                    <a:ext uri="{FF2B5EF4-FFF2-40B4-BE49-F238E27FC236}">
                      <a16:creationId xmlns:a16="http://schemas.microsoft.com/office/drawing/2014/main" xmlns="" id="{762C7586-6711-477F-B517-FB05E7695545}"/>
                    </a:ext>
                  </a:extLst>
                </p:cNvPr>
                <p:cNvSpPr txBox="1"/>
                <p:nvPr/>
              </p:nvSpPr>
              <p:spPr>
                <a:xfrm>
                  <a:off x="4702287" y="19256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6" name="CuadroTexto 155">
                  <a:extLst>
                    <a:ext uri="{FF2B5EF4-FFF2-40B4-BE49-F238E27FC236}">
                      <a16:creationId xmlns:a16="http://schemas.microsoft.com/office/drawing/2014/main" xmlns="" id="{886CE53A-8422-4555-8DF7-0FB8C8E908E9}"/>
                    </a:ext>
                  </a:extLst>
                </p:cNvPr>
                <p:cNvSpPr txBox="1"/>
                <p:nvPr/>
              </p:nvSpPr>
              <p:spPr>
                <a:xfrm>
                  <a:off x="7734811" y="26963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7" name="CuadroTexto 156">
                  <a:extLst>
                    <a:ext uri="{FF2B5EF4-FFF2-40B4-BE49-F238E27FC236}">
                      <a16:creationId xmlns:a16="http://schemas.microsoft.com/office/drawing/2014/main" xmlns="" id="{633D5212-4FE8-424B-A6EC-4E5B9E6B9CC8}"/>
                    </a:ext>
                  </a:extLst>
                </p:cNvPr>
                <p:cNvSpPr txBox="1"/>
                <p:nvPr/>
              </p:nvSpPr>
              <p:spPr>
                <a:xfrm>
                  <a:off x="7739294" y="23096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8" name="CuadroTexto 157">
                  <a:extLst>
                    <a:ext uri="{FF2B5EF4-FFF2-40B4-BE49-F238E27FC236}">
                      <a16:creationId xmlns:a16="http://schemas.microsoft.com/office/drawing/2014/main" xmlns="" id="{9DB90EDC-9752-42D4-B74B-288817AE6042}"/>
                    </a:ext>
                  </a:extLst>
                </p:cNvPr>
                <p:cNvSpPr txBox="1"/>
                <p:nvPr/>
              </p:nvSpPr>
              <p:spPr>
                <a:xfrm>
                  <a:off x="7788591" y="19166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59" name="CuadroTexto 158">
                  <a:extLst>
                    <a:ext uri="{FF2B5EF4-FFF2-40B4-BE49-F238E27FC236}">
                      <a16:creationId xmlns:a16="http://schemas.microsoft.com/office/drawing/2014/main" xmlns="" id="{5C2FB950-962D-4A3B-8F98-D47FC420C8C1}"/>
                    </a:ext>
                  </a:extLst>
                </p:cNvPr>
                <p:cNvSpPr txBox="1"/>
                <p:nvPr/>
              </p:nvSpPr>
              <p:spPr>
                <a:xfrm>
                  <a:off x="10764883" y="27142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60" name="CuadroTexto 159">
                  <a:extLst>
                    <a:ext uri="{FF2B5EF4-FFF2-40B4-BE49-F238E27FC236}">
                      <a16:creationId xmlns:a16="http://schemas.microsoft.com/office/drawing/2014/main" xmlns="" id="{525566D4-78AF-4E4D-A4CD-629A45B69AE4}"/>
                    </a:ext>
                  </a:extLst>
                </p:cNvPr>
                <p:cNvSpPr txBox="1"/>
                <p:nvPr/>
              </p:nvSpPr>
              <p:spPr>
                <a:xfrm>
                  <a:off x="10769366" y="23275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61" name="CuadroTexto 160">
                  <a:extLst>
                    <a:ext uri="{FF2B5EF4-FFF2-40B4-BE49-F238E27FC236}">
                      <a16:creationId xmlns:a16="http://schemas.microsoft.com/office/drawing/2014/main" xmlns="" id="{87BBBAE2-3183-437C-ABB4-76DF46FC547E}"/>
                    </a:ext>
                  </a:extLst>
                </p:cNvPr>
                <p:cNvSpPr txBox="1"/>
                <p:nvPr/>
              </p:nvSpPr>
              <p:spPr>
                <a:xfrm>
                  <a:off x="10818663" y="193462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62" name="CuadroTexto 161">
                  <a:extLst>
                    <a:ext uri="{FF2B5EF4-FFF2-40B4-BE49-F238E27FC236}">
                      <a16:creationId xmlns:a16="http://schemas.microsoft.com/office/drawing/2014/main" xmlns="" id="{E10AD695-AB8F-419F-850E-ADFBC3BC2084}"/>
                    </a:ext>
                  </a:extLst>
                </p:cNvPr>
                <p:cNvSpPr txBox="1"/>
                <p:nvPr/>
              </p:nvSpPr>
              <p:spPr>
                <a:xfrm>
                  <a:off x="-1558533" y="27403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63" name="CuadroTexto 162">
                  <a:extLst>
                    <a:ext uri="{FF2B5EF4-FFF2-40B4-BE49-F238E27FC236}">
                      <a16:creationId xmlns:a16="http://schemas.microsoft.com/office/drawing/2014/main" xmlns="" id="{CF92E07F-8F1B-4D04-A90C-58FF079B63B4}"/>
                    </a:ext>
                  </a:extLst>
                </p:cNvPr>
                <p:cNvSpPr txBox="1"/>
                <p:nvPr/>
              </p:nvSpPr>
              <p:spPr>
                <a:xfrm>
                  <a:off x="-1554050" y="23536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  <p:sp>
              <p:nvSpPr>
                <p:cNvPr id="164" name="CuadroTexto 163">
                  <a:extLst>
                    <a:ext uri="{FF2B5EF4-FFF2-40B4-BE49-F238E27FC236}">
                      <a16:creationId xmlns:a16="http://schemas.microsoft.com/office/drawing/2014/main" xmlns="" id="{81106D80-EE5E-4324-8FF2-7A843996AF79}"/>
                    </a:ext>
                  </a:extLst>
                </p:cNvPr>
                <p:cNvSpPr txBox="1"/>
                <p:nvPr/>
              </p:nvSpPr>
              <p:spPr>
                <a:xfrm>
                  <a:off x="-1504753" y="196076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Bosa</a:t>
                  </a:r>
                </a:p>
              </p:txBody>
            </p:sp>
          </p:grpSp>
        </p:grpSp>
        <p:pic>
          <p:nvPicPr>
            <p:cNvPr id="193" name="Imagen 192">
              <a:extLst>
                <a:ext uri="{FF2B5EF4-FFF2-40B4-BE49-F238E27FC236}">
                  <a16:creationId xmlns:a16="http://schemas.microsoft.com/office/drawing/2014/main" xmlns="" id="{320144C3-0A73-4AE9-916B-382EB1352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9315" y="5809273"/>
              <a:ext cx="1030544" cy="821106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18" y="558238"/>
            <a:ext cx="2287554" cy="2178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11" y="459970"/>
            <a:ext cx="3184681" cy="22335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13" y="4895763"/>
            <a:ext cx="3285030" cy="15420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016" y="4813323"/>
            <a:ext cx="2742548" cy="19642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775" y="5352042"/>
            <a:ext cx="2533289" cy="14255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399" y="2814065"/>
            <a:ext cx="2629300" cy="19137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8304" y="2677381"/>
            <a:ext cx="3886349" cy="25788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5306" y="459970"/>
            <a:ext cx="4319903" cy="21871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9086" y="2799865"/>
            <a:ext cx="3200306" cy="22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B846EF1-8F31-4289-8584-4A7315179D2B}"/>
              </a:ext>
            </a:extLst>
          </p:cNvPr>
          <p:cNvSpPr txBox="1"/>
          <p:nvPr/>
        </p:nvSpPr>
        <p:spPr>
          <a:xfrm>
            <a:off x="6096000" y="3025536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A8ECCF5C-F3FA-446F-AC22-05DB8D33222A}"/>
              </a:ext>
            </a:extLst>
          </p:cNvPr>
          <p:cNvSpPr txBox="1"/>
          <p:nvPr/>
        </p:nvSpPr>
        <p:spPr>
          <a:xfrm>
            <a:off x="7292861" y="3357421"/>
            <a:ext cx="3781548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Jorge.castaneda@transmilenio.gov.co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3174116842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xmlns="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xmlns="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xmlns="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xmlns="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xmlns="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xmlns="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xmlns="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xmlns="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xmlns="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xmlns="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xmlns="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xmlns="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xmlns="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xmlns="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xmlns="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xmlns="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xmlns="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xmlns="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xmlns="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xmlns="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xmlns="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xmlns="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xmlns="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xmlns="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xmlns="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xmlns="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xmlns="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xmlns="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xmlns="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xmlns="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xmlns="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xmlns="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xmlns="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xmlns="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xmlns="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xmlns="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xmlns="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xmlns="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xmlns="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xmlns="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xmlns="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xmlns="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xmlns="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xmlns="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xmlns="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xmlns="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xmlns="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xmlns="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xmlns="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xmlns="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xmlns="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xmlns="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xmlns="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xmlns="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xmlns="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xmlns="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xmlns="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xmlns="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xmlns="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xmlns="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xmlns="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xmlns="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xmlns="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xmlns="" id="{93D92C12-4BCF-4438-922E-20045C84883D}"/>
              </a:ext>
            </a:extLst>
          </p:cNvPr>
          <p:cNvSpPr/>
          <p:nvPr/>
        </p:nvSpPr>
        <p:spPr>
          <a:xfrm>
            <a:off x="126729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2*</a:t>
            </a: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xmlns="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xmlns="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xmlns="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xmlns="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xmlns="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xmlns="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xmlns="" id="{1D7D726B-1108-4B22-A010-BA6D8AB4215B}"/>
              </a:ext>
            </a:extLst>
          </p:cNvPr>
          <p:cNvSpPr txBox="1"/>
          <p:nvPr/>
        </p:nvSpPr>
        <p:spPr>
          <a:xfrm>
            <a:off x="1272927" y="12374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Bosa</a:t>
            </a: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xmlns="" id="{DDFD743A-AA3D-4C67-88B3-AB952248EBFB}"/>
              </a:ext>
            </a:extLst>
          </p:cNvPr>
          <p:cNvSpPr/>
          <p:nvPr/>
        </p:nvSpPr>
        <p:spPr>
          <a:xfrm>
            <a:off x="2837212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xmlns="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425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xmlns="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</a:t>
            </a: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xmlns="" id="{1AD02E57-D422-49F6-867B-9ACA0DCD0426}"/>
              </a:ext>
            </a:extLst>
          </p:cNvPr>
          <p:cNvSpPr/>
          <p:nvPr/>
        </p:nvSpPr>
        <p:spPr>
          <a:xfrm>
            <a:off x="1010413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xmlns="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34" y="1773408"/>
            <a:ext cx="7050334" cy="3525167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ves 2">
            <a:extLst>
              <a:ext uri="{FF2B5EF4-FFF2-40B4-BE49-F238E27FC236}">
                <a16:creationId xmlns:a16="http://schemas.microsoft.com/office/drawing/2014/main" xmlns="" id="{1B8601AC-0416-4E9D-900C-F214A174B4D0}"/>
              </a:ext>
            </a:extLst>
          </p:cNvPr>
          <p:cNvSpPr/>
          <p:nvPr/>
        </p:nvSpPr>
        <p:spPr>
          <a:xfrm>
            <a:off x="2787798" y="5912860"/>
            <a:ext cx="6635657" cy="69610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localidad cuenta con </a:t>
            </a:r>
            <a:r>
              <a:rPr lang="es-CO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dos*</a:t>
            </a:r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Portal del Sistema </a:t>
            </a:r>
            <a:r>
              <a:rPr lang="es-CO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</a:t>
            </a:r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es-CO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Sur y Portal Américas*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xmlns="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Bosa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440" y="2039714"/>
            <a:ext cx="3636136" cy="28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xmlns="" id="{DF9758BD-6E37-4F49-8D80-D410009FA4D5}"/>
              </a:ext>
            </a:extLst>
          </p:cNvPr>
          <p:cNvSpPr/>
          <p:nvPr/>
        </p:nvSpPr>
        <p:spPr>
          <a:xfrm>
            <a:off x="1146412" y="5672161"/>
            <a:ext cx="10009911" cy="93246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paraderos de la localidad de Bosa cuenta con accesibilidad para las</a:t>
            </a:r>
          </a:p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 visual.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Braille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xmlns="" id="{A45AFB6D-BDA6-4739-97AD-E19DC134A02F}"/>
              </a:ext>
            </a:extLst>
          </p:cNvPr>
          <p:cNvGrpSpPr/>
          <p:nvPr/>
        </p:nvGrpSpPr>
        <p:grpSpPr>
          <a:xfrm>
            <a:off x="4153133" y="2431656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xmlns="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xmlns="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xmlns="" id="{12A89EA5-5D4C-4443-89E5-CBEABD5E3B6D}"/>
              </a:ext>
            </a:extLst>
          </p:cNvPr>
          <p:cNvGrpSpPr/>
          <p:nvPr/>
        </p:nvGrpSpPr>
        <p:grpSpPr>
          <a:xfrm>
            <a:off x="4153133" y="4221752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xmlns="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xmlns="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2EE20F5-3822-4D90-861C-B9A984270C4D}"/>
              </a:ext>
            </a:extLst>
          </p:cNvPr>
          <p:cNvSpPr txBox="1"/>
          <p:nvPr/>
        </p:nvSpPr>
        <p:spPr>
          <a:xfrm>
            <a:off x="741524" y="2120037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xmlns="" id="{9FBB7865-D121-4753-99C4-1EB2F1ACEAD8}"/>
              </a:ext>
            </a:extLst>
          </p:cNvPr>
          <p:cNvSpPr txBox="1"/>
          <p:nvPr/>
        </p:nvSpPr>
        <p:spPr>
          <a:xfrm>
            <a:off x="694826" y="3929223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425</a:t>
            </a: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xmlns="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Bosa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437" y="3644258"/>
            <a:ext cx="3145844" cy="19706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78" y="1428387"/>
            <a:ext cx="2524052" cy="20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xmlns="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xmlns="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xmlns="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Bosa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xmlns="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xmlns="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xmlns="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xmlns="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xmlns="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8+8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xmlns="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7+7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xmlns="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xmlns="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xmlns="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xmlns="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88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xmlns="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xmlns="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xmlns="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xmlns="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xmlns="" id="{1B28E3A5-1083-4684-8D8A-E90BB667448A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xmlns="" id="{BD2892DC-B46A-47C5-BCEF-2998E0B22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76402"/>
              </p:ext>
            </p:extLst>
          </p:nvPr>
        </p:nvGraphicFramePr>
        <p:xfrm>
          <a:off x="381997" y="2143945"/>
          <a:ext cx="4930232" cy="430639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94263">
                  <a:extLst>
                    <a:ext uri="{9D8B030D-6E8A-4147-A177-3AD203B41FA5}">
                      <a16:colId xmlns:a16="http://schemas.microsoft.com/office/drawing/2014/main" xmlns="" val="980462266"/>
                    </a:ext>
                  </a:extLst>
                </a:gridCol>
                <a:gridCol w="2203933">
                  <a:extLst>
                    <a:ext uri="{9D8B030D-6E8A-4147-A177-3AD203B41FA5}">
                      <a16:colId xmlns:a16="http://schemas.microsoft.com/office/drawing/2014/main" xmlns="" val="2316802400"/>
                    </a:ext>
                  </a:extLst>
                </a:gridCol>
                <a:gridCol w="1832036">
                  <a:extLst>
                    <a:ext uri="{9D8B030D-6E8A-4147-A177-3AD203B41FA5}">
                      <a16:colId xmlns:a16="http://schemas.microsoft.com/office/drawing/2014/main" xmlns="" val="3380748872"/>
                    </a:ext>
                  </a:extLst>
                </a:gridCol>
              </a:tblGrid>
              <a:tr h="442828"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RUTA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DENOMINACIÓN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DESTINO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1076240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Héroes</a:t>
                      </a:r>
                      <a:endParaRPr lang="es-CO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Chapinero</a:t>
                      </a:r>
                      <a:endParaRPr lang="es-CO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3095507974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A52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Flores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Chapinero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4257207712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B11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Terminal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Usaquén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168041195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B12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Portal Norte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Usaquén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1735662805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C30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Portal Suba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Suba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1778790259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D22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Portal de la 80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Engativá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276967039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M47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Museo Nacional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Zona Centro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3735956259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G45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San Mateo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Soacha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3579079757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Calle</a:t>
                      </a:r>
                      <a:r>
                        <a:rPr lang="es-CO" sz="1400" kern="120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22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Zona Centro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3851138871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B14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P. Norte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Usaquén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367294609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B28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P. Norte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Usaquén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3070925988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C29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P. Suba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Suba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454591902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D50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Granja 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Engativá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4032656995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E32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Calle 75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NQS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2061507645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J23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Las Aguas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Zona Centro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1810050365"/>
                  </a:ext>
                </a:extLst>
              </a:tr>
              <a:tr h="241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M51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Américas – Museo </a:t>
                      </a:r>
                      <a:r>
                        <a:rPr lang="es-CO" sz="140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Nal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Zona Centro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xmlns="" val="2062714139"/>
                  </a:ext>
                </a:extLst>
              </a:tr>
            </a:tbl>
          </a:graphicData>
        </a:graphic>
      </p:graphicFrame>
      <p:graphicFrame>
        <p:nvGraphicFramePr>
          <p:cNvPr id="62" name="Tabla 7">
            <a:extLst>
              <a:ext uri="{FF2B5EF4-FFF2-40B4-BE49-F238E27FC236}">
                <a16:creationId xmlns:a16="http://schemas.microsoft.com/office/drawing/2014/main" xmlns="" id="{E7203A5D-B4DC-4D95-B730-59C7E0D85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899894"/>
              </p:ext>
            </p:extLst>
          </p:nvPr>
        </p:nvGraphicFramePr>
        <p:xfrm>
          <a:off x="5435194" y="2217036"/>
          <a:ext cx="6385474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4476">
                  <a:extLst>
                    <a:ext uri="{9D8B030D-6E8A-4147-A177-3AD203B41FA5}">
                      <a16:colId xmlns:a16="http://schemas.microsoft.com/office/drawing/2014/main" xmlns="" val="2415557616"/>
                    </a:ext>
                  </a:extLst>
                </a:gridCol>
                <a:gridCol w="2267016">
                  <a:extLst>
                    <a:ext uri="{9D8B030D-6E8A-4147-A177-3AD203B41FA5}">
                      <a16:colId xmlns:a16="http://schemas.microsoft.com/office/drawing/2014/main" xmlns="" val="3578975356"/>
                    </a:ext>
                  </a:extLst>
                </a:gridCol>
                <a:gridCol w="1541579">
                  <a:extLst>
                    <a:ext uri="{9D8B030D-6E8A-4147-A177-3AD203B41FA5}">
                      <a16:colId xmlns:a16="http://schemas.microsoft.com/office/drawing/2014/main" xmlns="" val="2517443283"/>
                    </a:ext>
                  </a:extLst>
                </a:gridCol>
                <a:gridCol w="888112">
                  <a:extLst>
                    <a:ext uri="{9D8B030D-6E8A-4147-A177-3AD203B41FA5}">
                      <a16:colId xmlns:a16="http://schemas.microsoft.com/office/drawing/2014/main" xmlns="" val="1869475358"/>
                    </a:ext>
                  </a:extLst>
                </a:gridCol>
                <a:gridCol w="1074291">
                  <a:extLst>
                    <a:ext uri="{9D8B030D-6E8A-4147-A177-3AD203B41FA5}">
                      <a16:colId xmlns:a16="http://schemas.microsoft.com/office/drawing/2014/main" xmlns="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051259"/>
                  </a:ext>
                </a:extLst>
              </a:tr>
            </a:tbl>
          </a:graphicData>
        </a:graphic>
      </p:graphicFrame>
      <p:sp>
        <p:nvSpPr>
          <p:cNvPr id="63" name="Rectángulo 62">
            <a:extLst>
              <a:ext uri="{FF2B5EF4-FFF2-40B4-BE49-F238E27FC236}">
                <a16:creationId xmlns:a16="http://schemas.microsoft.com/office/drawing/2014/main" xmlns="" id="{80CE24E4-E2B8-49A1-A895-A5CEEFD8CC53}"/>
              </a:ext>
            </a:extLst>
          </p:cNvPr>
          <p:cNvSpPr/>
          <p:nvPr/>
        </p:nvSpPr>
        <p:spPr>
          <a:xfrm>
            <a:off x="933210" y="1704655"/>
            <a:ext cx="3538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TRONCALES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xmlns="" id="{08A9EA80-E39C-4DD1-B873-5EE368DB5268}"/>
              </a:ext>
            </a:extLst>
          </p:cNvPr>
          <p:cNvSpPr/>
          <p:nvPr/>
        </p:nvSpPr>
        <p:spPr>
          <a:xfrm>
            <a:off x="6206682" y="1781712"/>
            <a:ext cx="5324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 ALIMENTADORAS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77643"/>
              </p:ext>
            </p:extLst>
          </p:nvPr>
        </p:nvGraphicFramePr>
        <p:xfrm>
          <a:off x="5469086" y="2541837"/>
          <a:ext cx="6319657" cy="3946376"/>
        </p:xfrm>
        <a:graphic>
          <a:graphicData uri="http://schemas.openxmlformats.org/drawingml/2006/table">
            <a:tbl>
              <a:tblPr/>
              <a:tblGrid>
                <a:gridCol w="596194">
                  <a:extLst>
                    <a:ext uri="{9D8B030D-6E8A-4147-A177-3AD203B41FA5}">
                      <a16:colId xmlns:a16="http://schemas.microsoft.com/office/drawing/2014/main" xmlns="" val="4187382786"/>
                    </a:ext>
                  </a:extLst>
                </a:gridCol>
                <a:gridCol w="2215854">
                  <a:extLst>
                    <a:ext uri="{9D8B030D-6E8A-4147-A177-3AD203B41FA5}">
                      <a16:colId xmlns:a16="http://schemas.microsoft.com/office/drawing/2014/main" xmlns="" val="3736237985"/>
                    </a:ext>
                  </a:extLst>
                </a:gridCol>
                <a:gridCol w="1603095">
                  <a:extLst>
                    <a:ext uri="{9D8B030D-6E8A-4147-A177-3AD203B41FA5}">
                      <a16:colId xmlns:a16="http://schemas.microsoft.com/office/drawing/2014/main" xmlns="" val="445105263"/>
                    </a:ext>
                  </a:extLst>
                </a:gridCol>
                <a:gridCol w="879565">
                  <a:extLst>
                    <a:ext uri="{9D8B030D-6E8A-4147-A177-3AD203B41FA5}">
                      <a16:colId xmlns:a16="http://schemas.microsoft.com/office/drawing/2014/main" xmlns="" val="1716190878"/>
                    </a:ext>
                  </a:extLst>
                </a:gridCol>
                <a:gridCol w="1024949">
                  <a:extLst>
                    <a:ext uri="{9D8B030D-6E8A-4147-A177-3AD203B41FA5}">
                      <a16:colId xmlns:a16="http://schemas.microsoft.com/office/drawing/2014/main" xmlns="" val="1249085484"/>
                    </a:ext>
                  </a:extLst>
                </a:gridCol>
              </a:tblGrid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9-11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Franja Seca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4364705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9-2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Metrovivienda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88349726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9-3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 la Libertad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1786040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9-7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 la Independencia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454307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9-5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Av. </a:t>
                      </a:r>
                      <a:r>
                        <a:rPr lang="es-CO" sz="140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Tintal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9764451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9-8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Porvenir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8322232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9-9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 Santa Fe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9244442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10-1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Avenida 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54137253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10-2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 Centro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74034772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10-3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Alban</a:t>
                      </a: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Carbonell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9506182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10-3c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Alameda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9877207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10-4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 Laureles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8097634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10-5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Terminal sur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6914995"/>
                  </a:ext>
                </a:extLst>
              </a:tr>
              <a:tr h="281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10-8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Olarte - </a:t>
                      </a:r>
                      <a:r>
                        <a:rPr lang="es-CO" sz="140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Timiza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Bosa</a:t>
                      </a:r>
                    </a:p>
                  </a:txBody>
                  <a:tcPr marL="13423" marR="13423" marT="134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200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xmlns="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xmlns="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xmlns="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xmlns="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43642"/>
              </p:ext>
            </p:extLst>
          </p:nvPr>
        </p:nvGraphicFramePr>
        <p:xfrm>
          <a:off x="5200858" y="179560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xmlns="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xmlns="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xmlns="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xmlns="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xmlns="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xmlns="" id="{3753EB14-C01F-41CC-8BAD-99AEB2890987}"/>
              </a:ext>
            </a:extLst>
          </p:cNvPr>
          <p:cNvSpPr/>
          <p:nvPr/>
        </p:nvSpPr>
        <p:spPr>
          <a:xfrm>
            <a:off x="6553383" y="1472823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1" y="2070336"/>
            <a:ext cx="2559143" cy="3848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595" y="2085437"/>
            <a:ext cx="6168332" cy="9478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594" y="3053564"/>
            <a:ext cx="6194153" cy="5798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595" y="3651288"/>
            <a:ext cx="6196299" cy="3623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96" y="4010922"/>
            <a:ext cx="6196298" cy="5698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594" y="4559059"/>
            <a:ext cx="6196300" cy="12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xmlns="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xmlns="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xmlns="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xmlns="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xmlns="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xmlns="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xmlns="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xmlns="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xmlns="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xmlns="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xmlns="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xmlns="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xmlns="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xmlns="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xmlns="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xmlns="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xmlns="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xmlns="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xmlns="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xmlns="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xmlns="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xmlns="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xmlns="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xmlns="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xmlns="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xmlns="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xmlns="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xmlns="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xmlns="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xmlns="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xmlns="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xmlns="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xmlns="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xmlns="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xmlns="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xmlns="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xmlns="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xmlns="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xmlns="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xmlns="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xmlns="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xmlns="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xmlns="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xmlns="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xmlns="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xmlns="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xmlns="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xmlns="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xmlns="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xmlns="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xmlns="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xmlns="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Bosa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xmlns="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xmlns="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xmlns="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xmlns="" id="{47FA7230-B057-4168-9F38-5353E232C940}"/>
              </a:ext>
            </a:extLst>
          </p:cNvPr>
          <p:cNvGraphicFramePr>
            <a:graphicFrameLocks noGrp="1"/>
          </p:cNvGraphicFramePr>
          <p:nvPr/>
        </p:nvGraphicFramePr>
        <p:xfrm>
          <a:off x="5200858" y="179560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xmlns="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xmlns="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xmlns="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xmlns="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xmlns="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xmlns="" id="{3753EB14-C01F-41CC-8BAD-99AEB2890987}"/>
              </a:ext>
            </a:extLst>
          </p:cNvPr>
          <p:cNvSpPr/>
          <p:nvPr/>
        </p:nvSpPr>
        <p:spPr>
          <a:xfrm>
            <a:off x="6553383" y="1472823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1" y="2070336"/>
            <a:ext cx="2559143" cy="38481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173" y="2075502"/>
            <a:ext cx="6167017" cy="408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1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</TotalTime>
  <Words>1360</Words>
  <Application>Microsoft Office PowerPoint</Application>
  <PresentationFormat>Panorámica</PresentationFormat>
  <Paragraphs>433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rferreira</cp:lastModifiedBy>
  <cp:revision>167</cp:revision>
  <dcterms:created xsi:type="dcterms:W3CDTF">2021-05-10T14:25:57Z</dcterms:created>
  <dcterms:modified xsi:type="dcterms:W3CDTF">2021-08-02T19:11:08Z</dcterms:modified>
</cp:coreProperties>
</file>